
<file path=[Content_Types].xml><?xml version="1.0" encoding="utf-8"?>
<Types xmlns="http://schemas.openxmlformats.org/package/2006/content-types">
  <Default ContentType="image/jpeg" Extension="jpg"/>
  <Default ContentType="application/vnd.openxmlformats-officedocument.vmlDrawing" Extension="vml"/>
  <Default ContentType="application/x-fontdata" Extension="fntdata"/>
  <Default ContentType="application/vnd.openxmlformats-officedocument.oleObject" Extension="bin"/>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oleObject" PartName="/ppt/embeddings/oleObject3.bin"/>
  <Override ContentType="application/vnd.openxmlformats-officedocument.oleObject" PartName="/ppt/embeddings/oleObject5.bin"/>
  <Override ContentType="application/vnd.openxmlformats-officedocument.oleObject" PartName="/ppt/embeddings/oleObject4.bin"/>
  <Override ContentType="application/vnd.openxmlformats-officedocument.oleObject" PartName="/ppt/embeddings/oleObject2.bin"/>
  <Override ContentType="application/vnd.openxmlformats-officedocument.oleObject" PartName="/ppt/embeddings/oleObject1.bin"/>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3"/>
    <p:sldMasterId id="2147483664"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Lst>
  <p:sldSz cy="5143500" cx="9144000"/>
  <p:notesSz cx="6858000" cy="9144000"/>
  <p:embeddedFontLst>
    <p:embeddedFont>
      <p:font typeface="DM Sans"/>
      <p:regular r:id="rId34"/>
      <p:bold r:id="rId35"/>
      <p:italic r:id="rId36"/>
      <p:boldItalic r:id="rId3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38" roundtripDataSignature="AMtx7mjXpYj+R/NtZ4ZT6G4mlr1ch7U7U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font" Target="fonts/DMSans-bold.fntdata"/><Relationship Id="rId12" Type="http://schemas.openxmlformats.org/officeDocument/2006/relationships/slide" Target="slides/slide7.xml"/><Relationship Id="rId34" Type="http://schemas.openxmlformats.org/officeDocument/2006/relationships/font" Target="fonts/DMSans-regular.fntdata"/><Relationship Id="rId15" Type="http://schemas.openxmlformats.org/officeDocument/2006/relationships/slide" Target="slides/slide10.xml"/><Relationship Id="rId37" Type="http://schemas.openxmlformats.org/officeDocument/2006/relationships/font" Target="fonts/DMSans-boldItalic.fntdata"/><Relationship Id="rId14" Type="http://schemas.openxmlformats.org/officeDocument/2006/relationships/slide" Target="slides/slide9.xml"/><Relationship Id="rId36" Type="http://schemas.openxmlformats.org/officeDocument/2006/relationships/font" Target="fonts/DMSans-italic.fntdata"/><Relationship Id="rId17" Type="http://schemas.openxmlformats.org/officeDocument/2006/relationships/slide" Target="slides/slide12.xml"/><Relationship Id="rId16" Type="http://schemas.openxmlformats.org/officeDocument/2006/relationships/slide" Target="slides/slide11.xml"/><Relationship Id="rId38" Type="http://customschemas.google.com/relationships/presentationmetadata" Target="metadata"/><Relationship Id="rId19" Type="http://schemas.openxmlformats.org/officeDocument/2006/relationships/slide" Target="slides/slide14.xml"/><Relationship Id="rId18"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7.png"/><Relationship Id="rId2" Type="http://schemas.openxmlformats.org/officeDocument/2006/relationships/image" Target="../media/image11.png"/><Relationship Id="rId3" Type="http://schemas.openxmlformats.org/officeDocument/2006/relationships/image" Target="../media/image13.png"/><Relationship Id="rId4" Type="http://schemas.openxmlformats.org/officeDocument/2006/relationships/image" Target="../media/image20.png"/><Relationship Id="rId5" Type="http://schemas.openxmlformats.org/officeDocument/2006/relationships/image" Target="../media/image18.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1pPr>
            <a:lvl2pPr indent="-317500" lvl="1" marL="914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2pPr>
            <a:lvl3pPr indent="-317500" lvl="2" marL="1371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3pPr>
            <a:lvl4pPr indent="-317500" lvl="3" marL="1828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4pPr>
            <a:lvl5pPr indent="-317500" lvl="4" marL="22860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5pPr>
            <a:lvl6pPr indent="-317500" lvl="5" marL="2743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6pPr>
            <a:lvl7pPr indent="-317500" lvl="6" marL="3200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7pPr>
            <a:lvl8pPr indent="-317500" lvl="7" marL="3657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8pPr>
            <a:lvl9pPr indent="-317500" lvl="8" marL="4114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7" name="Google Shape;237;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dfba890cbb_0_246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3" name="Google Shape;243;gdfba890cbb_0_246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f970e3d468_1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250" name="Google Shape;250;gf970e3d468_1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p14: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fld id="{00000000-1234-1234-1234-123412341234}" type="slidenum">
              <a:rPr b="0" i="0" lang="en" sz="1200" u="none" cap="none" strike="noStrike">
                <a:solidFill>
                  <a:schemeClr val="dk1"/>
                </a:solidFill>
                <a:latin typeface="Times New Roman"/>
                <a:ea typeface="Times New Roman"/>
                <a:cs typeface="Times New Roman"/>
                <a:sym typeface="Times New Roman"/>
              </a:rPr>
              <a:t>‹#›</a:t>
            </a:fld>
            <a:endParaRPr b="0" i="0" sz="1200" u="none" cap="none" strike="noStrike">
              <a:solidFill>
                <a:schemeClr val="dk1"/>
              </a:solidFill>
              <a:latin typeface="Times New Roman"/>
              <a:ea typeface="Times New Roman"/>
              <a:cs typeface="Times New Roman"/>
              <a:sym typeface="Times New Roman"/>
            </a:endParaRPr>
          </a:p>
        </p:txBody>
      </p:sp>
      <p:sp>
        <p:nvSpPr>
          <p:cNvPr id="256" name="Google Shape;256;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57" name="Google Shape;257;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marR="0" rtl="0" algn="l">
              <a:lnSpc>
                <a:spcPct val="100000"/>
              </a:lnSpc>
              <a:spcBef>
                <a:spcPts val="0"/>
              </a:spcBef>
              <a:spcAft>
                <a:spcPts val="0"/>
              </a:spcAft>
              <a:buClr>
                <a:srgbClr val="000000"/>
              </a:buClr>
              <a:buSzPts val="1400"/>
              <a:buFont typeface="Arial"/>
              <a:buNone/>
            </a:pPr>
            <a:r>
              <a:t/>
            </a:r>
            <a:endParaRPr b="1" u="sng"/>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p15: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fld id="{00000000-1234-1234-1234-123412341234}" type="slidenum">
              <a:rPr b="0" i="0" lang="en" sz="1200" u="none" cap="none" strike="noStrike">
                <a:solidFill>
                  <a:schemeClr val="dk1"/>
                </a:solidFill>
                <a:latin typeface="Times New Roman"/>
                <a:ea typeface="Times New Roman"/>
                <a:cs typeface="Times New Roman"/>
                <a:sym typeface="Times New Roman"/>
              </a:rPr>
              <a:t>‹#›</a:t>
            </a:fld>
            <a:endParaRPr b="0" i="0" sz="1200" u="none" cap="none" strike="noStrike">
              <a:solidFill>
                <a:schemeClr val="dk1"/>
              </a:solidFill>
              <a:latin typeface="Times New Roman"/>
              <a:ea typeface="Times New Roman"/>
              <a:cs typeface="Times New Roman"/>
              <a:sym typeface="Times New Roman"/>
            </a:endParaRPr>
          </a:p>
        </p:txBody>
      </p:sp>
      <p:sp>
        <p:nvSpPr>
          <p:cNvPr id="264" name="Google Shape;264;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65" name="Google Shape;265;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marR="0" rtl="0" algn="l">
              <a:lnSpc>
                <a:spcPct val="100000"/>
              </a:lnSpc>
              <a:spcBef>
                <a:spcPts val="0"/>
              </a:spcBef>
              <a:spcAft>
                <a:spcPts val="0"/>
              </a:spcAft>
              <a:buClr>
                <a:srgbClr val="000000"/>
              </a:buClr>
              <a:buSzPts val="1400"/>
              <a:buFont typeface="Arial"/>
              <a:buNone/>
            </a:pPr>
            <a:r>
              <a:t/>
            </a:r>
            <a:endParaRPr b="1" u="sng"/>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p16: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fld id="{00000000-1234-1234-1234-123412341234}" type="slidenum">
              <a:rPr b="0" i="0" lang="en" sz="1200" u="none" cap="none" strike="noStrike">
                <a:solidFill>
                  <a:schemeClr val="dk1"/>
                </a:solidFill>
                <a:latin typeface="Times New Roman"/>
                <a:ea typeface="Times New Roman"/>
                <a:cs typeface="Times New Roman"/>
                <a:sym typeface="Times New Roman"/>
              </a:rPr>
              <a:t>‹#›</a:t>
            </a:fld>
            <a:endParaRPr b="0" i="0" sz="1200" u="none" cap="none" strike="noStrike">
              <a:solidFill>
                <a:schemeClr val="dk1"/>
              </a:solidFill>
              <a:latin typeface="Times New Roman"/>
              <a:ea typeface="Times New Roman"/>
              <a:cs typeface="Times New Roman"/>
              <a:sym typeface="Times New Roman"/>
            </a:endParaRPr>
          </a:p>
        </p:txBody>
      </p:sp>
      <p:sp>
        <p:nvSpPr>
          <p:cNvPr id="272" name="Google Shape;272;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73" name="Google Shape;273;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marR="0" rtl="0" algn="l">
              <a:lnSpc>
                <a:spcPct val="100000"/>
              </a:lnSpc>
              <a:spcBef>
                <a:spcPts val="0"/>
              </a:spcBef>
              <a:spcAft>
                <a:spcPts val="0"/>
              </a:spcAft>
              <a:buClr>
                <a:srgbClr val="000000"/>
              </a:buClr>
              <a:buSzPts val="1400"/>
              <a:buFont typeface="Arial"/>
              <a:buNone/>
            </a:pPr>
            <a:r>
              <a:t/>
            </a:r>
            <a:endParaRPr b="1" u="sng"/>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p17: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fld id="{00000000-1234-1234-1234-123412341234}" type="slidenum">
              <a:rPr b="0" i="0" lang="en" sz="1200" u="none" cap="none" strike="noStrike">
                <a:solidFill>
                  <a:schemeClr val="dk1"/>
                </a:solidFill>
                <a:latin typeface="Times New Roman"/>
                <a:ea typeface="Times New Roman"/>
                <a:cs typeface="Times New Roman"/>
                <a:sym typeface="Times New Roman"/>
              </a:rPr>
              <a:t>‹#›</a:t>
            </a:fld>
            <a:endParaRPr b="0" i="0" sz="1200" u="none" cap="none" strike="noStrike">
              <a:solidFill>
                <a:schemeClr val="dk1"/>
              </a:solidFill>
              <a:latin typeface="Times New Roman"/>
              <a:ea typeface="Times New Roman"/>
              <a:cs typeface="Times New Roman"/>
              <a:sym typeface="Times New Roman"/>
            </a:endParaRPr>
          </a:p>
        </p:txBody>
      </p:sp>
      <p:sp>
        <p:nvSpPr>
          <p:cNvPr id="280" name="Google Shape;280;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81" name="Google Shape;281;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marR="0" rtl="0" algn="l">
              <a:lnSpc>
                <a:spcPct val="100000"/>
              </a:lnSpc>
              <a:spcBef>
                <a:spcPts val="0"/>
              </a:spcBef>
              <a:spcAft>
                <a:spcPts val="0"/>
              </a:spcAft>
              <a:buClr>
                <a:srgbClr val="000000"/>
              </a:buClr>
              <a:buSzPts val="1400"/>
              <a:buFont typeface="Arial"/>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p18: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fld id="{00000000-1234-1234-1234-123412341234}" type="slidenum">
              <a:rPr b="0" i="0" lang="en" sz="1200" u="none" cap="none" strike="noStrike">
                <a:solidFill>
                  <a:schemeClr val="dk1"/>
                </a:solidFill>
                <a:latin typeface="Times New Roman"/>
                <a:ea typeface="Times New Roman"/>
                <a:cs typeface="Times New Roman"/>
                <a:sym typeface="Times New Roman"/>
              </a:rPr>
              <a:t>‹#›</a:t>
            </a:fld>
            <a:endParaRPr b="0" i="0" sz="1200" u="none" cap="none" strike="noStrike">
              <a:solidFill>
                <a:schemeClr val="dk1"/>
              </a:solidFill>
              <a:latin typeface="Times New Roman"/>
              <a:ea typeface="Times New Roman"/>
              <a:cs typeface="Times New Roman"/>
              <a:sym typeface="Times New Roman"/>
            </a:endParaRPr>
          </a:p>
        </p:txBody>
      </p:sp>
      <p:sp>
        <p:nvSpPr>
          <p:cNvPr id="288" name="Google Shape;288;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89" name="Google Shape;289;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marR="0" rtl="0" algn="l">
              <a:lnSpc>
                <a:spcPct val="100000"/>
              </a:lnSpc>
              <a:spcBef>
                <a:spcPts val="0"/>
              </a:spcBef>
              <a:spcAft>
                <a:spcPts val="0"/>
              </a:spcAft>
              <a:buClr>
                <a:srgbClr val="000000"/>
              </a:buClr>
              <a:buSzPts val="1400"/>
              <a:buFont typeface="Arial"/>
              <a:buNone/>
            </a:pPr>
            <a:r>
              <a:t/>
            </a:r>
            <a:endParaRPr b="1" u="sng"/>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p19: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fld id="{00000000-1234-1234-1234-123412341234}" type="slidenum">
              <a:rPr b="0" i="0" lang="en" sz="1200" u="none" cap="none" strike="noStrike">
                <a:solidFill>
                  <a:schemeClr val="dk1"/>
                </a:solidFill>
                <a:latin typeface="Times New Roman"/>
                <a:ea typeface="Times New Roman"/>
                <a:cs typeface="Times New Roman"/>
                <a:sym typeface="Times New Roman"/>
              </a:rPr>
              <a:t>‹#›</a:t>
            </a:fld>
            <a:endParaRPr b="0" i="0" sz="1200" u="none" cap="none" strike="noStrike">
              <a:solidFill>
                <a:schemeClr val="dk1"/>
              </a:solidFill>
              <a:latin typeface="Times New Roman"/>
              <a:ea typeface="Times New Roman"/>
              <a:cs typeface="Times New Roman"/>
              <a:sym typeface="Times New Roman"/>
            </a:endParaRPr>
          </a:p>
        </p:txBody>
      </p:sp>
      <p:sp>
        <p:nvSpPr>
          <p:cNvPr id="296" name="Google Shape;296;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97" name="Google Shape;297;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marR="0" rtl="0" algn="l">
              <a:lnSpc>
                <a:spcPct val="100000"/>
              </a:lnSpc>
              <a:spcBef>
                <a:spcPts val="0"/>
              </a:spcBef>
              <a:spcAft>
                <a:spcPts val="0"/>
              </a:spcAft>
              <a:buClr>
                <a:srgbClr val="000000"/>
              </a:buClr>
              <a:buSzPts val="1400"/>
              <a:buFont typeface="Arial"/>
              <a:buNone/>
            </a:pPr>
            <a:r>
              <a:t/>
            </a:r>
            <a:endParaRPr b="1" u="sng"/>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p20: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fld id="{00000000-1234-1234-1234-123412341234}" type="slidenum">
              <a:rPr b="0" i="0" lang="en" sz="1200" u="none" cap="none" strike="noStrike">
                <a:solidFill>
                  <a:schemeClr val="dk1"/>
                </a:solidFill>
                <a:latin typeface="Times New Roman"/>
                <a:ea typeface="Times New Roman"/>
                <a:cs typeface="Times New Roman"/>
                <a:sym typeface="Times New Roman"/>
              </a:rPr>
              <a:t>‹#›</a:t>
            </a:fld>
            <a:endParaRPr b="0" i="0" sz="1200" u="none" cap="none" strike="noStrike">
              <a:solidFill>
                <a:schemeClr val="dk1"/>
              </a:solidFill>
              <a:latin typeface="Times New Roman"/>
              <a:ea typeface="Times New Roman"/>
              <a:cs typeface="Times New Roman"/>
              <a:sym typeface="Times New Roman"/>
            </a:endParaRPr>
          </a:p>
        </p:txBody>
      </p:sp>
      <p:sp>
        <p:nvSpPr>
          <p:cNvPr id="304" name="Google Shape;304;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05" name="Google Shape;305;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marR="0" rtl="0" algn="l">
              <a:lnSpc>
                <a:spcPct val="100000"/>
              </a:lnSpc>
              <a:spcBef>
                <a:spcPts val="0"/>
              </a:spcBef>
              <a:spcAft>
                <a:spcPts val="0"/>
              </a:spcAft>
              <a:buClr>
                <a:srgbClr val="000000"/>
              </a:buClr>
              <a:buSzPts val="1400"/>
              <a:buFont typeface="Arial"/>
              <a:buNone/>
            </a:pPr>
            <a:r>
              <a:t/>
            </a:r>
            <a:endParaRPr b="1" u="sng"/>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p21: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fld id="{00000000-1234-1234-1234-123412341234}" type="slidenum">
              <a:rPr b="0" i="0" lang="en" sz="1200" u="none" cap="none" strike="noStrike">
                <a:solidFill>
                  <a:schemeClr val="dk1"/>
                </a:solidFill>
                <a:latin typeface="Times New Roman"/>
                <a:ea typeface="Times New Roman"/>
                <a:cs typeface="Times New Roman"/>
                <a:sym typeface="Times New Roman"/>
              </a:rPr>
              <a:t>‹#›</a:t>
            </a:fld>
            <a:endParaRPr b="0" i="0" sz="1200" u="none" cap="none" strike="noStrike">
              <a:solidFill>
                <a:schemeClr val="dk1"/>
              </a:solidFill>
              <a:latin typeface="Times New Roman"/>
              <a:ea typeface="Times New Roman"/>
              <a:cs typeface="Times New Roman"/>
              <a:sym typeface="Times New Roman"/>
            </a:endParaRPr>
          </a:p>
        </p:txBody>
      </p:sp>
      <p:sp>
        <p:nvSpPr>
          <p:cNvPr id="311" name="Google Shape;311;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12" name="Google Shape;312;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rtl="0" algn="l">
              <a:lnSpc>
                <a:spcPct val="100000"/>
              </a:lnSpc>
              <a:spcBef>
                <a:spcPts val="0"/>
              </a:spcBef>
              <a:spcAft>
                <a:spcPts val="0"/>
              </a:spcAft>
              <a:buSzPts val="1400"/>
              <a:buNone/>
            </a:pPr>
            <a:r>
              <a:t/>
            </a:r>
            <a:endParaRPr b="1" sz="1100" u="sng"/>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p22: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fld id="{00000000-1234-1234-1234-123412341234}" type="slidenum">
              <a:rPr b="0" i="0" lang="en" sz="1200" u="none" cap="none" strike="noStrike">
                <a:solidFill>
                  <a:schemeClr val="dk1"/>
                </a:solidFill>
                <a:latin typeface="Times New Roman"/>
                <a:ea typeface="Times New Roman"/>
                <a:cs typeface="Times New Roman"/>
                <a:sym typeface="Times New Roman"/>
              </a:rPr>
              <a:t>‹#›</a:t>
            </a:fld>
            <a:endParaRPr b="0" i="0" sz="1200" u="none" cap="none" strike="noStrike">
              <a:solidFill>
                <a:schemeClr val="dk1"/>
              </a:solidFill>
              <a:latin typeface="Times New Roman"/>
              <a:ea typeface="Times New Roman"/>
              <a:cs typeface="Times New Roman"/>
              <a:sym typeface="Times New Roman"/>
            </a:endParaRPr>
          </a:p>
        </p:txBody>
      </p:sp>
      <p:sp>
        <p:nvSpPr>
          <p:cNvPr id="323" name="Google Shape;323;p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24" name="Google Shape;324;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marR="0" rtl="0" algn="l">
              <a:lnSpc>
                <a:spcPct val="100000"/>
              </a:lnSpc>
              <a:spcBef>
                <a:spcPts val="0"/>
              </a:spcBef>
              <a:spcAft>
                <a:spcPts val="0"/>
              </a:spcAft>
              <a:buClr>
                <a:srgbClr val="000000"/>
              </a:buClr>
              <a:buSzPts val="1400"/>
              <a:buFont typeface="Arial"/>
              <a:buNone/>
            </a:pPr>
            <a:r>
              <a:t/>
            </a:r>
            <a:endParaRPr b="1" u="sng"/>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p24: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fld id="{00000000-1234-1234-1234-123412341234}" type="slidenum">
              <a:rPr b="0" i="0" lang="en" sz="1200" u="none" cap="none" strike="noStrike">
                <a:solidFill>
                  <a:schemeClr val="dk1"/>
                </a:solidFill>
                <a:latin typeface="Times New Roman"/>
                <a:ea typeface="Times New Roman"/>
                <a:cs typeface="Times New Roman"/>
                <a:sym typeface="Times New Roman"/>
              </a:rPr>
              <a:t>‹#›</a:t>
            </a:fld>
            <a:endParaRPr b="0" i="0" sz="1200" u="none" cap="none" strike="noStrike">
              <a:solidFill>
                <a:schemeClr val="dk1"/>
              </a:solidFill>
              <a:latin typeface="Times New Roman"/>
              <a:ea typeface="Times New Roman"/>
              <a:cs typeface="Times New Roman"/>
              <a:sym typeface="Times New Roman"/>
            </a:endParaRPr>
          </a:p>
        </p:txBody>
      </p:sp>
      <p:sp>
        <p:nvSpPr>
          <p:cNvPr id="333" name="Google Shape;333;p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34" name="Google Shape;334;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139700" lvl="0" marL="228600" rtl="0" algn="l">
              <a:lnSpc>
                <a:spcPct val="100000"/>
              </a:lnSpc>
              <a:spcBef>
                <a:spcPts val="0"/>
              </a:spcBef>
              <a:spcAft>
                <a:spcPts val="0"/>
              </a:spcAft>
              <a:buSzPts val="1400"/>
              <a:buNone/>
            </a:pPr>
            <a:r>
              <a:t/>
            </a:r>
            <a:endParaRPr b="1" u="sng"/>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p25: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fld id="{00000000-1234-1234-1234-123412341234}" type="slidenum">
              <a:rPr b="0" i="0" lang="en" sz="1200" u="none" cap="none" strike="noStrike">
                <a:solidFill>
                  <a:schemeClr val="dk1"/>
                </a:solidFill>
                <a:latin typeface="Times New Roman"/>
                <a:ea typeface="Times New Roman"/>
                <a:cs typeface="Times New Roman"/>
                <a:sym typeface="Times New Roman"/>
              </a:rPr>
              <a:t>‹#›</a:t>
            </a:fld>
            <a:endParaRPr b="0" i="0" sz="1200" u="none" cap="none" strike="noStrike">
              <a:solidFill>
                <a:schemeClr val="dk1"/>
              </a:solidFill>
              <a:latin typeface="Times New Roman"/>
              <a:ea typeface="Times New Roman"/>
              <a:cs typeface="Times New Roman"/>
              <a:sym typeface="Times New Roman"/>
            </a:endParaRPr>
          </a:p>
        </p:txBody>
      </p:sp>
      <p:sp>
        <p:nvSpPr>
          <p:cNvPr id="340" name="Google Shape;340;p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41" name="Google Shape;341;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marR="0" rtl="0" algn="l">
              <a:lnSpc>
                <a:spcPct val="100000"/>
              </a:lnSpc>
              <a:spcBef>
                <a:spcPts val="0"/>
              </a:spcBef>
              <a:spcAft>
                <a:spcPts val="0"/>
              </a:spcAft>
              <a:buClr>
                <a:srgbClr val="000000"/>
              </a:buClr>
              <a:buSzPts val="1400"/>
              <a:buFont typeface="Arial"/>
              <a:buNone/>
            </a:pPr>
            <a:r>
              <a:t/>
            </a:r>
            <a:endParaRPr b="1" u="sng"/>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p26: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fld id="{00000000-1234-1234-1234-123412341234}" type="slidenum">
              <a:rPr b="0" i="0" lang="en" sz="1200" u="none" cap="none" strike="noStrike">
                <a:solidFill>
                  <a:schemeClr val="dk1"/>
                </a:solidFill>
                <a:latin typeface="Times New Roman"/>
                <a:ea typeface="Times New Roman"/>
                <a:cs typeface="Times New Roman"/>
                <a:sym typeface="Times New Roman"/>
              </a:rPr>
              <a:t>‹#›</a:t>
            </a:fld>
            <a:endParaRPr b="0" i="0" sz="1200" u="none" cap="none" strike="noStrike">
              <a:solidFill>
                <a:schemeClr val="dk1"/>
              </a:solidFill>
              <a:latin typeface="Times New Roman"/>
              <a:ea typeface="Times New Roman"/>
              <a:cs typeface="Times New Roman"/>
              <a:sym typeface="Times New Roman"/>
            </a:endParaRPr>
          </a:p>
        </p:txBody>
      </p:sp>
      <p:sp>
        <p:nvSpPr>
          <p:cNvPr id="347" name="Google Shape;347;p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48" name="Google Shape;348;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marR="0" rtl="0" algn="l">
              <a:lnSpc>
                <a:spcPct val="100000"/>
              </a:lnSpc>
              <a:spcBef>
                <a:spcPts val="0"/>
              </a:spcBef>
              <a:spcAft>
                <a:spcPts val="0"/>
              </a:spcAft>
              <a:buClr>
                <a:srgbClr val="000000"/>
              </a:buClr>
              <a:buSzPts val="1400"/>
              <a:buFont typeface="Arial"/>
              <a:buNone/>
            </a:pPr>
            <a:r>
              <a:t/>
            </a:r>
            <a:endParaRPr b="1" u="sng"/>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p27: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fld id="{00000000-1234-1234-1234-123412341234}" type="slidenum">
              <a:rPr b="0" i="0" lang="en" sz="1200" u="none" cap="none" strike="noStrike">
                <a:solidFill>
                  <a:schemeClr val="dk1"/>
                </a:solidFill>
                <a:latin typeface="Times New Roman"/>
                <a:ea typeface="Times New Roman"/>
                <a:cs typeface="Times New Roman"/>
                <a:sym typeface="Times New Roman"/>
              </a:rPr>
              <a:t>‹#›</a:t>
            </a:fld>
            <a:endParaRPr b="0" i="0" sz="1200" u="none" cap="none" strike="noStrike">
              <a:solidFill>
                <a:schemeClr val="dk1"/>
              </a:solidFill>
              <a:latin typeface="Times New Roman"/>
              <a:ea typeface="Times New Roman"/>
              <a:cs typeface="Times New Roman"/>
              <a:sym typeface="Times New Roman"/>
            </a:endParaRPr>
          </a:p>
        </p:txBody>
      </p:sp>
      <p:sp>
        <p:nvSpPr>
          <p:cNvPr id="354" name="Google Shape;354;p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55" name="Google Shape;355;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marR="0" rtl="0" algn="l">
              <a:lnSpc>
                <a:spcPct val="100000"/>
              </a:lnSpc>
              <a:spcBef>
                <a:spcPts val="0"/>
              </a:spcBef>
              <a:spcAft>
                <a:spcPts val="0"/>
              </a:spcAft>
              <a:buClr>
                <a:srgbClr val="000000"/>
              </a:buClr>
              <a:buSzPts val="1400"/>
              <a:buFont typeface="Arial"/>
              <a:buNone/>
            </a:pPr>
            <a:r>
              <a:t/>
            </a:r>
            <a:endParaRPr b="1" u="sng"/>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p28: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fld id="{00000000-1234-1234-1234-123412341234}" type="slidenum">
              <a:rPr b="0" i="0" lang="en" sz="1200" u="none" cap="none" strike="noStrike">
                <a:solidFill>
                  <a:schemeClr val="dk1"/>
                </a:solidFill>
                <a:latin typeface="Times New Roman"/>
                <a:ea typeface="Times New Roman"/>
                <a:cs typeface="Times New Roman"/>
                <a:sym typeface="Times New Roman"/>
              </a:rPr>
              <a:t>‹#›</a:t>
            </a:fld>
            <a:endParaRPr b="0" i="0" sz="1200" u="none" cap="none" strike="noStrike">
              <a:solidFill>
                <a:schemeClr val="dk1"/>
              </a:solidFill>
              <a:latin typeface="Times New Roman"/>
              <a:ea typeface="Times New Roman"/>
              <a:cs typeface="Times New Roman"/>
              <a:sym typeface="Times New Roman"/>
            </a:endParaRPr>
          </a:p>
        </p:txBody>
      </p:sp>
      <p:sp>
        <p:nvSpPr>
          <p:cNvPr id="361" name="Google Shape;361;p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62" name="Google Shape;362;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marR="0" rtl="0" algn="l">
              <a:lnSpc>
                <a:spcPct val="100000"/>
              </a:lnSpc>
              <a:spcBef>
                <a:spcPts val="0"/>
              </a:spcBef>
              <a:spcAft>
                <a:spcPts val="0"/>
              </a:spcAft>
              <a:buClr>
                <a:srgbClr val="000000"/>
              </a:buClr>
              <a:buSzPts val="1400"/>
              <a:buFont typeface="Arial"/>
              <a:buNone/>
            </a:pPr>
            <a:r>
              <a:t/>
            </a:r>
            <a:endParaRPr b="1" u="sng"/>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p29: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fld id="{00000000-1234-1234-1234-123412341234}" type="slidenum">
              <a:rPr b="0" i="0" lang="en" sz="1200" u="none" cap="none" strike="noStrike">
                <a:solidFill>
                  <a:schemeClr val="dk1"/>
                </a:solidFill>
                <a:latin typeface="Times New Roman"/>
                <a:ea typeface="Times New Roman"/>
                <a:cs typeface="Times New Roman"/>
                <a:sym typeface="Times New Roman"/>
              </a:rPr>
              <a:t>‹#›</a:t>
            </a:fld>
            <a:endParaRPr b="0" i="0" sz="1200" u="none" cap="none" strike="noStrike">
              <a:solidFill>
                <a:schemeClr val="dk1"/>
              </a:solidFill>
              <a:latin typeface="Times New Roman"/>
              <a:ea typeface="Times New Roman"/>
              <a:cs typeface="Times New Roman"/>
              <a:sym typeface="Times New Roman"/>
            </a:endParaRPr>
          </a:p>
        </p:txBody>
      </p:sp>
      <p:sp>
        <p:nvSpPr>
          <p:cNvPr id="368" name="Google Shape;368;p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69" name="Google Shape;369;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marR="0" rtl="0" algn="l">
              <a:lnSpc>
                <a:spcPct val="100000"/>
              </a:lnSpc>
              <a:spcBef>
                <a:spcPts val="0"/>
              </a:spcBef>
              <a:spcAft>
                <a:spcPts val="0"/>
              </a:spcAft>
              <a:buClr>
                <a:srgbClr val="000000"/>
              </a:buClr>
              <a:buSzPts val="1400"/>
              <a:buFont typeface="Arial"/>
              <a:buNone/>
            </a:pPr>
            <a:r>
              <a:t/>
            </a:r>
            <a:endParaRPr b="1" u="sng"/>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p30: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fld id="{00000000-1234-1234-1234-123412341234}" type="slidenum">
              <a:rPr b="0" i="0" lang="en" sz="1200" u="none" cap="none" strike="noStrike">
                <a:solidFill>
                  <a:schemeClr val="dk1"/>
                </a:solidFill>
                <a:latin typeface="Times New Roman"/>
                <a:ea typeface="Times New Roman"/>
                <a:cs typeface="Times New Roman"/>
                <a:sym typeface="Times New Roman"/>
              </a:rPr>
              <a:t>‹#›</a:t>
            </a:fld>
            <a:endParaRPr b="0" i="0" sz="1200" u="none" cap="none" strike="noStrike">
              <a:solidFill>
                <a:schemeClr val="dk1"/>
              </a:solidFill>
              <a:latin typeface="Times New Roman"/>
              <a:ea typeface="Times New Roman"/>
              <a:cs typeface="Times New Roman"/>
              <a:sym typeface="Times New Roman"/>
            </a:endParaRPr>
          </a:p>
        </p:txBody>
      </p:sp>
      <p:sp>
        <p:nvSpPr>
          <p:cNvPr id="375" name="Google Shape;375;p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76" name="Google Shape;376;p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marR="0" rtl="0" algn="l">
              <a:lnSpc>
                <a:spcPct val="100000"/>
              </a:lnSpc>
              <a:spcBef>
                <a:spcPts val="0"/>
              </a:spcBef>
              <a:spcAft>
                <a:spcPts val="0"/>
              </a:spcAft>
              <a:buClr>
                <a:srgbClr val="000000"/>
              </a:buClr>
              <a:buSzPts val="1400"/>
              <a:buFont typeface="Arial"/>
              <a:buNone/>
            </a:pPr>
            <a:r>
              <a:t/>
            </a:r>
            <a:endParaRPr b="1" u="sng"/>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p31: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fld id="{00000000-1234-1234-1234-123412341234}" type="slidenum">
              <a:rPr b="0" i="0" lang="en" sz="1200" u="none" cap="none" strike="noStrike">
                <a:solidFill>
                  <a:schemeClr val="dk1"/>
                </a:solidFill>
                <a:latin typeface="Times New Roman"/>
                <a:ea typeface="Times New Roman"/>
                <a:cs typeface="Times New Roman"/>
                <a:sym typeface="Times New Roman"/>
              </a:rPr>
              <a:t>‹#›</a:t>
            </a:fld>
            <a:endParaRPr b="0" i="0" sz="1200" u="none" cap="none" strike="noStrike">
              <a:solidFill>
                <a:schemeClr val="dk1"/>
              </a:solidFill>
              <a:latin typeface="Times New Roman"/>
              <a:ea typeface="Times New Roman"/>
              <a:cs typeface="Times New Roman"/>
              <a:sym typeface="Times New Roman"/>
            </a:endParaRPr>
          </a:p>
        </p:txBody>
      </p:sp>
      <p:sp>
        <p:nvSpPr>
          <p:cNvPr id="382" name="Google Shape;382;p3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83" name="Google Shape;383;p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rtl="0" algn="l">
              <a:lnSpc>
                <a:spcPct val="100000"/>
              </a:lnSpc>
              <a:spcBef>
                <a:spcPts val="0"/>
              </a:spcBef>
              <a:spcAft>
                <a:spcPts val="0"/>
              </a:spcAft>
              <a:buSzPts val="1400"/>
              <a:buNone/>
            </a:pPr>
            <a:r>
              <a:t/>
            </a:r>
            <a:endParaRPr b="1" u="sng"/>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p32: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fld id="{00000000-1234-1234-1234-123412341234}" type="slidenum">
              <a:rPr b="0" i="0" lang="en" sz="1200" u="none" cap="none" strike="noStrike">
                <a:solidFill>
                  <a:schemeClr val="dk1"/>
                </a:solidFill>
                <a:latin typeface="Times New Roman"/>
                <a:ea typeface="Times New Roman"/>
                <a:cs typeface="Times New Roman"/>
                <a:sym typeface="Times New Roman"/>
              </a:rPr>
              <a:t>‹#›</a:t>
            </a:fld>
            <a:endParaRPr b="0" i="0" sz="1200" u="none" cap="none" strike="noStrike">
              <a:solidFill>
                <a:schemeClr val="dk1"/>
              </a:solidFill>
              <a:latin typeface="Times New Roman"/>
              <a:ea typeface="Times New Roman"/>
              <a:cs typeface="Times New Roman"/>
              <a:sym typeface="Times New Roman"/>
            </a:endParaRPr>
          </a:p>
        </p:txBody>
      </p:sp>
      <p:sp>
        <p:nvSpPr>
          <p:cNvPr id="393" name="Google Shape;393;p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94" name="Google Shape;394;p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rtl="0" algn="l">
              <a:lnSpc>
                <a:spcPct val="100000"/>
              </a:lnSpc>
              <a:spcBef>
                <a:spcPts val="0"/>
              </a:spcBef>
              <a:spcAft>
                <a:spcPts val="0"/>
              </a:spcAft>
              <a:buSzPts val="1400"/>
              <a:buNone/>
            </a:pPr>
            <a:r>
              <a:t/>
            </a:r>
            <a:endParaRPr b="1" u="sng"/>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 name="Shape 398"/>
        <p:cNvGrpSpPr/>
        <p:nvPr/>
      </p:nvGrpSpPr>
      <p:grpSpPr>
        <a:xfrm>
          <a:off x="0" y="0"/>
          <a:ext cx="0" cy="0"/>
          <a:chOff x="0" y="0"/>
          <a:chExt cx="0" cy="0"/>
        </a:xfrm>
      </p:grpSpPr>
      <p:sp>
        <p:nvSpPr>
          <p:cNvPr id="399" name="Google Shape;399;p33: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fld id="{00000000-1234-1234-1234-123412341234}" type="slidenum">
              <a:rPr b="0" i="0" lang="en" sz="1200" u="none" cap="none" strike="noStrike">
                <a:solidFill>
                  <a:schemeClr val="dk1"/>
                </a:solidFill>
                <a:latin typeface="Times New Roman"/>
                <a:ea typeface="Times New Roman"/>
                <a:cs typeface="Times New Roman"/>
                <a:sym typeface="Times New Roman"/>
              </a:rPr>
              <a:t>‹#›</a:t>
            </a:fld>
            <a:endParaRPr b="0" i="0" sz="1200" u="none" cap="none" strike="noStrike">
              <a:solidFill>
                <a:schemeClr val="dk1"/>
              </a:solidFill>
              <a:latin typeface="Times New Roman"/>
              <a:ea typeface="Times New Roman"/>
              <a:cs typeface="Times New Roman"/>
              <a:sym typeface="Times New Roman"/>
            </a:endParaRPr>
          </a:p>
        </p:txBody>
      </p:sp>
      <p:sp>
        <p:nvSpPr>
          <p:cNvPr id="400" name="Google Shape;400;p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01" name="Google Shape;401;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marR="0" rtl="0" algn="l">
              <a:lnSpc>
                <a:spcPct val="100000"/>
              </a:lnSpc>
              <a:spcBef>
                <a:spcPts val="0"/>
              </a:spcBef>
              <a:spcAft>
                <a:spcPts val="0"/>
              </a:spcAft>
              <a:buClr>
                <a:srgbClr val="000000"/>
              </a:buClr>
              <a:buSzPts val="1400"/>
              <a:buFont typeface="Arial"/>
              <a:buNone/>
            </a:pPr>
            <a:r>
              <a:t/>
            </a:r>
            <a:endParaRPr b="1" u="sng"/>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g374aede31b7_0_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1" name="Google Shape;421;g374aede31b7_0_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a:t>The focus of coaching is the coaching client relationship.</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People participate in coaching because they want things to be different. And looking for change or they have important goals. They may be motivated to cheat specific goals to write a book start a business for the help of a healthier body.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Sometimes people just want more peace of mind less confusion and less financial pressures. All of this begins with during coaching towards motivation</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One of the focuses of this program will be the coactive coaching model. This incredible system is based on the idea that we as coaches focus on the clients agends and not on ours. They define the agenda and we are their to help them in their journey.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We need to help them articulate their dreams, desires, and aspirations, thel them clarify theri mission, puropsle and goals and help them achieve that outcome. </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5" name="Shape 425"/>
        <p:cNvGrpSpPr/>
        <p:nvPr/>
      </p:nvGrpSpPr>
      <p:grpSpPr>
        <a:xfrm>
          <a:off x="0" y="0"/>
          <a:ext cx="0" cy="0"/>
          <a:chOff x="0" y="0"/>
          <a:chExt cx="0" cy="0"/>
        </a:xfrm>
      </p:grpSpPr>
      <p:sp>
        <p:nvSpPr>
          <p:cNvPr id="426" name="Google Shape;426;g374aede31b7_0_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7" name="Google Shape;427;g374aede31b7_0_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a:t>The focus of coaching is the coaching client relationship.</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People participate in coaching because they want things to be different. And looking for change or they have important goals. They may be motivated to cheat specific goals to write a book start a business for the help of a healthier body.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Sometimes people just want more peace of mind less confusion and less financial pressures. All of this begins with during coaching towards motivation</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One of the focuses of this program will be the coactive coaching model. This incredible system is based on the idea that we as coaches focus on the clients agends and not on ours. They define the agenda and we are their to help them in their journey.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We need to help them articulate their dreams, desires, and aspirations, thel them clarify theri mission, puropsle and goals and help them achieve that outcome. </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0" name="Shape 430"/>
        <p:cNvGrpSpPr/>
        <p:nvPr/>
      </p:nvGrpSpPr>
      <p:grpSpPr>
        <a:xfrm>
          <a:off x="0" y="0"/>
          <a:ext cx="0" cy="0"/>
          <a:chOff x="0" y="0"/>
          <a:chExt cx="0" cy="0"/>
        </a:xfrm>
      </p:grpSpPr>
      <p:sp>
        <p:nvSpPr>
          <p:cNvPr id="431" name="Google Shape;431;g374aede31b7_0_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2" name="Google Shape;432;g374aede31b7_0_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a:t>The focus of coaching is the coaching client relationship.</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People participate in coaching because they want things to be different. And looking for change or they have important goals. They may be motivated to cheat specific goals to write a book start a business for the help of a healthier body.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Sometimes people just want more peace of mind less confusion and less financial pressures. All of this begins with during coaching towards motivation</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One of the focuses of this program will be the coactive coaching model. This incredible system is based on the idea that we as coaches focus on the clients agends and not on ours. They define the agenda and we are their to help them in their journey.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We need to help them articulate their dreams, desires, and aspirations, thel them clarify theri mission, puropsle and goals and help them achieve that outcome. </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g374aede31b7_0_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7" name="Google Shape;437;g374aede31b7_0_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a:t>The focus of coaching is the coaching client relationship.</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People participate in coaching because they want things to be different. And looking for change or they have important goals. They may be motivated to cheat specific goals to write a book start a business for the help of a healthier body.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Sometimes people just want more peace of mind less confusion and less financial pressures. All of this begins with during coaching towards motivation</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One of the focuses of this program will be the coactive coaching model. This incredible system is based on the idea that we as coaches focus on the clients agends and not on ours. They define the agenda and we are their to help them in their journey.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We need to help them articulate their dreams, desires, and aspirations, thel them clarify theri mission, puropsle and goals and help them achieve that outcome. </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g374aede31b7_0_2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3" name="Google Shape;443;g374aede31b7_0_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g374aede31b7_0_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9" name="Google Shape;449;g374aede31b7_0_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a:t>https://www.recovery.org/pro/articles/developing-your-personal-recovery-plan-template-included/</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jp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jp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bg>
      <p:bgPr>
        <a:blipFill>
          <a:blip r:embed="rId2">
            <a:alphaModFix/>
          </a:blip>
          <a:stretch>
            <a:fillRect/>
          </a:stretch>
        </a:blipFill>
      </p:bgPr>
    </p:bg>
    <p:spTree>
      <p:nvGrpSpPr>
        <p:cNvPr id="9" name="Shape 9"/>
        <p:cNvGrpSpPr/>
        <p:nvPr/>
      </p:nvGrpSpPr>
      <p:grpSpPr>
        <a:xfrm>
          <a:off x="0" y="0"/>
          <a:ext cx="0" cy="0"/>
          <a:chOff x="0" y="0"/>
          <a:chExt cx="0" cy="0"/>
        </a:xfrm>
      </p:grpSpPr>
      <p:sp>
        <p:nvSpPr>
          <p:cNvPr id="10" name="Google Shape;10;p94"/>
          <p:cNvSpPr/>
          <p:nvPr/>
        </p:nvSpPr>
        <p:spPr>
          <a:xfrm>
            <a:off x="0" y="0"/>
            <a:ext cx="3048000" cy="5143500"/>
          </a:xfrm>
          <a:prstGeom prst="rect">
            <a:avLst/>
          </a:prstGeom>
          <a:gradFill>
            <a:gsLst>
              <a:gs pos="0">
                <a:srgbClr val="05B3F1">
                  <a:alpha val="0"/>
                </a:srgbClr>
              </a:gs>
              <a:gs pos="100000">
                <a:schemeClr val="accent1"/>
              </a:gs>
            </a:gsLst>
            <a:lin ang="5400012"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 name="Google Shape;11;p94"/>
          <p:cNvSpPr/>
          <p:nvPr/>
        </p:nvSpPr>
        <p:spPr>
          <a:xfrm>
            <a:off x="0" y="2946600"/>
            <a:ext cx="6096000" cy="1739700"/>
          </a:xfrm>
          <a:prstGeom prst="rect">
            <a:avLst/>
          </a:prstGeom>
          <a:solidFill>
            <a:schemeClr val="lt1"/>
          </a:solidFill>
          <a:ln>
            <a:noFill/>
          </a:ln>
          <a:effectLst>
            <a:outerShdw blurRad="271463" rotWithShape="0" algn="bl" dist="66675">
              <a:schemeClr val="dk1">
                <a:alpha val="24313"/>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 name="Google Shape;12;p94"/>
          <p:cNvSpPr txBox="1"/>
          <p:nvPr>
            <p:ph type="ctrTitle"/>
          </p:nvPr>
        </p:nvSpPr>
        <p:spPr>
          <a:xfrm>
            <a:off x="244750" y="3059700"/>
            <a:ext cx="5647800" cy="1503600"/>
          </a:xfrm>
          <a:prstGeom prst="rect">
            <a:avLst/>
          </a:prstGeom>
          <a:noFill/>
          <a:ln>
            <a:noFill/>
          </a:ln>
        </p:spPr>
        <p:txBody>
          <a:bodyPr anchorCtr="0" anchor="ctr" bIns="0" lIns="0" spcFirstLastPara="1" rIns="0" wrap="square" tIns="0">
            <a:noAutofit/>
          </a:bodyPr>
          <a:lstStyle>
            <a:lvl1pPr lvl="0" algn="l">
              <a:lnSpc>
                <a:spcPct val="80000"/>
              </a:lnSpc>
              <a:spcBef>
                <a:spcPts val="0"/>
              </a:spcBef>
              <a:spcAft>
                <a:spcPts val="0"/>
              </a:spcAft>
              <a:buSzPts val="4800"/>
              <a:buNone/>
              <a:defRPr sz="4800"/>
            </a:lvl1pPr>
            <a:lvl2pPr lvl="1" algn="l">
              <a:lnSpc>
                <a:spcPct val="80000"/>
              </a:lnSpc>
              <a:spcBef>
                <a:spcPts val="0"/>
              </a:spcBef>
              <a:spcAft>
                <a:spcPts val="0"/>
              </a:spcAft>
              <a:buSzPts val="4800"/>
              <a:buNone/>
              <a:defRPr sz="4800"/>
            </a:lvl2pPr>
            <a:lvl3pPr lvl="2" algn="l">
              <a:lnSpc>
                <a:spcPct val="80000"/>
              </a:lnSpc>
              <a:spcBef>
                <a:spcPts val="0"/>
              </a:spcBef>
              <a:spcAft>
                <a:spcPts val="0"/>
              </a:spcAft>
              <a:buSzPts val="4800"/>
              <a:buNone/>
              <a:defRPr sz="4800"/>
            </a:lvl3pPr>
            <a:lvl4pPr lvl="3" algn="l">
              <a:lnSpc>
                <a:spcPct val="80000"/>
              </a:lnSpc>
              <a:spcBef>
                <a:spcPts val="0"/>
              </a:spcBef>
              <a:spcAft>
                <a:spcPts val="0"/>
              </a:spcAft>
              <a:buSzPts val="4800"/>
              <a:buNone/>
              <a:defRPr sz="4800"/>
            </a:lvl4pPr>
            <a:lvl5pPr lvl="4" algn="l">
              <a:lnSpc>
                <a:spcPct val="80000"/>
              </a:lnSpc>
              <a:spcBef>
                <a:spcPts val="0"/>
              </a:spcBef>
              <a:spcAft>
                <a:spcPts val="0"/>
              </a:spcAft>
              <a:buSzPts val="4800"/>
              <a:buNone/>
              <a:defRPr sz="4800"/>
            </a:lvl5pPr>
            <a:lvl6pPr lvl="5" algn="l">
              <a:lnSpc>
                <a:spcPct val="80000"/>
              </a:lnSpc>
              <a:spcBef>
                <a:spcPts val="0"/>
              </a:spcBef>
              <a:spcAft>
                <a:spcPts val="0"/>
              </a:spcAft>
              <a:buSzPts val="4800"/>
              <a:buNone/>
              <a:defRPr sz="4800"/>
            </a:lvl6pPr>
            <a:lvl7pPr lvl="6" algn="l">
              <a:lnSpc>
                <a:spcPct val="80000"/>
              </a:lnSpc>
              <a:spcBef>
                <a:spcPts val="0"/>
              </a:spcBef>
              <a:spcAft>
                <a:spcPts val="0"/>
              </a:spcAft>
              <a:buSzPts val="4800"/>
              <a:buNone/>
              <a:defRPr sz="4800"/>
            </a:lvl7pPr>
            <a:lvl8pPr lvl="7" algn="l">
              <a:lnSpc>
                <a:spcPct val="80000"/>
              </a:lnSpc>
              <a:spcBef>
                <a:spcPts val="0"/>
              </a:spcBef>
              <a:spcAft>
                <a:spcPts val="0"/>
              </a:spcAft>
              <a:buSzPts val="4800"/>
              <a:buNone/>
              <a:defRPr sz="4800"/>
            </a:lvl8pPr>
            <a:lvl9pPr lvl="8" algn="l">
              <a:lnSpc>
                <a:spcPct val="80000"/>
              </a:lnSpc>
              <a:spcBef>
                <a:spcPts val="0"/>
              </a:spcBef>
              <a:spcAft>
                <a:spcPts val="0"/>
              </a:spcAft>
              <a:buSzPts val="4800"/>
              <a:buNone/>
              <a:defRPr sz="48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 image">
  <p:cSld name="TITLE_AND_BODY_1">
    <p:spTree>
      <p:nvGrpSpPr>
        <p:cNvPr id="13" name="Shape 13"/>
        <p:cNvGrpSpPr/>
        <p:nvPr/>
      </p:nvGrpSpPr>
      <p:grpSpPr>
        <a:xfrm>
          <a:off x="0" y="0"/>
          <a:ext cx="0" cy="0"/>
          <a:chOff x="0" y="0"/>
          <a:chExt cx="0" cy="0"/>
        </a:xfrm>
      </p:grpSpPr>
      <p:sp>
        <p:nvSpPr>
          <p:cNvPr id="14" name="Google Shape;14;p95"/>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 name="Google Shape;15;p95"/>
          <p:cNvSpPr/>
          <p:nvPr/>
        </p:nvSpPr>
        <p:spPr>
          <a:xfrm>
            <a:off x="6095875" y="-3600"/>
            <a:ext cx="3048000" cy="5150700"/>
          </a:xfrm>
          <a:prstGeom prst="rect">
            <a:avLst/>
          </a:prstGeom>
          <a:gradFill>
            <a:gsLst>
              <a:gs pos="0">
                <a:srgbClr val="05B3F1">
                  <a:alpha val="20000"/>
                </a:srgbClr>
              </a:gs>
              <a:gs pos="100000">
                <a:schemeClr val="accent1"/>
              </a:gs>
            </a:gsLst>
            <a:lin ang="10800025"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 name="Google Shape;16;p95"/>
          <p:cNvSpPr/>
          <p:nvPr/>
        </p:nvSpPr>
        <p:spPr>
          <a:xfrm>
            <a:off x="8674200" y="4673700"/>
            <a:ext cx="469800" cy="4698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 name="Google Shape;17;p95"/>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
        <p:nvSpPr>
          <p:cNvPr id="18" name="Google Shape;18;p95"/>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19" name="Google Shape;19;p95"/>
          <p:cNvSpPr txBox="1"/>
          <p:nvPr>
            <p:ph idx="1" type="body"/>
          </p:nvPr>
        </p:nvSpPr>
        <p:spPr>
          <a:xfrm>
            <a:off x="784150" y="1452350"/>
            <a:ext cx="3963000" cy="3221400"/>
          </a:xfrm>
          <a:prstGeom prst="rect">
            <a:avLst/>
          </a:prstGeom>
          <a:noFill/>
          <a:ln>
            <a:noFill/>
          </a:ln>
        </p:spPr>
        <p:txBody>
          <a:bodyPr anchorCtr="0" anchor="t" bIns="0" lIns="0" spcFirstLastPara="1" rIns="0" wrap="square" tIns="0">
            <a:noAutofit/>
          </a:bodyPr>
          <a:lstStyle>
            <a:lvl1pPr indent="-381000" lvl="0" marL="457200" algn="l">
              <a:lnSpc>
                <a:spcPct val="115000"/>
              </a:lnSpc>
              <a:spcBef>
                <a:spcPts val="600"/>
              </a:spcBef>
              <a:spcAft>
                <a:spcPts val="0"/>
              </a:spcAft>
              <a:buSzPts val="2400"/>
              <a:buChar char="▫"/>
              <a:defRPr/>
            </a:lvl1pPr>
            <a:lvl2pPr indent="-381000" lvl="1" marL="914400" algn="l">
              <a:lnSpc>
                <a:spcPct val="115000"/>
              </a:lnSpc>
              <a:spcBef>
                <a:spcPts val="0"/>
              </a:spcBef>
              <a:spcAft>
                <a:spcPts val="0"/>
              </a:spcAft>
              <a:buSzPts val="2400"/>
              <a:buChar char="▫"/>
              <a:defRPr/>
            </a:lvl2pPr>
            <a:lvl3pPr indent="-381000" lvl="2" marL="1371600" algn="l">
              <a:lnSpc>
                <a:spcPct val="115000"/>
              </a:lnSpc>
              <a:spcBef>
                <a:spcPts val="0"/>
              </a:spcBef>
              <a:spcAft>
                <a:spcPts val="0"/>
              </a:spcAft>
              <a:buSzPts val="2400"/>
              <a:buChar char="▫"/>
              <a:defRPr/>
            </a:lvl3pPr>
            <a:lvl4pPr indent="-381000" lvl="3" marL="1828800" algn="l">
              <a:lnSpc>
                <a:spcPct val="115000"/>
              </a:lnSpc>
              <a:spcBef>
                <a:spcPts val="0"/>
              </a:spcBef>
              <a:spcAft>
                <a:spcPts val="0"/>
              </a:spcAft>
              <a:buSzPts val="2400"/>
              <a:buChar char="▫"/>
              <a:defRPr/>
            </a:lvl4pPr>
            <a:lvl5pPr indent="-381000" lvl="4" marL="2286000" algn="l">
              <a:lnSpc>
                <a:spcPct val="115000"/>
              </a:lnSpc>
              <a:spcBef>
                <a:spcPts val="0"/>
              </a:spcBef>
              <a:spcAft>
                <a:spcPts val="0"/>
              </a:spcAft>
              <a:buSzPts val="2400"/>
              <a:buChar char="▫"/>
              <a:defRPr/>
            </a:lvl5pPr>
            <a:lvl6pPr indent="-381000" lvl="5" marL="2743200" algn="l">
              <a:lnSpc>
                <a:spcPct val="115000"/>
              </a:lnSpc>
              <a:spcBef>
                <a:spcPts val="0"/>
              </a:spcBef>
              <a:spcAft>
                <a:spcPts val="0"/>
              </a:spcAft>
              <a:buSzPts val="2400"/>
              <a:buChar char="▫"/>
              <a:defRPr/>
            </a:lvl6pPr>
            <a:lvl7pPr indent="-381000" lvl="6" marL="3200400" algn="l">
              <a:lnSpc>
                <a:spcPct val="115000"/>
              </a:lnSpc>
              <a:spcBef>
                <a:spcPts val="0"/>
              </a:spcBef>
              <a:spcAft>
                <a:spcPts val="0"/>
              </a:spcAft>
              <a:buSzPts val="2400"/>
              <a:buChar char="▫"/>
              <a:defRPr/>
            </a:lvl7pPr>
            <a:lvl8pPr indent="-381000" lvl="7" marL="3657600" algn="l">
              <a:lnSpc>
                <a:spcPct val="115000"/>
              </a:lnSpc>
              <a:spcBef>
                <a:spcPts val="0"/>
              </a:spcBef>
              <a:spcAft>
                <a:spcPts val="0"/>
              </a:spcAft>
              <a:buSzPts val="2400"/>
              <a:buChar char="▫"/>
              <a:defRPr/>
            </a:lvl8pPr>
            <a:lvl9pPr indent="-381000" lvl="8" marL="4114800" algn="l">
              <a:lnSpc>
                <a:spcPct val="115000"/>
              </a:lnSpc>
              <a:spcBef>
                <a:spcPts val="0"/>
              </a:spcBef>
              <a:spcAft>
                <a:spcPts val="0"/>
              </a:spcAft>
              <a:buSzPts val="2400"/>
              <a:buChar char="▫"/>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0" name="Shape 20"/>
        <p:cNvGrpSpPr/>
        <p:nvPr/>
      </p:nvGrpSpPr>
      <p:grpSpPr>
        <a:xfrm>
          <a:off x="0" y="0"/>
          <a:ext cx="0" cy="0"/>
          <a:chOff x="0" y="0"/>
          <a:chExt cx="0" cy="0"/>
        </a:xfrm>
      </p:grpSpPr>
      <p:sp>
        <p:nvSpPr>
          <p:cNvPr id="21" name="Google Shape;21;p99"/>
          <p:cNvSpPr/>
          <p:nvPr/>
        </p:nvSpPr>
        <p:spPr>
          <a:xfrm>
            <a:off x="-7000" y="-25"/>
            <a:ext cx="9150900" cy="5143500"/>
          </a:xfrm>
          <a:prstGeom prst="frame">
            <a:avLst>
              <a:gd fmla="val 2453" name="adj1"/>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 name="Google Shape;22;p99"/>
          <p:cNvSpPr/>
          <p:nvPr/>
        </p:nvSpPr>
        <p:spPr>
          <a:xfrm>
            <a:off x="43371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 name="Google Shape;23;p99"/>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24" name="Shape 24"/>
        <p:cNvGrpSpPr/>
        <p:nvPr/>
      </p:nvGrpSpPr>
      <p:grpSpPr>
        <a:xfrm>
          <a:off x="0" y="0"/>
          <a:ext cx="0" cy="0"/>
          <a:chOff x="0" y="0"/>
          <a:chExt cx="0" cy="0"/>
        </a:xfrm>
      </p:grpSpPr>
      <p:sp>
        <p:nvSpPr>
          <p:cNvPr id="25" name="Google Shape;25;p98"/>
          <p:cNvSpPr/>
          <p:nvPr/>
        </p:nvSpPr>
        <p:spPr>
          <a:xfrm>
            <a:off x="0" y="1583350"/>
            <a:ext cx="7404300" cy="1739700"/>
          </a:xfrm>
          <a:prstGeom prst="rect">
            <a:avLst/>
          </a:prstGeom>
          <a:solidFill>
            <a:schemeClr val="lt1"/>
          </a:solidFill>
          <a:ln>
            <a:noFill/>
          </a:ln>
          <a:effectLst>
            <a:outerShdw blurRad="271463" rotWithShape="0" algn="bl" dist="66675">
              <a:schemeClr val="dk1">
                <a:alpha val="24313"/>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 name="Google Shape;26;p98"/>
          <p:cNvSpPr txBox="1"/>
          <p:nvPr>
            <p:ph type="ctrTitle"/>
          </p:nvPr>
        </p:nvSpPr>
        <p:spPr>
          <a:xfrm>
            <a:off x="2012775" y="2049850"/>
            <a:ext cx="5109300" cy="483000"/>
          </a:xfrm>
          <a:prstGeom prst="rect">
            <a:avLst/>
          </a:prstGeom>
          <a:noFill/>
          <a:ln>
            <a:noFill/>
          </a:ln>
        </p:spPr>
        <p:txBody>
          <a:bodyPr anchorCtr="0" anchor="b" bIns="0" lIns="0" spcFirstLastPara="1" rIns="0" wrap="square" tIns="0">
            <a:noAutofit/>
          </a:bodyPr>
          <a:lstStyle>
            <a:lvl1pPr lvl="0" algn="l">
              <a:lnSpc>
                <a:spcPct val="80000"/>
              </a:lnSpc>
              <a:spcBef>
                <a:spcPts val="0"/>
              </a:spcBef>
              <a:spcAft>
                <a:spcPts val="0"/>
              </a:spcAft>
              <a:buSzPts val="3600"/>
              <a:buNone/>
              <a:defRPr sz="3600"/>
            </a:lvl1pPr>
            <a:lvl2pPr lvl="1" algn="l">
              <a:lnSpc>
                <a:spcPct val="80000"/>
              </a:lnSpc>
              <a:spcBef>
                <a:spcPts val="0"/>
              </a:spcBef>
              <a:spcAft>
                <a:spcPts val="0"/>
              </a:spcAft>
              <a:buSzPts val="3600"/>
              <a:buNone/>
              <a:defRPr sz="3600"/>
            </a:lvl2pPr>
            <a:lvl3pPr lvl="2" algn="l">
              <a:lnSpc>
                <a:spcPct val="80000"/>
              </a:lnSpc>
              <a:spcBef>
                <a:spcPts val="0"/>
              </a:spcBef>
              <a:spcAft>
                <a:spcPts val="0"/>
              </a:spcAft>
              <a:buSzPts val="3600"/>
              <a:buNone/>
              <a:defRPr sz="3600"/>
            </a:lvl3pPr>
            <a:lvl4pPr lvl="3" algn="l">
              <a:lnSpc>
                <a:spcPct val="80000"/>
              </a:lnSpc>
              <a:spcBef>
                <a:spcPts val="0"/>
              </a:spcBef>
              <a:spcAft>
                <a:spcPts val="0"/>
              </a:spcAft>
              <a:buSzPts val="3600"/>
              <a:buNone/>
              <a:defRPr sz="3600"/>
            </a:lvl4pPr>
            <a:lvl5pPr lvl="4" algn="l">
              <a:lnSpc>
                <a:spcPct val="80000"/>
              </a:lnSpc>
              <a:spcBef>
                <a:spcPts val="0"/>
              </a:spcBef>
              <a:spcAft>
                <a:spcPts val="0"/>
              </a:spcAft>
              <a:buSzPts val="3600"/>
              <a:buNone/>
              <a:defRPr sz="3600"/>
            </a:lvl5pPr>
            <a:lvl6pPr lvl="5" algn="l">
              <a:lnSpc>
                <a:spcPct val="80000"/>
              </a:lnSpc>
              <a:spcBef>
                <a:spcPts val="0"/>
              </a:spcBef>
              <a:spcAft>
                <a:spcPts val="0"/>
              </a:spcAft>
              <a:buSzPts val="3600"/>
              <a:buNone/>
              <a:defRPr sz="3600"/>
            </a:lvl6pPr>
            <a:lvl7pPr lvl="6" algn="l">
              <a:lnSpc>
                <a:spcPct val="80000"/>
              </a:lnSpc>
              <a:spcBef>
                <a:spcPts val="0"/>
              </a:spcBef>
              <a:spcAft>
                <a:spcPts val="0"/>
              </a:spcAft>
              <a:buSzPts val="3600"/>
              <a:buNone/>
              <a:defRPr sz="3600"/>
            </a:lvl7pPr>
            <a:lvl8pPr lvl="7" algn="l">
              <a:lnSpc>
                <a:spcPct val="80000"/>
              </a:lnSpc>
              <a:spcBef>
                <a:spcPts val="0"/>
              </a:spcBef>
              <a:spcAft>
                <a:spcPts val="0"/>
              </a:spcAft>
              <a:buSzPts val="3600"/>
              <a:buNone/>
              <a:defRPr sz="3600"/>
            </a:lvl8pPr>
            <a:lvl9pPr lvl="8" algn="l">
              <a:lnSpc>
                <a:spcPct val="80000"/>
              </a:lnSpc>
              <a:spcBef>
                <a:spcPts val="0"/>
              </a:spcBef>
              <a:spcAft>
                <a:spcPts val="0"/>
              </a:spcAft>
              <a:buSzPts val="3600"/>
              <a:buNone/>
              <a:defRPr sz="3600"/>
            </a:lvl9pPr>
          </a:lstStyle>
          <a:p/>
        </p:txBody>
      </p:sp>
      <p:sp>
        <p:nvSpPr>
          <p:cNvPr id="27" name="Google Shape;27;p98"/>
          <p:cNvSpPr txBox="1"/>
          <p:nvPr>
            <p:ph idx="1" type="subTitle"/>
          </p:nvPr>
        </p:nvSpPr>
        <p:spPr>
          <a:xfrm>
            <a:off x="2012775" y="2553550"/>
            <a:ext cx="5109300" cy="303000"/>
          </a:xfrm>
          <a:prstGeom prst="rect">
            <a:avLst/>
          </a:prstGeom>
          <a:noFill/>
          <a:ln>
            <a:noFill/>
          </a:ln>
        </p:spPr>
        <p:txBody>
          <a:bodyPr anchorCtr="0" anchor="t" bIns="0" lIns="0" spcFirstLastPara="1" rIns="0" wrap="square" tIns="0">
            <a:noAutofit/>
          </a:bodyPr>
          <a:lstStyle>
            <a:lvl1pPr lvl="0" algn="l">
              <a:lnSpc>
                <a:spcPct val="115000"/>
              </a:lnSpc>
              <a:spcBef>
                <a:spcPts val="0"/>
              </a:spcBef>
              <a:spcAft>
                <a:spcPts val="0"/>
              </a:spcAft>
              <a:buClr>
                <a:schemeClr val="dk1"/>
              </a:buClr>
              <a:buSzPts val="1800"/>
              <a:buNone/>
              <a:defRPr sz="1800"/>
            </a:lvl1pPr>
            <a:lvl2pPr lvl="1" algn="l">
              <a:lnSpc>
                <a:spcPct val="115000"/>
              </a:lnSpc>
              <a:spcBef>
                <a:spcPts val="0"/>
              </a:spcBef>
              <a:spcAft>
                <a:spcPts val="0"/>
              </a:spcAft>
              <a:buClr>
                <a:schemeClr val="dk1"/>
              </a:buClr>
              <a:buSzPts val="1800"/>
              <a:buNone/>
              <a:defRPr sz="1800"/>
            </a:lvl2pPr>
            <a:lvl3pPr lvl="2" algn="l">
              <a:lnSpc>
                <a:spcPct val="115000"/>
              </a:lnSpc>
              <a:spcBef>
                <a:spcPts val="0"/>
              </a:spcBef>
              <a:spcAft>
                <a:spcPts val="0"/>
              </a:spcAft>
              <a:buClr>
                <a:schemeClr val="dk1"/>
              </a:buClr>
              <a:buSzPts val="1800"/>
              <a:buNone/>
              <a:defRPr sz="1800"/>
            </a:lvl3pPr>
            <a:lvl4pPr lvl="3" algn="l">
              <a:lnSpc>
                <a:spcPct val="115000"/>
              </a:lnSpc>
              <a:spcBef>
                <a:spcPts val="0"/>
              </a:spcBef>
              <a:spcAft>
                <a:spcPts val="0"/>
              </a:spcAft>
              <a:buClr>
                <a:schemeClr val="dk1"/>
              </a:buClr>
              <a:buSzPts val="1800"/>
              <a:buNone/>
              <a:defRPr sz="1800"/>
            </a:lvl4pPr>
            <a:lvl5pPr lvl="4" algn="l">
              <a:lnSpc>
                <a:spcPct val="115000"/>
              </a:lnSpc>
              <a:spcBef>
                <a:spcPts val="0"/>
              </a:spcBef>
              <a:spcAft>
                <a:spcPts val="0"/>
              </a:spcAft>
              <a:buClr>
                <a:schemeClr val="dk1"/>
              </a:buClr>
              <a:buSzPts val="1800"/>
              <a:buNone/>
              <a:defRPr sz="1800"/>
            </a:lvl5pPr>
            <a:lvl6pPr lvl="5" algn="l">
              <a:lnSpc>
                <a:spcPct val="115000"/>
              </a:lnSpc>
              <a:spcBef>
                <a:spcPts val="0"/>
              </a:spcBef>
              <a:spcAft>
                <a:spcPts val="0"/>
              </a:spcAft>
              <a:buClr>
                <a:schemeClr val="dk1"/>
              </a:buClr>
              <a:buSzPts val="1800"/>
              <a:buNone/>
              <a:defRPr sz="1800"/>
            </a:lvl6pPr>
            <a:lvl7pPr lvl="6" algn="l">
              <a:lnSpc>
                <a:spcPct val="115000"/>
              </a:lnSpc>
              <a:spcBef>
                <a:spcPts val="0"/>
              </a:spcBef>
              <a:spcAft>
                <a:spcPts val="0"/>
              </a:spcAft>
              <a:buClr>
                <a:schemeClr val="dk1"/>
              </a:buClr>
              <a:buSzPts val="1800"/>
              <a:buNone/>
              <a:defRPr sz="1800"/>
            </a:lvl7pPr>
            <a:lvl8pPr lvl="7" algn="l">
              <a:lnSpc>
                <a:spcPct val="115000"/>
              </a:lnSpc>
              <a:spcBef>
                <a:spcPts val="0"/>
              </a:spcBef>
              <a:spcAft>
                <a:spcPts val="0"/>
              </a:spcAft>
              <a:buClr>
                <a:schemeClr val="dk1"/>
              </a:buClr>
              <a:buSzPts val="1800"/>
              <a:buNone/>
              <a:defRPr sz="1800"/>
            </a:lvl8pPr>
            <a:lvl9pPr lvl="8" algn="l">
              <a:lnSpc>
                <a:spcPct val="115000"/>
              </a:lnSpc>
              <a:spcBef>
                <a:spcPts val="0"/>
              </a:spcBef>
              <a:spcAft>
                <a:spcPts val="0"/>
              </a:spcAft>
              <a:buClr>
                <a:schemeClr val="dk1"/>
              </a:buClr>
              <a:buSzPts val="1800"/>
              <a:buNone/>
              <a:defRPr sz="1800"/>
            </a:lvl9pPr>
          </a:lstStyle>
          <a:p/>
        </p:txBody>
      </p:sp>
      <p:sp>
        <p:nvSpPr>
          <p:cNvPr id="28" name="Google Shape;28;p98"/>
          <p:cNvSpPr/>
          <p:nvPr/>
        </p:nvSpPr>
        <p:spPr>
          <a:xfrm>
            <a:off x="0" y="1583250"/>
            <a:ext cx="1739700" cy="17397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29" name="Shape 29"/>
        <p:cNvGrpSpPr/>
        <p:nvPr/>
      </p:nvGrpSpPr>
      <p:grpSpPr>
        <a:xfrm>
          <a:off x="0" y="0"/>
          <a:ext cx="0" cy="0"/>
          <a:chOff x="0" y="0"/>
          <a:chExt cx="0" cy="0"/>
        </a:xfrm>
      </p:grpSpPr>
      <p:cxnSp>
        <p:nvCxnSpPr>
          <p:cNvPr id="30" name="Google Shape;30;p97"/>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31" name="Google Shape;31;p97"/>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90000"/>
              </a:lnSpc>
              <a:spcBef>
                <a:spcPts val="0"/>
              </a:spcBef>
              <a:spcAft>
                <a:spcPts val="0"/>
              </a:spcAft>
              <a:buClr>
                <a:schemeClr val="lt1"/>
              </a:buClr>
              <a:buSzPts val="4800"/>
              <a:buNone/>
              <a:defRPr sz="4800">
                <a:solidFill>
                  <a:schemeClr val="lt1"/>
                </a:solidFill>
              </a:defRPr>
            </a:lvl2pPr>
            <a:lvl3pPr lvl="2" algn="l">
              <a:lnSpc>
                <a:spcPct val="90000"/>
              </a:lnSpc>
              <a:spcBef>
                <a:spcPts val="0"/>
              </a:spcBef>
              <a:spcAft>
                <a:spcPts val="0"/>
              </a:spcAft>
              <a:buClr>
                <a:schemeClr val="lt1"/>
              </a:buClr>
              <a:buSzPts val="4800"/>
              <a:buNone/>
              <a:defRPr sz="4800">
                <a:solidFill>
                  <a:schemeClr val="lt1"/>
                </a:solidFill>
              </a:defRPr>
            </a:lvl3pPr>
            <a:lvl4pPr lvl="3" algn="l">
              <a:lnSpc>
                <a:spcPct val="90000"/>
              </a:lnSpc>
              <a:spcBef>
                <a:spcPts val="0"/>
              </a:spcBef>
              <a:spcAft>
                <a:spcPts val="0"/>
              </a:spcAft>
              <a:buClr>
                <a:schemeClr val="lt1"/>
              </a:buClr>
              <a:buSzPts val="4800"/>
              <a:buNone/>
              <a:defRPr sz="4800">
                <a:solidFill>
                  <a:schemeClr val="lt1"/>
                </a:solidFill>
              </a:defRPr>
            </a:lvl4pPr>
            <a:lvl5pPr lvl="4" algn="l">
              <a:lnSpc>
                <a:spcPct val="90000"/>
              </a:lnSpc>
              <a:spcBef>
                <a:spcPts val="0"/>
              </a:spcBef>
              <a:spcAft>
                <a:spcPts val="0"/>
              </a:spcAft>
              <a:buClr>
                <a:schemeClr val="lt1"/>
              </a:buClr>
              <a:buSzPts val="4800"/>
              <a:buNone/>
              <a:defRPr sz="4800">
                <a:solidFill>
                  <a:schemeClr val="lt1"/>
                </a:solidFill>
              </a:defRPr>
            </a:lvl5pPr>
            <a:lvl6pPr lvl="5" algn="l">
              <a:lnSpc>
                <a:spcPct val="90000"/>
              </a:lnSpc>
              <a:spcBef>
                <a:spcPts val="0"/>
              </a:spcBef>
              <a:spcAft>
                <a:spcPts val="0"/>
              </a:spcAft>
              <a:buClr>
                <a:schemeClr val="lt1"/>
              </a:buClr>
              <a:buSzPts val="4800"/>
              <a:buNone/>
              <a:defRPr sz="4800">
                <a:solidFill>
                  <a:schemeClr val="lt1"/>
                </a:solidFill>
              </a:defRPr>
            </a:lvl6pPr>
            <a:lvl7pPr lvl="6" algn="l">
              <a:lnSpc>
                <a:spcPct val="90000"/>
              </a:lnSpc>
              <a:spcBef>
                <a:spcPts val="0"/>
              </a:spcBef>
              <a:spcAft>
                <a:spcPts val="0"/>
              </a:spcAft>
              <a:buClr>
                <a:schemeClr val="lt1"/>
              </a:buClr>
              <a:buSzPts val="4800"/>
              <a:buNone/>
              <a:defRPr sz="4800">
                <a:solidFill>
                  <a:schemeClr val="lt1"/>
                </a:solidFill>
              </a:defRPr>
            </a:lvl7pPr>
            <a:lvl8pPr lvl="7" algn="l">
              <a:lnSpc>
                <a:spcPct val="90000"/>
              </a:lnSpc>
              <a:spcBef>
                <a:spcPts val="0"/>
              </a:spcBef>
              <a:spcAft>
                <a:spcPts val="0"/>
              </a:spcAft>
              <a:buClr>
                <a:schemeClr val="lt1"/>
              </a:buClr>
              <a:buSzPts val="4800"/>
              <a:buNone/>
              <a:defRPr sz="4800">
                <a:solidFill>
                  <a:schemeClr val="lt1"/>
                </a:solidFill>
              </a:defRPr>
            </a:lvl8pPr>
            <a:lvl9pPr lvl="8" algn="l">
              <a:lnSpc>
                <a:spcPct val="90000"/>
              </a:lnSpc>
              <a:spcBef>
                <a:spcPts val="0"/>
              </a:spcBef>
              <a:spcAft>
                <a:spcPts val="0"/>
              </a:spcAft>
              <a:buClr>
                <a:schemeClr val="lt1"/>
              </a:buClr>
              <a:buSzPts val="4800"/>
              <a:buNone/>
              <a:defRPr sz="4800">
                <a:solidFill>
                  <a:schemeClr val="lt1"/>
                </a:solidFill>
              </a:defRPr>
            </a:lvl9pPr>
          </a:lstStyle>
          <a:p/>
        </p:txBody>
      </p:sp>
      <p:sp>
        <p:nvSpPr>
          <p:cNvPr id="32" name="Google Shape;32;p97"/>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1pPr>
            <a:lvl2pPr indent="0" lvl="1"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2pPr>
            <a:lvl3pPr indent="0" lvl="2"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3pPr>
            <a:lvl4pPr indent="0" lvl="3"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4pPr>
            <a:lvl5pPr indent="0" lvl="4"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5pPr>
            <a:lvl6pPr indent="0" lvl="5"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6pPr>
            <a:lvl7pPr indent="0" lvl="6"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7pPr>
            <a:lvl8pPr indent="0" lvl="7"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8pPr>
            <a:lvl9pPr indent="0" lvl="8"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33" name="Shape 33"/>
        <p:cNvGrpSpPr/>
        <p:nvPr/>
      </p:nvGrpSpPr>
      <p:grpSpPr>
        <a:xfrm>
          <a:off x="0" y="0"/>
          <a:ext cx="0" cy="0"/>
          <a:chOff x="0" y="0"/>
          <a:chExt cx="0" cy="0"/>
        </a:xfrm>
      </p:grpSpPr>
      <p:sp>
        <p:nvSpPr>
          <p:cNvPr id="34" name="Google Shape;34;p100"/>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 name="Google Shape;35;p100"/>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 name="Google Shape;36;p100"/>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37" name="Google Shape;37;p100"/>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algn="l">
              <a:lnSpc>
                <a:spcPct val="115000"/>
              </a:lnSpc>
              <a:spcBef>
                <a:spcPts val="600"/>
              </a:spcBef>
              <a:spcAft>
                <a:spcPts val="0"/>
              </a:spcAft>
              <a:buSzPts val="2400"/>
              <a:buChar char="▫"/>
              <a:defRPr/>
            </a:lvl1pPr>
            <a:lvl2pPr indent="-381000" lvl="1" marL="914400" algn="l">
              <a:lnSpc>
                <a:spcPct val="115000"/>
              </a:lnSpc>
              <a:spcBef>
                <a:spcPts val="0"/>
              </a:spcBef>
              <a:spcAft>
                <a:spcPts val="0"/>
              </a:spcAft>
              <a:buSzPts val="2400"/>
              <a:buChar char="▫"/>
              <a:defRPr/>
            </a:lvl2pPr>
            <a:lvl3pPr indent="-381000" lvl="2" marL="1371600" algn="l">
              <a:lnSpc>
                <a:spcPct val="115000"/>
              </a:lnSpc>
              <a:spcBef>
                <a:spcPts val="0"/>
              </a:spcBef>
              <a:spcAft>
                <a:spcPts val="0"/>
              </a:spcAft>
              <a:buSzPts val="2400"/>
              <a:buChar char="▫"/>
              <a:defRPr/>
            </a:lvl3pPr>
            <a:lvl4pPr indent="-381000" lvl="3" marL="1828800" algn="l">
              <a:lnSpc>
                <a:spcPct val="115000"/>
              </a:lnSpc>
              <a:spcBef>
                <a:spcPts val="0"/>
              </a:spcBef>
              <a:spcAft>
                <a:spcPts val="0"/>
              </a:spcAft>
              <a:buSzPts val="2400"/>
              <a:buChar char="▫"/>
              <a:defRPr/>
            </a:lvl4pPr>
            <a:lvl5pPr indent="-381000" lvl="4" marL="2286000" algn="l">
              <a:lnSpc>
                <a:spcPct val="115000"/>
              </a:lnSpc>
              <a:spcBef>
                <a:spcPts val="0"/>
              </a:spcBef>
              <a:spcAft>
                <a:spcPts val="0"/>
              </a:spcAft>
              <a:buSzPts val="2400"/>
              <a:buChar char="▫"/>
              <a:defRPr/>
            </a:lvl5pPr>
            <a:lvl6pPr indent="-381000" lvl="5" marL="2743200" algn="l">
              <a:lnSpc>
                <a:spcPct val="115000"/>
              </a:lnSpc>
              <a:spcBef>
                <a:spcPts val="0"/>
              </a:spcBef>
              <a:spcAft>
                <a:spcPts val="0"/>
              </a:spcAft>
              <a:buSzPts val="2400"/>
              <a:buChar char="▫"/>
              <a:defRPr/>
            </a:lvl6pPr>
            <a:lvl7pPr indent="-381000" lvl="6" marL="3200400" algn="l">
              <a:lnSpc>
                <a:spcPct val="115000"/>
              </a:lnSpc>
              <a:spcBef>
                <a:spcPts val="0"/>
              </a:spcBef>
              <a:spcAft>
                <a:spcPts val="0"/>
              </a:spcAft>
              <a:buSzPts val="2400"/>
              <a:buChar char="▫"/>
              <a:defRPr/>
            </a:lvl7pPr>
            <a:lvl8pPr indent="-381000" lvl="7" marL="3657600" algn="l">
              <a:lnSpc>
                <a:spcPct val="115000"/>
              </a:lnSpc>
              <a:spcBef>
                <a:spcPts val="0"/>
              </a:spcBef>
              <a:spcAft>
                <a:spcPts val="0"/>
              </a:spcAft>
              <a:buSzPts val="2400"/>
              <a:buChar char="▫"/>
              <a:defRPr/>
            </a:lvl8pPr>
            <a:lvl9pPr indent="-381000" lvl="8" marL="4114800" algn="l">
              <a:lnSpc>
                <a:spcPct val="115000"/>
              </a:lnSpc>
              <a:spcBef>
                <a:spcPts val="0"/>
              </a:spcBef>
              <a:spcAft>
                <a:spcPts val="0"/>
              </a:spcAft>
              <a:buSzPts val="2400"/>
              <a:buChar char="▫"/>
              <a:defRPr/>
            </a:lvl9pPr>
          </a:lstStyle>
          <a:p/>
        </p:txBody>
      </p:sp>
      <p:sp>
        <p:nvSpPr>
          <p:cNvPr id="38" name="Google Shape;38;p100"/>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bg>
      <p:bgPr>
        <a:solidFill>
          <a:srgbClr val="FFFFFF"/>
        </a:solidFill>
      </p:bgPr>
    </p:bg>
    <p:spTree>
      <p:nvGrpSpPr>
        <p:cNvPr id="39" name="Shape 39"/>
        <p:cNvGrpSpPr/>
        <p:nvPr/>
      </p:nvGrpSpPr>
      <p:grpSpPr>
        <a:xfrm>
          <a:off x="0" y="0"/>
          <a:ext cx="0" cy="0"/>
          <a:chOff x="0" y="0"/>
          <a:chExt cx="0" cy="0"/>
        </a:xfrm>
      </p:grpSpPr>
      <p:sp>
        <p:nvSpPr>
          <p:cNvPr id="40" name="Google Shape;40;p96"/>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 name="Google Shape;41;p96"/>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 name="Google Shape;42;p96"/>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 name="Google Shape;43;p96"/>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 name="Google Shape;44;p96"/>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5200"/>
              <a:buNone/>
              <a:defRPr b="1" sz="5200">
                <a:solidFill>
                  <a:schemeClr val="dk1"/>
                </a:solidFill>
              </a:defRPr>
            </a:lvl1pPr>
            <a:lvl2pPr lvl="1" algn="l">
              <a:lnSpc>
                <a:spcPct val="100000"/>
              </a:lnSpc>
              <a:spcBef>
                <a:spcPts val="0"/>
              </a:spcBef>
              <a:spcAft>
                <a:spcPts val="0"/>
              </a:spcAft>
              <a:buClr>
                <a:schemeClr val="dk1"/>
              </a:buClr>
              <a:buSzPts val="5200"/>
              <a:buNone/>
              <a:defRPr b="1" sz="5200">
                <a:solidFill>
                  <a:schemeClr val="dk1"/>
                </a:solidFill>
              </a:defRPr>
            </a:lvl2pPr>
            <a:lvl3pPr lvl="2" algn="l">
              <a:lnSpc>
                <a:spcPct val="100000"/>
              </a:lnSpc>
              <a:spcBef>
                <a:spcPts val="0"/>
              </a:spcBef>
              <a:spcAft>
                <a:spcPts val="0"/>
              </a:spcAft>
              <a:buClr>
                <a:schemeClr val="dk1"/>
              </a:buClr>
              <a:buSzPts val="5200"/>
              <a:buNone/>
              <a:defRPr b="1" sz="5200">
                <a:solidFill>
                  <a:schemeClr val="dk1"/>
                </a:solidFill>
              </a:defRPr>
            </a:lvl3pPr>
            <a:lvl4pPr lvl="3" algn="l">
              <a:lnSpc>
                <a:spcPct val="100000"/>
              </a:lnSpc>
              <a:spcBef>
                <a:spcPts val="0"/>
              </a:spcBef>
              <a:spcAft>
                <a:spcPts val="0"/>
              </a:spcAft>
              <a:buClr>
                <a:schemeClr val="dk1"/>
              </a:buClr>
              <a:buSzPts val="5200"/>
              <a:buNone/>
              <a:defRPr b="1" sz="5200">
                <a:solidFill>
                  <a:schemeClr val="dk1"/>
                </a:solidFill>
              </a:defRPr>
            </a:lvl4pPr>
            <a:lvl5pPr lvl="4" algn="l">
              <a:lnSpc>
                <a:spcPct val="100000"/>
              </a:lnSpc>
              <a:spcBef>
                <a:spcPts val="0"/>
              </a:spcBef>
              <a:spcAft>
                <a:spcPts val="0"/>
              </a:spcAft>
              <a:buClr>
                <a:schemeClr val="dk1"/>
              </a:buClr>
              <a:buSzPts val="5200"/>
              <a:buNone/>
              <a:defRPr b="1" sz="5200">
                <a:solidFill>
                  <a:schemeClr val="dk1"/>
                </a:solidFill>
              </a:defRPr>
            </a:lvl5pPr>
            <a:lvl6pPr lvl="5" algn="l">
              <a:lnSpc>
                <a:spcPct val="100000"/>
              </a:lnSpc>
              <a:spcBef>
                <a:spcPts val="0"/>
              </a:spcBef>
              <a:spcAft>
                <a:spcPts val="0"/>
              </a:spcAft>
              <a:buClr>
                <a:schemeClr val="dk1"/>
              </a:buClr>
              <a:buSzPts val="5200"/>
              <a:buNone/>
              <a:defRPr b="1" sz="5200">
                <a:solidFill>
                  <a:schemeClr val="dk1"/>
                </a:solidFill>
              </a:defRPr>
            </a:lvl6pPr>
            <a:lvl7pPr lvl="6" algn="l">
              <a:lnSpc>
                <a:spcPct val="100000"/>
              </a:lnSpc>
              <a:spcBef>
                <a:spcPts val="0"/>
              </a:spcBef>
              <a:spcAft>
                <a:spcPts val="0"/>
              </a:spcAft>
              <a:buClr>
                <a:schemeClr val="dk1"/>
              </a:buClr>
              <a:buSzPts val="5200"/>
              <a:buNone/>
              <a:defRPr b="1" sz="5200">
                <a:solidFill>
                  <a:schemeClr val="dk1"/>
                </a:solidFill>
              </a:defRPr>
            </a:lvl7pPr>
            <a:lvl8pPr lvl="7" algn="l">
              <a:lnSpc>
                <a:spcPct val="100000"/>
              </a:lnSpc>
              <a:spcBef>
                <a:spcPts val="0"/>
              </a:spcBef>
              <a:spcAft>
                <a:spcPts val="0"/>
              </a:spcAft>
              <a:buClr>
                <a:schemeClr val="dk1"/>
              </a:buClr>
              <a:buSzPts val="5200"/>
              <a:buNone/>
              <a:defRPr b="1" sz="5200">
                <a:solidFill>
                  <a:schemeClr val="dk1"/>
                </a:solidFill>
              </a:defRPr>
            </a:lvl8pPr>
            <a:lvl9pPr lvl="8" algn="l">
              <a:lnSpc>
                <a:spcPct val="100000"/>
              </a:lnSpc>
              <a:spcBef>
                <a:spcPts val="0"/>
              </a:spcBef>
              <a:spcAft>
                <a:spcPts val="0"/>
              </a:spcAft>
              <a:buClr>
                <a:schemeClr val="dk1"/>
              </a:buClr>
              <a:buSzPts val="5200"/>
              <a:buNone/>
              <a:defRPr b="1" sz="5200">
                <a:solidFill>
                  <a:schemeClr val="dk1"/>
                </a:solidFill>
              </a:defRPr>
            </a:lvl9pPr>
          </a:lstStyle>
          <a:p/>
        </p:txBody>
      </p:sp>
      <p:sp>
        <p:nvSpPr>
          <p:cNvPr id="45" name="Google Shape;45;p96"/>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p:txBody>
      </p:sp>
      <p:sp>
        <p:nvSpPr>
          <p:cNvPr id="46" name="Google Shape;46;p9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blipFill>
          <a:blip r:embed="rId2">
            <a:alphaModFix/>
          </a:blip>
          <a:stretch>
            <a:fillRect/>
          </a:stretch>
        </a:blipFill>
      </p:bgPr>
    </p:bg>
    <p:spTree>
      <p:nvGrpSpPr>
        <p:cNvPr id="47" name="Shape 47"/>
        <p:cNvGrpSpPr/>
        <p:nvPr/>
      </p:nvGrpSpPr>
      <p:grpSpPr>
        <a:xfrm>
          <a:off x="0" y="0"/>
          <a:ext cx="0" cy="0"/>
          <a:chOff x="0" y="0"/>
          <a:chExt cx="0" cy="0"/>
        </a:xfrm>
      </p:grpSpPr>
      <p:sp>
        <p:nvSpPr>
          <p:cNvPr id="48" name="Google Shape;48;p101"/>
          <p:cNvSpPr/>
          <p:nvPr/>
        </p:nvSpPr>
        <p:spPr>
          <a:xfrm>
            <a:off x="43372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 name="Google Shape;49;p101"/>
          <p:cNvSpPr txBox="1"/>
          <p:nvPr>
            <p:ph idx="12" type="sldNum"/>
          </p:nvPr>
        </p:nvSpPr>
        <p:spPr>
          <a:xfrm>
            <a:off x="4337138"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
        <p:nvSpPr>
          <p:cNvPr id="50" name="Google Shape;50;p101"/>
          <p:cNvSpPr/>
          <p:nvPr/>
        </p:nvSpPr>
        <p:spPr>
          <a:xfrm>
            <a:off x="469875" y="469800"/>
            <a:ext cx="8204100" cy="42039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 name="Google Shape;51;p101"/>
          <p:cNvSpPr txBox="1"/>
          <p:nvPr>
            <p:ph idx="1" type="body"/>
          </p:nvPr>
        </p:nvSpPr>
        <p:spPr>
          <a:xfrm>
            <a:off x="1346350" y="1385300"/>
            <a:ext cx="6451500" cy="819900"/>
          </a:xfrm>
          <a:prstGeom prst="rect">
            <a:avLst/>
          </a:prstGeom>
          <a:noFill/>
          <a:ln>
            <a:noFill/>
          </a:ln>
          <a:effectLst>
            <a:outerShdw blurRad="42863" rotWithShape="0" algn="bl" dir="5400000" dist="9525">
              <a:srgbClr val="1C4587">
                <a:alpha val="40000"/>
              </a:srgbClr>
            </a:outerShdw>
          </a:effectLst>
        </p:spPr>
        <p:txBody>
          <a:bodyPr anchorCtr="0" anchor="t" bIns="0" lIns="0" spcFirstLastPara="1" rIns="0" wrap="square" tIns="0">
            <a:noAutofit/>
          </a:bodyPr>
          <a:lstStyle>
            <a:lvl1pPr indent="-431800" lvl="0" marL="457200" algn="ctr">
              <a:lnSpc>
                <a:spcPct val="115000"/>
              </a:lnSpc>
              <a:spcBef>
                <a:spcPts val="600"/>
              </a:spcBef>
              <a:spcAft>
                <a:spcPts val="0"/>
              </a:spcAft>
              <a:buClr>
                <a:schemeClr val="lt1"/>
              </a:buClr>
              <a:buSzPts val="3200"/>
              <a:buChar char="▫"/>
              <a:defRPr b="1" sz="3200">
                <a:solidFill>
                  <a:schemeClr val="lt1"/>
                </a:solidFill>
              </a:defRPr>
            </a:lvl1pPr>
            <a:lvl2pPr indent="-431800" lvl="1" marL="914400" algn="ctr">
              <a:lnSpc>
                <a:spcPct val="115000"/>
              </a:lnSpc>
              <a:spcBef>
                <a:spcPts val="0"/>
              </a:spcBef>
              <a:spcAft>
                <a:spcPts val="0"/>
              </a:spcAft>
              <a:buClr>
                <a:schemeClr val="lt1"/>
              </a:buClr>
              <a:buSzPts val="3200"/>
              <a:buChar char="▫"/>
              <a:defRPr b="1" sz="3200">
                <a:solidFill>
                  <a:schemeClr val="lt1"/>
                </a:solidFill>
              </a:defRPr>
            </a:lvl2pPr>
            <a:lvl3pPr indent="-431800" lvl="2" marL="1371600" algn="ctr">
              <a:lnSpc>
                <a:spcPct val="115000"/>
              </a:lnSpc>
              <a:spcBef>
                <a:spcPts val="0"/>
              </a:spcBef>
              <a:spcAft>
                <a:spcPts val="0"/>
              </a:spcAft>
              <a:buClr>
                <a:schemeClr val="lt1"/>
              </a:buClr>
              <a:buSzPts val="3200"/>
              <a:buChar char="▫"/>
              <a:defRPr b="1" sz="3200">
                <a:solidFill>
                  <a:schemeClr val="lt1"/>
                </a:solidFill>
              </a:defRPr>
            </a:lvl3pPr>
            <a:lvl4pPr indent="-431800" lvl="3" marL="1828800" algn="ctr">
              <a:lnSpc>
                <a:spcPct val="115000"/>
              </a:lnSpc>
              <a:spcBef>
                <a:spcPts val="0"/>
              </a:spcBef>
              <a:spcAft>
                <a:spcPts val="0"/>
              </a:spcAft>
              <a:buClr>
                <a:schemeClr val="lt1"/>
              </a:buClr>
              <a:buSzPts val="3200"/>
              <a:buChar char="▫"/>
              <a:defRPr b="1" sz="3200">
                <a:solidFill>
                  <a:schemeClr val="lt1"/>
                </a:solidFill>
              </a:defRPr>
            </a:lvl4pPr>
            <a:lvl5pPr indent="-431800" lvl="4" marL="2286000" algn="ctr">
              <a:lnSpc>
                <a:spcPct val="115000"/>
              </a:lnSpc>
              <a:spcBef>
                <a:spcPts val="0"/>
              </a:spcBef>
              <a:spcAft>
                <a:spcPts val="0"/>
              </a:spcAft>
              <a:buClr>
                <a:schemeClr val="lt1"/>
              </a:buClr>
              <a:buSzPts val="3200"/>
              <a:buChar char="▫"/>
              <a:defRPr b="1" sz="3200">
                <a:solidFill>
                  <a:schemeClr val="lt1"/>
                </a:solidFill>
              </a:defRPr>
            </a:lvl5pPr>
            <a:lvl6pPr indent="-431800" lvl="5" marL="2743200" algn="ctr">
              <a:lnSpc>
                <a:spcPct val="115000"/>
              </a:lnSpc>
              <a:spcBef>
                <a:spcPts val="0"/>
              </a:spcBef>
              <a:spcAft>
                <a:spcPts val="0"/>
              </a:spcAft>
              <a:buClr>
                <a:schemeClr val="lt1"/>
              </a:buClr>
              <a:buSzPts val="3200"/>
              <a:buChar char="▫"/>
              <a:defRPr b="1" sz="3200">
                <a:solidFill>
                  <a:schemeClr val="lt1"/>
                </a:solidFill>
              </a:defRPr>
            </a:lvl6pPr>
            <a:lvl7pPr indent="-431800" lvl="6" marL="3200400" algn="ctr">
              <a:lnSpc>
                <a:spcPct val="115000"/>
              </a:lnSpc>
              <a:spcBef>
                <a:spcPts val="0"/>
              </a:spcBef>
              <a:spcAft>
                <a:spcPts val="0"/>
              </a:spcAft>
              <a:buClr>
                <a:schemeClr val="lt1"/>
              </a:buClr>
              <a:buSzPts val="3200"/>
              <a:buChar char="▫"/>
              <a:defRPr b="1" sz="3200">
                <a:solidFill>
                  <a:schemeClr val="lt1"/>
                </a:solidFill>
              </a:defRPr>
            </a:lvl7pPr>
            <a:lvl8pPr indent="-431800" lvl="7" marL="3657600" algn="ctr">
              <a:lnSpc>
                <a:spcPct val="115000"/>
              </a:lnSpc>
              <a:spcBef>
                <a:spcPts val="0"/>
              </a:spcBef>
              <a:spcAft>
                <a:spcPts val="0"/>
              </a:spcAft>
              <a:buClr>
                <a:schemeClr val="lt1"/>
              </a:buClr>
              <a:buSzPts val="3200"/>
              <a:buChar char="▫"/>
              <a:defRPr b="1" sz="3200">
                <a:solidFill>
                  <a:schemeClr val="lt1"/>
                </a:solidFill>
              </a:defRPr>
            </a:lvl8pPr>
            <a:lvl9pPr indent="-431800" lvl="8" marL="4114800" algn="ctr">
              <a:lnSpc>
                <a:spcPct val="115000"/>
              </a:lnSpc>
              <a:spcBef>
                <a:spcPts val="0"/>
              </a:spcBef>
              <a:spcAft>
                <a:spcPts val="0"/>
              </a:spcAft>
              <a:buClr>
                <a:schemeClr val="lt1"/>
              </a:buClr>
              <a:buSzPts val="3200"/>
              <a:buChar char="▫"/>
              <a:defRPr b="1" sz="3200">
                <a:solidFill>
                  <a:schemeClr val="lt1"/>
                </a:solidFill>
              </a:defRPr>
            </a:lvl9pPr>
          </a:lstStyle>
          <a:p/>
        </p:txBody>
      </p:sp>
      <p:sp>
        <p:nvSpPr>
          <p:cNvPr id="52" name="Google Shape;52;p101"/>
          <p:cNvSpPr txBox="1"/>
          <p:nvPr/>
        </p:nvSpPr>
        <p:spPr>
          <a:xfrm>
            <a:off x="3593400" y="476569"/>
            <a:ext cx="1957200" cy="6537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9600"/>
              <a:buFont typeface="Arial"/>
              <a:buNone/>
            </a:pPr>
            <a:r>
              <a:rPr b="1" i="0" lang="en" sz="9600" u="none" cap="none" strike="noStrike">
                <a:solidFill>
                  <a:schemeClr val="lt1"/>
                </a:solidFill>
                <a:latin typeface="Arial"/>
                <a:ea typeface="Arial"/>
                <a:cs typeface="Arial"/>
                <a:sym typeface="Arial"/>
              </a:rPr>
              <a:t>“</a:t>
            </a:r>
            <a:endParaRPr b="1" i="0" sz="96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53" name="Shape 53"/>
        <p:cNvGrpSpPr/>
        <p:nvPr/>
      </p:nvGrpSpPr>
      <p:grpSpPr>
        <a:xfrm>
          <a:off x="0" y="0"/>
          <a:ext cx="0" cy="0"/>
          <a:chOff x="0" y="0"/>
          <a:chExt cx="0" cy="0"/>
        </a:xfrm>
      </p:grpSpPr>
      <p:sp>
        <p:nvSpPr>
          <p:cNvPr id="54" name="Google Shape;54;p102"/>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 name="Google Shape;55;p102"/>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 name="Google Shape;56;p102"/>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57" name="Google Shape;57;p102"/>
          <p:cNvSpPr txBox="1"/>
          <p:nvPr>
            <p:ph idx="1" type="body"/>
          </p:nvPr>
        </p:nvSpPr>
        <p:spPr>
          <a:xfrm>
            <a:off x="1136000" y="1200150"/>
            <a:ext cx="3254700" cy="3473400"/>
          </a:xfrm>
          <a:prstGeom prst="rect">
            <a:avLst/>
          </a:prstGeom>
          <a:noFill/>
          <a:ln>
            <a:noFill/>
          </a:ln>
        </p:spPr>
        <p:txBody>
          <a:bodyPr anchorCtr="0" anchor="t" bIns="0" lIns="0" spcFirstLastPara="1" rIns="0" wrap="square" tIns="0">
            <a:noAutofit/>
          </a:bodyPr>
          <a:lstStyle>
            <a:lvl1pPr indent="-355600" lvl="0" marL="457200" algn="l">
              <a:lnSpc>
                <a:spcPct val="115000"/>
              </a:lnSpc>
              <a:spcBef>
                <a:spcPts val="600"/>
              </a:spcBef>
              <a:spcAft>
                <a:spcPts val="0"/>
              </a:spcAft>
              <a:buSzPts val="2000"/>
              <a:buChar char="▫"/>
              <a:defRPr sz="2000"/>
            </a:lvl1pPr>
            <a:lvl2pPr indent="-355600" lvl="1" marL="914400" algn="l">
              <a:lnSpc>
                <a:spcPct val="115000"/>
              </a:lnSpc>
              <a:spcBef>
                <a:spcPts val="0"/>
              </a:spcBef>
              <a:spcAft>
                <a:spcPts val="0"/>
              </a:spcAft>
              <a:buSzPts val="2000"/>
              <a:buChar char="▫"/>
              <a:defRPr sz="2000"/>
            </a:lvl2pPr>
            <a:lvl3pPr indent="-355600" lvl="2" marL="1371600" algn="l">
              <a:lnSpc>
                <a:spcPct val="115000"/>
              </a:lnSpc>
              <a:spcBef>
                <a:spcPts val="0"/>
              </a:spcBef>
              <a:spcAft>
                <a:spcPts val="0"/>
              </a:spcAft>
              <a:buSzPts val="2000"/>
              <a:buChar char="▫"/>
              <a:defRPr sz="2000"/>
            </a:lvl3pPr>
            <a:lvl4pPr indent="-355600" lvl="3" marL="1828800" algn="l">
              <a:lnSpc>
                <a:spcPct val="115000"/>
              </a:lnSpc>
              <a:spcBef>
                <a:spcPts val="0"/>
              </a:spcBef>
              <a:spcAft>
                <a:spcPts val="0"/>
              </a:spcAft>
              <a:buSzPts val="2000"/>
              <a:buChar char="▫"/>
              <a:defRPr sz="2000"/>
            </a:lvl4pPr>
            <a:lvl5pPr indent="-355600" lvl="4" marL="2286000" algn="l">
              <a:lnSpc>
                <a:spcPct val="115000"/>
              </a:lnSpc>
              <a:spcBef>
                <a:spcPts val="0"/>
              </a:spcBef>
              <a:spcAft>
                <a:spcPts val="0"/>
              </a:spcAft>
              <a:buSzPts val="2000"/>
              <a:buChar char="▫"/>
              <a:defRPr sz="2000"/>
            </a:lvl5pPr>
            <a:lvl6pPr indent="-355600" lvl="5" marL="2743200" algn="l">
              <a:lnSpc>
                <a:spcPct val="115000"/>
              </a:lnSpc>
              <a:spcBef>
                <a:spcPts val="0"/>
              </a:spcBef>
              <a:spcAft>
                <a:spcPts val="0"/>
              </a:spcAft>
              <a:buSzPts val="2000"/>
              <a:buChar char="▫"/>
              <a:defRPr sz="2000"/>
            </a:lvl6pPr>
            <a:lvl7pPr indent="-355600" lvl="6" marL="3200400" algn="l">
              <a:lnSpc>
                <a:spcPct val="115000"/>
              </a:lnSpc>
              <a:spcBef>
                <a:spcPts val="0"/>
              </a:spcBef>
              <a:spcAft>
                <a:spcPts val="0"/>
              </a:spcAft>
              <a:buSzPts val="2000"/>
              <a:buChar char="▫"/>
              <a:defRPr sz="2000"/>
            </a:lvl7pPr>
            <a:lvl8pPr indent="-355600" lvl="7" marL="3657600" algn="l">
              <a:lnSpc>
                <a:spcPct val="115000"/>
              </a:lnSpc>
              <a:spcBef>
                <a:spcPts val="0"/>
              </a:spcBef>
              <a:spcAft>
                <a:spcPts val="0"/>
              </a:spcAft>
              <a:buSzPts val="2000"/>
              <a:buChar char="▫"/>
              <a:defRPr sz="2000"/>
            </a:lvl8pPr>
            <a:lvl9pPr indent="-355600" lvl="8" marL="4114800" algn="l">
              <a:lnSpc>
                <a:spcPct val="115000"/>
              </a:lnSpc>
              <a:spcBef>
                <a:spcPts val="0"/>
              </a:spcBef>
              <a:spcAft>
                <a:spcPts val="0"/>
              </a:spcAft>
              <a:buSzPts val="2000"/>
              <a:buChar char="▫"/>
              <a:defRPr sz="2000"/>
            </a:lvl9pPr>
          </a:lstStyle>
          <a:p/>
        </p:txBody>
      </p:sp>
      <p:sp>
        <p:nvSpPr>
          <p:cNvPr id="58" name="Google Shape;58;p102"/>
          <p:cNvSpPr txBox="1"/>
          <p:nvPr>
            <p:ph idx="2" type="body"/>
          </p:nvPr>
        </p:nvSpPr>
        <p:spPr>
          <a:xfrm>
            <a:off x="4753180" y="1200150"/>
            <a:ext cx="3254700" cy="3473400"/>
          </a:xfrm>
          <a:prstGeom prst="rect">
            <a:avLst/>
          </a:prstGeom>
          <a:noFill/>
          <a:ln>
            <a:noFill/>
          </a:ln>
        </p:spPr>
        <p:txBody>
          <a:bodyPr anchorCtr="0" anchor="t" bIns="0" lIns="0" spcFirstLastPara="1" rIns="0" wrap="square" tIns="0">
            <a:noAutofit/>
          </a:bodyPr>
          <a:lstStyle>
            <a:lvl1pPr indent="-355600" lvl="0" marL="457200" algn="l">
              <a:lnSpc>
                <a:spcPct val="115000"/>
              </a:lnSpc>
              <a:spcBef>
                <a:spcPts val="600"/>
              </a:spcBef>
              <a:spcAft>
                <a:spcPts val="0"/>
              </a:spcAft>
              <a:buSzPts val="2000"/>
              <a:buChar char="▫"/>
              <a:defRPr sz="2000"/>
            </a:lvl1pPr>
            <a:lvl2pPr indent="-355600" lvl="1" marL="914400" algn="l">
              <a:lnSpc>
                <a:spcPct val="115000"/>
              </a:lnSpc>
              <a:spcBef>
                <a:spcPts val="0"/>
              </a:spcBef>
              <a:spcAft>
                <a:spcPts val="0"/>
              </a:spcAft>
              <a:buSzPts val="2000"/>
              <a:buChar char="▫"/>
              <a:defRPr sz="2000"/>
            </a:lvl2pPr>
            <a:lvl3pPr indent="-355600" lvl="2" marL="1371600" algn="l">
              <a:lnSpc>
                <a:spcPct val="115000"/>
              </a:lnSpc>
              <a:spcBef>
                <a:spcPts val="0"/>
              </a:spcBef>
              <a:spcAft>
                <a:spcPts val="0"/>
              </a:spcAft>
              <a:buSzPts val="2000"/>
              <a:buChar char="▫"/>
              <a:defRPr sz="2000"/>
            </a:lvl3pPr>
            <a:lvl4pPr indent="-355600" lvl="3" marL="1828800" algn="l">
              <a:lnSpc>
                <a:spcPct val="115000"/>
              </a:lnSpc>
              <a:spcBef>
                <a:spcPts val="0"/>
              </a:spcBef>
              <a:spcAft>
                <a:spcPts val="0"/>
              </a:spcAft>
              <a:buSzPts val="2000"/>
              <a:buChar char="▫"/>
              <a:defRPr sz="2000"/>
            </a:lvl4pPr>
            <a:lvl5pPr indent="-355600" lvl="4" marL="2286000" algn="l">
              <a:lnSpc>
                <a:spcPct val="115000"/>
              </a:lnSpc>
              <a:spcBef>
                <a:spcPts val="0"/>
              </a:spcBef>
              <a:spcAft>
                <a:spcPts val="0"/>
              </a:spcAft>
              <a:buSzPts val="2000"/>
              <a:buChar char="▫"/>
              <a:defRPr sz="2000"/>
            </a:lvl5pPr>
            <a:lvl6pPr indent="-355600" lvl="5" marL="2743200" algn="l">
              <a:lnSpc>
                <a:spcPct val="115000"/>
              </a:lnSpc>
              <a:spcBef>
                <a:spcPts val="0"/>
              </a:spcBef>
              <a:spcAft>
                <a:spcPts val="0"/>
              </a:spcAft>
              <a:buSzPts val="2000"/>
              <a:buChar char="▫"/>
              <a:defRPr sz="2000"/>
            </a:lvl6pPr>
            <a:lvl7pPr indent="-355600" lvl="6" marL="3200400" algn="l">
              <a:lnSpc>
                <a:spcPct val="115000"/>
              </a:lnSpc>
              <a:spcBef>
                <a:spcPts val="0"/>
              </a:spcBef>
              <a:spcAft>
                <a:spcPts val="0"/>
              </a:spcAft>
              <a:buSzPts val="2000"/>
              <a:buChar char="▫"/>
              <a:defRPr sz="2000"/>
            </a:lvl7pPr>
            <a:lvl8pPr indent="-355600" lvl="7" marL="3657600" algn="l">
              <a:lnSpc>
                <a:spcPct val="115000"/>
              </a:lnSpc>
              <a:spcBef>
                <a:spcPts val="0"/>
              </a:spcBef>
              <a:spcAft>
                <a:spcPts val="0"/>
              </a:spcAft>
              <a:buSzPts val="2000"/>
              <a:buChar char="▫"/>
              <a:defRPr sz="2000"/>
            </a:lvl8pPr>
            <a:lvl9pPr indent="-355600" lvl="8" marL="4114800" algn="l">
              <a:lnSpc>
                <a:spcPct val="115000"/>
              </a:lnSpc>
              <a:spcBef>
                <a:spcPts val="0"/>
              </a:spcBef>
              <a:spcAft>
                <a:spcPts val="0"/>
              </a:spcAft>
              <a:buSzPts val="2000"/>
              <a:buChar char="▫"/>
              <a:defRPr sz="2000"/>
            </a:lvl9pPr>
          </a:lstStyle>
          <a:p/>
        </p:txBody>
      </p:sp>
      <p:sp>
        <p:nvSpPr>
          <p:cNvPr id="59" name="Google Shape;59;p102"/>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60" name="Shape 60"/>
        <p:cNvGrpSpPr/>
        <p:nvPr/>
      </p:nvGrpSpPr>
      <p:grpSpPr>
        <a:xfrm>
          <a:off x="0" y="0"/>
          <a:ext cx="0" cy="0"/>
          <a:chOff x="0" y="0"/>
          <a:chExt cx="0" cy="0"/>
        </a:xfrm>
      </p:grpSpPr>
      <p:sp>
        <p:nvSpPr>
          <p:cNvPr id="61" name="Google Shape;61;p103"/>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 name="Google Shape;62;p103"/>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 name="Google Shape;63;p103"/>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64" name="Google Shape;64;p103"/>
          <p:cNvSpPr txBox="1"/>
          <p:nvPr>
            <p:ph idx="1" type="body"/>
          </p:nvPr>
        </p:nvSpPr>
        <p:spPr>
          <a:xfrm>
            <a:off x="1136000"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65" name="Google Shape;65;p103"/>
          <p:cNvSpPr txBox="1"/>
          <p:nvPr>
            <p:ph idx="2" type="body"/>
          </p:nvPr>
        </p:nvSpPr>
        <p:spPr>
          <a:xfrm>
            <a:off x="3472501"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66" name="Google Shape;66;p103"/>
          <p:cNvSpPr txBox="1"/>
          <p:nvPr>
            <p:ph idx="3" type="body"/>
          </p:nvPr>
        </p:nvSpPr>
        <p:spPr>
          <a:xfrm>
            <a:off x="5809002"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67" name="Google Shape;67;p103"/>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8" name="Shape 68"/>
        <p:cNvGrpSpPr/>
        <p:nvPr/>
      </p:nvGrpSpPr>
      <p:grpSpPr>
        <a:xfrm>
          <a:off x="0" y="0"/>
          <a:ext cx="0" cy="0"/>
          <a:chOff x="0" y="0"/>
          <a:chExt cx="0" cy="0"/>
        </a:xfrm>
      </p:grpSpPr>
      <p:sp>
        <p:nvSpPr>
          <p:cNvPr id="69" name="Google Shape;69;p104"/>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 name="Google Shape;70;p104"/>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 name="Google Shape;71;p104"/>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72" name="Google Shape;72;p104"/>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73" name="Shape 73"/>
        <p:cNvGrpSpPr/>
        <p:nvPr/>
      </p:nvGrpSpPr>
      <p:grpSpPr>
        <a:xfrm>
          <a:off x="0" y="0"/>
          <a:ext cx="0" cy="0"/>
          <a:chOff x="0" y="0"/>
          <a:chExt cx="0" cy="0"/>
        </a:xfrm>
      </p:grpSpPr>
      <p:sp>
        <p:nvSpPr>
          <p:cNvPr id="74" name="Google Shape;74;p105"/>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 name="Google Shape;75;p105"/>
          <p:cNvSpPr txBox="1"/>
          <p:nvPr>
            <p:ph idx="1" type="body"/>
          </p:nvPr>
        </p:nvSpPr>
        <p:spPr>
          <a:xfrm>
            <a:off x="264125" y="4435200"/>
            <a:ext cx="8422500" cy="708300"/>
          </a:xfrm>
          <a:prstGeom prst="rect">
            <a:avLst/>
          </a:prstGeom>
          <a:noFill/>
          <a:ln>
            <a:noFill/>
          </a:ln>
        </p:spPr>
        <p:txBody>
          <a:bodyPr anchorCtr="0" anchor="ctr" bIns="0" lIns="0" spcFirstLastPara="1" rIns="0" wrap="square" tIns="0">
            <a:noAutofit/>
          </a:bodyPr>
          <a:lstStyle>
            <a:lvl1pPr indent="-228600" lvl="0" marL="457200" algn="l">
              <a:lnSpc>
                <a:spcPct val="115000"/>
              </a:lnSpc>
              <a:spcBef>
                <a:spcPts val="360"/>
              </a:spcBef>
              <a:spcAft>
                <a:spcPts val="0"/>
              </a:spcAft>
              <a:buSzPts val="1400"/>
              <a:buNone/>
              <a:defRPr sz="1400"/>
            </a:lvl1pPr>
          </a:lstStyle>
          <a:p/>
        </p:txBody>
      </p:sp>
      <p:sp>
        <p:nvSpPr>
          <p:cNvPr id="76" name="Google Shape;76;p105"/>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
        <p:nvSpPr>
          <p:cNvPr id="77" name="Google Shape;77;p105"/>
          <p:cNvSpPr/>
          <p:nvPr/>
        </p:nvSpPr>
        <p:spPr>
          <a:xfrm>
            <a:off x="-7000" y="44352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78" name="Shape 78"/>
        <p:cNvGrpSpPr/>
        <p:nvPr/>
      </p:nvGrpSpPr>
      <p:grpSpPr>
        <a:xfrm>
          <a:off x="0" y="0"/>
          <a:ext cx="0" cy="0"/>
          <a:chOff x="0" y="0"/>
          <a:chExt cx="0" cy="0"/>
        </a:xfrm>
      </p:grpSpPr>
      <p:sp>
        <p:nvSpPr>
          <p:cNvPr id="79" name="Google Shape;79;p106"/>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80" name="Google Shape;80;p106"/>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81" name="Google Shape;81;p106"/>
          <p:cNvSpPr txBox="1"/>
          <p:nvPr>
            <p:ph type="title"/>
          </p:nvPr>
        </p:nvSpPr>
        <p:spPr>
          <a:xfrm>
            <a:off x="265500" y="1397350"/>
            <a:ext cx="4045200" cy="1318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3600"/>
              <a:buNone/>
              <a:defRPr sz="3600">
                <a:solidFill>
                  <a:schemeClr val="dk1"/>
                </a:solidFill>
              </a:defRPr>
            </a:lvl1pPr>
            <a:lvl2pPr lvl="1" algn="ctr">
              <a:lnSpc>
                <a:spcPct val="90000"/>
              </a:lnSpc>
              <a:spcBef>
                <a:spcPts val="0"/>
              </a:spcBef>
              <a:spcAft>
                <a:spcPts val="0"/>
              </a:spcAft>
              <a:buClr>
                <a:schemeClr val="dk1"/>
              </a:buClr>
              <a:buSzPts val="3600"/>
              <a:buNone/>
              <a:defRPr sz="3600">
                <a:solidFill>
                  <a:schemeClr val="dk1"/>
                </a:solidFill>
              </a:defRPr>
            </a:lvl2pPr>
            <a:lvl3pPr lvl="2" algn="ctr">
              <a:lnSpc>
                <a:spcPct val="90000"/>
              </a:lnSpc>
              <a:spcBef>
                <a:spcPts val="0"/>
              </a:spcBef>
              <a:spcAft>
                <a:spcPts val="0"/>
              </a:spcAft>
              <a:buClr>
                <a:schemeClr val="dk1"/>
              </a:buClr>
              <a:buSzPts val="3600"/>
              <a:buNone/>
              <a:defRPr sz="3600">
                <a:solidFill>
                  <a:schemeClr val="dk1"/>
                </a:solidFill>
              </a:defRPr>
            </a:lvl3pPr>
            <a:lvl4pPr lvl="3" algn="ctr">
              <a:lnSpc>
                <a:spcPct val="90000"/>
              </a:lnSpc>
              <a:spcBef>
                <a:spcPts val="0"/>
              </a:spcBef>
              <a:spcAft>
                <a:spcPts val="0"/>
              </a:spcAft>
              <a:buClr>
                <a:schemeClr val="dk1"/>
              </a:buClr>
              <a:buSzPts val="3600"/>
              <a:buNone/>
              <a:defRPr sz="3600">
                <a:solidFill>
                  <a:schemeClr val="dk1"/>
                </a:solidFill>
              </a:defRPr>
            </a:lvl4pPr>
            <a:lvl5pPr lvl="4" algn="ctr">
              <a:lnSpc>
                <a:spcPct val="90000"/>
              </a:lnSpc>
              <a:spcBef>
                <a:spcPts val="0"/>
              </a:spcBef>
              <a:spcAft>
                <a:spcPts val="0"/>
              </a:spcAft>
              <a:buClr>
                <a:schemeClr val="dk1"/>
              </a:buClr>
              <a:buSzPts val="3600"/>
              <a:buNone/>
              <a:defRPr sz="3600">
                <a:solidFill>
                  <a:schemeClr val="dk1"/>
                </a:solidFill>
              </a:defRPr>
            </a:lvl5pPr>
            <a:lvl6pPr lvl="5" algn="ctr">
              <a:lnSpc>
                <a:spcPct val="90000"/>
              </a:lnSpc>
              <a:spcBef>
                <a:spcPts val="0"/>
              </a:spcBef>
              <a:spcAft>
                <a:spcPts val="0"/>
              </a:spcAft>
              <a:buClr>
                <a:schemeClr val="dk1"/>
              </a:buClr>
              <a:buSzPts val="3600"/>
              <a:buNone/>
              <a:defRPr sz="3600">
                <a:solidFill>
                  <a:schemeClr val="dk1"/>
                </a:solidFill>
              </a:defRPr>
            </a:lvl6pPr>
            <a:lvl7pPr lvl="6" algn="ctr">
              <a:lnSpc>
                <a:spcPct val="90000"/>
              </a:lnSpc>
              <a:spcBef>
                <a:spcPts val="0"/>
              </a:spcBef>
              <a:spcAft>
                <a:spcPts val="0"/>
              </a:spcAft>
              <a:buClr>
                <a:schemeClr val="dk1"/>
              </a:buClr>
              <a:buSzPts val="3600"/>
              <a:buNone/>
              <a:defRPr sz="3600">
                <a:solidFill>
                  <a:schemeClr val="dk1"/>
                </a:solidFill>
              </a:defRPr>
            </a:lvl7pPr>
            <a:lvl8pPr lvl="7" algn="ctr">
              <a:lnSpc>
                <a:spcPct val="90000"/>
              </a:lnSpc>
              <a:spcBef>
                <a:spcPts val="0"/>
              </a:spcBef>
              <a:spcAft>
                <a:spcPts val="0"/>
              </a:spcAft>
              <a:buClr>
                <a:schemeClr val="dk1"/>
              </a:buClr>
              <a:buSzPts val="3600"/>
              <a:buNone/>
              <a:defRPr sz="3600">
                <a:solidFill>
                  <a:schemeClr val="dk1"/>
                </a:solidFill>
              </a:defRPr>
            </a:lvl8pPr>
            <a:lvl9pPr lvl="8" algn="ctr">
              <a:lnSpc>
                <a:spcPct val="90000"/>
              </a:lnSpc>
              <a:spcBef>
                <a:spcPts val="0"/>
              </a:spcBef>
              <a:spcAft>
                <a:spcPts val="0"/>
              </a:spcAft>
              <a:buClr>
                <a:schemeClr val="dk1"/>
              </a:buClr>
              <a:buSzPts val="3600"/>
              <a:buNone/>
              <a:defRPr sz="3600">
                <a:solidFill>
                  <a:schemeClr val="dk1"/>
                </a:solidFill>
              </a:defRPr>
            </a:lvl9pPr>
          </a:lstStyle>
          <a:p/>
        </p:txBody>
      </p:sp>
      <p:sp>
        <p:nvSpPr>
          <p:cNvPr id="82" name="Google Shape;82;p106"/>
          <p:cNvSpPr txBox="1"/>
          <p:nvPr>
            <p:ph idx="1" type="subTitle"/>
          </p:nvPr>
        </p:nvSpPr>
        <p:spPr>
          <a:xfrm>
            <a:off x="265500" y="2735371"/>
            <a:ext cx="4045200" cy="1345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83" name="Google Shape;83;p106"/>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1600"/>
              </a:spcBef>
              <a:spcAft>
                <a:spcPts val="0"/>
              </a:spcAft>
              <a:buClr>
                <a:schemeClr val="lt1"/>
              </a:buClr>
              <a:buSzPts val="1400"/>
              <a:buChar char="▫"/>
              <a:defRPr>
                <a:solidFill>
                  <a:schemeClr val="lt1"/>
                </a:solidFill>
              </a:defRPr>
            </a:lvl2pPr>
            <a:lvl3pPr indent="-317500" lvl="2" marL="1371600" algn="l">
              <a:lnSpc>
                <a:spcPct val="115000"/>
              </a:lnSpc>
              <a:spcBef>
                <a:spcPts val="1600"/>
              </a:spcBef>
              <a:spcAft>
                <a:spcPts val="0"/>
              </a:spcAft>
              <a:buClr>
                <a:schemeClr val="lt1"/>
              </a:buClr>
              <a:buSzPts val="1400"/>
              <a:buChar char="▫"/>
              <a:defRPr>
                <a:solidFill>
                  <a:schemeClr val="lt1"/>
                </a:solidFill>
              </a:defRPr>
            </a:lvl3pPr>
            <a:lvl4pPr indent="-317500" lvl="3" marL="1828800" algn="l">
              <a:lnSpc>
                <a:spcPct val="115000"/>
              </a:lnSpc>
              <a:spcBef>
                <a:spcPts val="1600"/>
              </a:spcBef>
              <a:spcAft>
                <a:spcPts val="0"/>
              </a:spcAft>
              <a:buClr>
                <a:schemeClr val="lt1"/>
              </a:buClr>
              <a:buSzPts val="1400"/>
              <a:buChar char="▫"/>
              <a:defRPr>
                <a:solidFill>
                  <a:schemeClr val="lt1"/>
                </a:solidFill>
              </a:defRPr>
            </a:lvl4pPr>
            <a:lvl5pPr indent="-317500" lvl="4" marL="2286000" algn="l">
              <a:lnSpc>
                <a:spcPct val="115000"/>
              </a:lnSpc>
              <a:spcBef>
                <a:spcPts val="1600"/>
              </a:spcBef>
              <a:spcAft>
                <a:spcPts val="0"/>
              </a:spcAft>
              <a:buClr>
                <a:schemeClr val="lt1"/>
              </a:buClr>
              <a:buSzPts val="1400"/>
              <a:buChar char="▫"/>
              <a:defRPr>
                <a:solidFill>
                  <a:schemeClr val="lt1"/>
                </a:solidFill>
              </a:defRPr>
            </a:lvl5pPr>
            <a:lvl6pPr indent="-317500" lvl="5" marL="2743200" algn="l">
              <a:lnSpc>
                <a:spcPct val="115000"/>
              </a:lnSpc>
              <a:spcBef>
                <a:spcPts val="1600"/>
              </a:spcBef>
              <a:spcAft>
                <a:spcPts val="0"/>
              </a:spcAft>
              <a:buClr>
                <a:schemeClr val="lt1"/>
              </a:buClr>
              <a:buSzPts val="1400"/>
              <a:buChar char="▫"/>
              <a:defRPr>
                <a:solidFill>
                  <a:schemeClr val="lt1"/>
                </a:solidFill>
              </a:defRPr>
            </a:lvl6pPr>
            <a:lvl7pPr indent="-317500" lvl="6" marL="3200400" algn="l">
              <a:lnSpc>
                <a:spcPct val="115000"/>
              </a:lnSpc>
              <a:spcBef>
                <a:spcPts val="1600"/>
              </a:spcBef>
              <a:spcAft>
                <a:spcPts val="0"/>
              </a:spcAft>
              <a:buClr>
                <a:schemeClr val="lt1"/>
              </a:buClr>
              <a:buSzPts val="1400"/>
              <a:buChar char="▫"/>
              <a:defRPr>
                <a:solidFill>
                  <a:schemeClr val="lt1"/>
                </a:solidFill>
              </a:defRPr>
            </a:lvl7pPr>
            <a:lvl8pPr indent="-317500" lvl="7" marL="3657600" algn="l">
              <a:lnSpc>
                <a:spcPct val="115000"/>
              </a:lnSpc>
              <a:spcBef>
                <a:spcPts val="1600"/>
              </a:spcBef>
              <a:spcAft>
                <a:spcPts val="0"/>
              </a:spcAft>
              <a:buClr>
                <a:schemeClr val="lt1"/>
              </a:buClr>
              <a:buSzPts val="1400"/>
              <a:buChar char="▫"/>
              <a:defRPr>
                <a:solidFill>
                  <a:schemeClr val="lt1"/>
                </a:solidFill>
              </a:defRPr>
            </a:lvl8pPr>
            <a:lvl9pPr indent="-317500" lvl="8" marL="4114800" algn="l">
              <a:lnSpc>
                <a:spcPct val="115000"/>
              </a:lnSpc>
              <a:spcBef>
                <a:spcPts val="1600"/>
              </a:spcBef>
              <a:spcAft>
                <a:spcPts val="1600"/>
              </a:spcAft>
              <a:buClr>
                <a:schemeClr val="lt1"/>
              </a:buClr>
              <a:buSzPts val="1400"/>
              <a:buChar char="▫"/>
              <a:defRPr>
                <a:solidFill>
                  <a:schemeClr val="lt1"/>
                </a:solidFill>
              </a:defRPr>
            </a:lvl9pPr>
          </a:lstStyle>
          <a:p/>
        </p:txBody>
      </p:sp>
      <p:sp>
        <p:nvSpPr>
          <p:cNvPr id="84" name="Google Shape;84;p106"/>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1pPr>
            <a:lvl2pPr indent="0" lvl="1"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2pPr>
            <a:lvl3pPr indent="0" lvl="2"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3pPr>
            <a:lvl4pPr indent="0" lvl="3"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4pPr>
            <a:lvl5pPr indent="0" lvl="4"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5pPr>
            <a:lvl6pPr indent="0" lvl="5"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6pPr>
            <a:lvl7pPr indent="0" lvl="6"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7pPr>
            <a:lvl8pPr indent="0" lvl="7"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8pPr>
            <a:lvl9pPr indent="0" lvl="8"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2">
    <p:spTree>
      <p:nvGrpSpPr>
        <p:cNvPr id="85" name="Shape 85"/>
        <p:cNvGrpSpPr/>
        <p:nvPr/>
      </p:nvGrpSpPr>
      <p:grpSpPr>
        <a:xfrm>
          <a:off x="0" y="0"/>
          <a:ext cx="0" cy="0"/>
          <a:chOff x="0" y="0"/>
          <a:chExt cx="0" cy="0"/>
        </a:xfrm>
      </p:grpSpPr>
      <p:sp>
        <p:nvSpPr>
          <p:cNvPr id="86" name="Google Shape;86;p107"/>
          <p:cNvSpPr txBox="1"/>
          <p:nvPr>
            <p:ph type="ctrTitle"/>
          </p:nvPr>
        </p:nvSpPr>
        <p:spPr>
          <a:xfrm>
            <a:off x="685800" y="1597819"/>
            <a:ext cx="7772400" cy="1102500"/>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SzPts val="3000"/>
              <a:buNone/>
              <a:defRPr/>
            </a:lvl1pPr>
            <a:lvl2pPr lvl="1" algn="ctr">
              <a:lnSpc>
                <a:spcPct val="90000"/>
              </a:lnSpc>
              <a:spcBef>
                <a:spcPts val="0"/>
              </a:spcBef>
              <a:spcAft>
                <a:spcPts val="0"/>
              </a:spcAft>
              <a:buSzPts val="3000"/>
              <a:buNone/>
              <a:defRPr/>
            </a:lvl2pPr>
            <a:lvl3pPr lvl="2" algn="ctr">
              <a:lnSpc>
                <a:spcPct val="90000"/>
              </a:lnSpc>
              <a:spcBef>
                <a:spcPts val="0"/>
              </a:spcBef>
              <a:spcAft>
                <a:spcPts val="0"/>
              </a:spcAft>
              <a:buSzPts val="3000"/>
              <a:buNone/>
              <a:defRPr/>
            </a:lvl3pPr>
            <a:lvl4pPr lvl="3" algn="ctr">
              <a:lnSpc>
                <a:spcPct val="90000"/>
              </a:lnSpc>
              <a:spcBef>
                <a:spcPts val="0"/>
              </a:spcBef>
              <a:spcAft>
                <a:spcPts val="0"/>
              </a:spcAft>
              <a:buSzPts val="3000"/>
              <a:buNone/>
              <a:defRPr/>
            </a:lvl4pPr>
            <a:lvl5pPr lvl="4" algn="ctr">
              <a:lnSpc>
                <a:spcPct val="90000"/>
              </a:lnSpc>
              <a:spcBef>
                <a:spcPts val="0"/>
              </a:spcBef>
              <a:spcAft>
                <a:spcPts val="0"/>
              </a:spcAft>
              <a:buSzPts val="3000"/>
              <a:buNone/>
              <a:defRPr/>
            </a:lvl5pPr>
            <a:lvl6pPr lvl="5" algn="ctr">
              <a:lnSpc>
                <a:spcPct val="90000"/>
              </a:lnSpc>
              <a:spcBef>
                <a:spcPts val="0"/>
              </a:spcBef>
              <a:spcAft>
                <a:spcPts val="0"/>
              </a:spcAft>
              <a:buSzPts val="3000"/>
              <a:buNone/>
              <a:defRPr/>
            </a:lvl6pPr>
            <a:lvl7pPr lvl="6" algn="ctr">
              <a:lnSpc>
                <a:spcPct val="90000"/>
              </a:lnSpc>
              <a:spcBef>
                <a:spcPts val="0"/>
              </a:spcBef>
              <a:spcAft>
                <a:spcPts val="0"/>
              </a:spcAft>
              <a:buSzPts val="3000"/>
              <a:buNone/>
              <a:defRPr/>
            </a:lvl7pPr>
            <a:lvl8pPr lvl="7" algn="ctr">
              <a:lnSpc>
                <a:spcPct val="90000"/>
              </a:lnSpc>
              <a:spcBef>
                <a:spcPts val="0"/>
              </a:spcBef>
              <a:spcAft>
                <a:spcPts val="0"/>
              </a:spcAft>
              <a:buSzPts val="3000"/>
              <a:buNone/>
              <a:defRPr/>
            </a:lvl8pPr>
            <a:lvl9pPr lvl="8" algn="ctr">
              <a:lnSpc>
                <a:spcPct val="90000"/>
              </a:lnSpc>
              <a:spcBef>
                <a:spcPts val="0"/>
              </a:spcBef>
              <a:spcAft>
                <a:spcPts val="0"/>
              </a:spcAft>
              <a:buSzPts val="3000"/>
              <a:buNone/>
              <a:defRPr/>
            </a:lvl9pPr>
          </a:lstStyle>
          <a:p/>
        </p:txBody>
      </p:sp>
      <p:sp>
        <p:nvSpPr>
          <p:cNvPr id="87" name="Google Shape;87;p107"/>
          <p:cNvSpPr txBox="1"/>
          <p:nvPr>
            <p:ph idx="1" type="subTitle"/>
          </p:nvPr>
        </p:nvSpPr>
        <p:spPr>
          <a:xfrm>
            <a:off x="1371600" y="2914650"/>
            <a:ext cx="6400800" cy="1314300"/>
          </a:xfrm>
          <a:prstGeom prst="rect">
            <a:avLst/>
          </a:prstGeom>
          <a:noFill/>
          <a:ln>
            <a:noFill/>
          </a:ln>
        </p:spPr>
        <p:txBody>
          <a:bodyPr anchorCtr="0" anchor="t" bIns="45700" lIns="91425" spcFirstLastPara="1" rIns="91425" wrap="square" tIns="45700">
            <a:noAutofit/>
          </a:bodyPr>
          <a:lstStyle>
            <a:lvl1pPr lvl="0" algn="ctr">
              <a:lnSpc>
                <a:spcPct val="115000"/>
              </a:lnSpc>
              <a:spcBef>
                <a:spcPts val="640"/>
              </a:spcBef>
              <a:spcAft>
                <a:spcPts val="0"/>
              </a:spcAft>
              <a:buClr>
                <a:schemeClr val="dk1"/>
              </a:buClr>
              <a:buSzPts val="3200"/>
              <a:buFont typeface="Arial"/>
              <a:buNone/>
              <a:defRPr/>
            </a:lvl1pPr>
            <a:lvl2pPr lvl="1" algn="ctr">
              <a:lnSpc>
                <a:spcPct val="115000"/>
              </a:lnSpc>
              <a:spcBef>
                <a:spcPts val="560"/>
              </a:spcBef>
              <a:spcAft>
                <a:spcPts val="0"/>
              </a:spcAft>
              <a:buClr>
                <a:schemeClr val="dk1"/>
              </a:buClr>
              <a:buSzPts val="2800"/>
              <a:buFont typeface="Arial"/>
              <a:buNone/>
              <a:defRPr/>
            </a:lvl2pPr>
            <a:lvl3pPr lvl="2" algn="ctr">
              <a:lnSpc>
                <a:spcPct val="115000"/>
              </a:lnSpc>
              <a:spcBef>
                <a:spcPts val="480"/>
              </a:spcBef>
              <a:spcAft>
                <a:spcPts val="0"/>
              </a:spcAft>
              <a:buClr>
                <a:schemeClr val="dk1"/>
              </a:buClr>
              <a:buSzPts val="2400"/>
              <a:buFont typeface="Arial"/>
              <a:buNone/>
              <a:defRPr/>
            </a:lvl3pPr>
            <a:lvl4pPr lvl="3" algn="ctr">
              <a:lnSpc>
                <a:spcPct val="115000"/>
              </a:lnSpc>
              <a:spcBef>
                <a:spcPts val="400"/>
              </a:spcBef>
              <a:spcAft>
                <a:spcPts val="0"/>
              </a:spcAft>
              <a:buClr>
                <a:schemeClr val="dk1"/>
              </a:buClr>
              <a:buSzPts val="2000"/>
              <a:buFont typeface="Arial"/>
              <a:buNone/>
              <a:defRPr/>
            </a:lvl4pPr>
            <a:lvl5pPr lvl="4" algn="ctr">
              <a:lnSpc>
                <a:spcPct val="115000"/>
              </a:lnSpc>
              <a:spcBef>
                <a:spcPts val="400"/>
              </a:spcBef>
              <a:spcAft>
                <a:spcPts val="0"/>
              </a:spcAft>
              <a:buClr>
                <a:schemeClr val="dk1"/>
              </a:buClr>
              <a:buSzPts val="2000"/>
              <a:buFont typeface="Arial"/>
              <a:buNone/>
              <a:defRPr/>
            </a:lvl5pPr>
            <a:lvl6pPr lvl="5" algn="ctr">
              <a:lnSpc>
                <a:spcPct val="115000"/>
              </a:lnSpc>
              <a:spcBef>
                <a:spcPts val="400"/>
              </a:spcBef>
              <a:spcAft>
                <a:spcPts val="0"/>
              </a:spcAft>
              <a:buClr>
                <a:schemeClr val="dk1"/>
              </a:buClr>
              <a:buSzPts val="2000"/>
              <a:buFont typeface="Arial"/>
              <a:buNone/>
              <a:defRPr/>
            </a:lvl6pPr>
            <a:lvl7pPr lvl="6" algn="ctr">
              <a:lnSpc>
                <a:spcPct val="115000"/>
              </a:lnSpc>
              <a:spcBef>
                <a:spcPts val="400"/>
              </a:spcBef>
              <a:spcAft>
                <a:spcPts val="0"/>
              </a:spcAft>
              <a:buClr>
                <a:schemeClr val="dk1"/>
              </a:buClr>
              <a:buSzPts val="2000"/>
              <a:buFont typeface="Arial"/>
              <a:buNone/>
              <a:defRPr/>
            </a:lvl7pPr>
            <a:lvl8pPr lvl="7" algn="ctr">
              <a:lnSpc>
                <a:spcPct val="115000"/>
              </a:lnSpc>
              <a:spcBef>
                <a:spcPts val="400"/>
              </a:spcBef>
              <a:spcAft>
                <a:spcPts val="0"/>
              </a:spcAft>
              <a:buClr>
                <a:schemeClr val="dk1"/>
              </a:buClr>
              <a:buSzPts val="2000"/>
              <a:buFont typeface="Arial"/>
              <a:buNone/>
              <a:defRPr/>
            </a:lvl8pPr>
            <a:lvl9pPr lvl="8" algn="ctr">
              <a:lnSpc>
                <a:spcPct val="115000"/>
              </a:lnSpc>
              <a:spcBef>
                <a:spcPts val="400"/>
              </a:spcBef>
              <a:spcAft>
                <a:spcPts val="0"/>
              </a:spcAft>
              <a:buClr>
                <a:schemeClr val="dk1"/>
              </a:buClr>
              <a:buSzPts val="2000"/>
              <a:buFont typeface="Arial"/>
              <a:buNone/>
              <a:defRPr/>
            </a:lvl9pPr>
          </a:lstStyle>
          <a:p/>
        </p:txBody>
      </p:sp>
      <p:sp>
        <p:nvSpPr>
          <p:cNvPr id="88" name="Google Shape;88;p107"/>
          <p:cNvSpPr txBox="1"/>
          <p:nvPr>
            <p:ph idx="10" type="dt"/>
          </p:nvPr>
        </p:nvSpPr>
        <p:spPr>
          <a:xfrm>
            <a:off x="457200" y="4683919"/>
            <a:ext cx="2133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89" name="Google Shape;89;p107"/>
          <p:cNvSpPr txBox="1"/>
          <p:nvPr>
            <p:ph idx="11" type="ftr"/>
          </p:nvPr>
        </p:nvSpPr>
        <p:spPr>
          <a:xfrm>
            <a:off x="3124200" y="4683919"/>
            <a:ext cx="2895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0" name="Google Shape;90;p107"/>
          <p:cNvSpPr txBox="1"/>
          <p:nvPr>
            <p:ph idx="12" type="sldNum"/>
          </p:nvPr>
        </p:nvSpPr>
        <p:spPr>
          <a:xfrm>
            <a:off x="6553200" y="4683919"/>
            <a:ext cx="2133600" cy="3573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91" name="Shape 91"/>
        <p:cNvGrpSpPr/>
        <p:nvPr/>
      </p:nvGrpSpPr>
      <p:grpSpPr>
        <a:xfrm>
          <a:off x="0" y="0"/>
          <a:ext cx="0" cy="0"/>
          <a:chOff x="0" y="0"/>
          <a:chExt cx="0" cy="0"/>
        </a:xfrm>
      </p:grpSpPr>
      <p:sp>
        <p:nvSpPr>
          <p:cNvPr id="92" name="Google Shape;92;p108"/>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SzPts val="3000"/>
              <a:buNone/>
              <a:defRPr/>
            </a:lvl1pPr>
            <a:lvl2pPr lvl="1" algn="ctr">
              <a:lnSpc>
                <a:spcPct val="90000"/>
              </a:lnSpc>
              <a:spcBef>
                <a:spcPts val="0"/>
              </a:spcBef>
              <a:spcAft>
                <a:spcPts val="0"/>
              </a:spcAft>
              <a:buSzPts val="3000"/>
              <a:buNone/>
              <a:defRPr/>
            </a:lvl2pPr>
            <a:lvl3pPr lvl="2" algn="ctr">
              <a:lnSpc>
                <a:spcPct val="90000"/>
              </a:lnSpc>
              <a:spcBef>
                <a:spcPts val="0"/>
              </a:spcBef>
              <a:spcAft>
                <a:spcPts val="0"/>
              </a:spcAft>
              <a:buSzPts val="3000"/>
              <a:buNone/>
              <a:defRPr/>
            </a:lvl3pPr>
            <a:lvl4pPr lvl="3" algn="ctr">
              <a:lnSpc>
                <a:spcPct val="90000"/>
              </a:lnSpc>
              <a:spcBef>
                <a:spcPts val="0"/>
              </a:spcBef>
              <a:spcAft>
                <a:spcPts val="0"/>
              </a:spcAft>
              <a:buSzPts val="3000"/>
              <a:buNone/>
              <a:defRPr/>
            </a:lvl4pPr>
            <a:lvl5pPr lvl="4" algn="ctr">
              <a:lnSpc>
                <a:spcPct val="90000"/>
              </a:lnSpc>
              <a:spcBef>
                <a:spcPts val="0"/>
              </a:spcBef>
              <a:spcAft>
                <a:spcPts val="0"/>
              </a:spcAft>
              <a:buSzPts val="3000"/>
              <a:buNone/>
              <a:defRPr/>
            </a:lvl5pPr>
            <a:lvl6pPr lvl="5" algn="ctr">
              <a:lnSpc>
                <a:spcPct val="90000"/>
              </a:lnSpc>
              <a:spcBef>
                <a:spcPts val="0"/>
              </a:spcBef>
              <a:spcAft>
                <a:spcPts val="0"/>
              </a:spcAft>
              <a:buSzPts val="3000"/>
              <a:buNone/>
              <a:defRPr/>
            </a:lvl6pPr>
            <a:lvl7pPr lvl="6" algn="ctr">
              <a:lnSpc>
                <a:spcPct val="90000"/>
              </a:lnSpc>
              <a:spcBef>
                <a:spcPts val="0"/>
              </a:spcBef>
              <a:spcAft>
                <a:spcPts val="0"/>
              </a:spcAft>
              <a:buSzPts val="3000"/>
              <a:buNone/>
              <a:defRPr/>
            </a:lvl7pPr>
            <a:lvl8pPr lvl="7" algn="ctr">
              <a:lnSpc>
                <a:spcPct val="90000"/>
              </a:lnSpc>
              <a:spcBef>
                <a:spcPts val="0"/>
              </a:spcBef>
              <a:spcAft>
                <a:spcPts val="0"/>
              </a:spcAft>
              <a:buSzPts val="3000"/>
              <a:buNone/>
              <a:defRPr/>
            </a:lvl8pPr>
            <a:lvl9pPr lvl="8" algn="ctr">
              <a:lnSpc>
                <a:spcPct val="90000"/>
              </a:lnSpc>
              <a:spcBef>
                <a:spcPts val="0"/>
              </a:spcBef>
              <a:spcAft>
                <a:spcPts val="0"/>
              </a:spcAft>
              <a:buSzPts val="3000"/>
              <a:buNone/>
              <a:defRPr/>
            </a:lvl9pPr>
          </a:lstStyle>
          <a:p/>
        </p:txBody>
      </p:sp>
      <p:sp>
        <p:nvSpPr>
          <p:cNvPr id="93" name="Google Shape;93;p108"/>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Autofit/>
          </a:bodyPr>
          <a:lstStyle>
            <a:lvl1pPr indent="-342900" lvl="0" marL="457200" algn="l">
              <a:lnSpc>
                <a:spcPct val="115000"/>
              </a:lnSpc>
              <a:spcBef>
                <a:spcPts val="360"/>
              </a:spcBef>
              <a:spcAft>
                <a:spcPts val="0"/>
              </a:spcAft>
              <a:buClr>
                <a:schemeClr val="dk1"/>
              </a:buClr>
              <a:buSzPts val="1800"/>
              <a:buChar char="▫"/>
              <a:defRPr/>
            </a:lvl1pPr>
            <a:lvl2pPr indent="-342900" lvl="1" marL="914400" algn="l">
              <a:lnSpc>
                <a:spcPct val="115000"/>
              </a:lnSpc>
              <a:spcBef>
                <a:spcPts val="360"/>
              </a:spcBef>
              <a:spcAft>
                <a:spcPts val="0"/>
              </a:spcAft>
              <a:buClr>
                <a:schemeClr val="dk1"/>
              </a:buClr>
              <a:buSzPts val="1800"/>
              <a:buChar char="▫"/>
              <a:defRPr/>
            </a:lvl2pPr>
            <a:lvl3pPr indent="-342900" lvl="2" marL="1371600" algn="l">
              <a:lnSpc>
                <a:spcPct val="115000"/>
              </a:lnSpc>
              <a:spcBef>
                <a:spcPts val="360"/>
              </a:spcBef>
              <a:spcAft>
                <a:spcPts val="0"/>
              </a:spcAft>
              <a:buClr>
                <a:schemeClr val="dk1"/>
              </a:buClr>
              <a:buSzPts val="1800"/>
              <a:buChar char="▫"/>
              <a:defRPr/>
            </a:lvl3pPr>
            <a:lvl4pPr indent="-342900" lvl="3" marL="1828800" algn="l">
              <a:lnSpc>
                <a:spcPct val="115000"/>
              </a:lnSpc>
              <a:spcBef>
                <a:spcPts val="360"/>
              </a:spcBef>
              <a:spcAft>
                <a:spcPts val="0"/>
              </a:spcAft>
              <a:buClr>
                <a:schemeClr val="dk1"/>
              </a:buClr>
              <a:buSzPts val="1800"/>
              <a:buChar char="▫"/>
              <a:defRPr/>
            </a:lvl4pPr>
            <a:lvl5pPr indent="-342900" lvl="4" marL="2286000" algn="l">
              <a:lnSpc>
                <a:spcPct val="115000"/>
              </a:lnSpc>
              <a:spcBef>
                <a:spcPts val="360"/>
              </a:spcBef>
              <a:spcAft>
                <a:spcPts val="0"/>
              </a:spcAft>
              <a:buClr>
                <a:schemeClr val="dk1"/>
              </a:buClr>
              <a:buSzPts val="1800"/>
              <a:buChar char="▫"/>
              <a:defRPr/>
            </a:lvl5pPr>
            <a:lvl6pPr indent="-342900" lvl="5" marL="2743200" algn="l">
              <a:lnSpc>
                <a:spcPct val="115000"/>
              </a:lnSpc>
              <a:spcBef>
                <a:spcPts val="360"/>
              </a:spcBef>
              <a:spcAft>
                <a:spcPts val="0"/>
              </a:spcAft>
              <a:buClr>
                <a:schemeClr val="dk1"/>
              </a:buClr>
              <a:buSzPts val="1800"/>
              <a:buChar char="▫"/>
              <a:defRPr/>
            </a:lvl6pPr>
            <a:lvl7pPr indent="-342900" lvl="6" marL="3200400" algn="l">
              <a:lnSpc>
                <a:spcPct val="115000"/>
              </a:lnSpc>
              <a:spcBef>
                <a:spcPts val="360"/>
              </a:spcBef>
              <a:spcAft>
                <a:spcPts val="0"/>
              </a:spcAft>
              <a:buClr>
                <a:schemeClr val="dk1"/>
              </a:buClr>
              <a:buSzPts val="1800"/>
              <a:buChar char="▫"/>
              <a:defRPr/>
            </a:lvl7pPr>
            <a:lvl8pPr indent="-342900" lvl="7" marL="3657600" algn="l">
              <a:lnSpc>
                <a:spcPct val="115000"/>
              </a:lnSpc>
              <a:spcBef>
                <a:spcPts val="360"/>
              </a:spcBef>
              <a:spcAft>
                <a:spcPts val="0"/>
              </a:spcAft>
              <a:buClr>
                <a:schemeClr val="dk1"/>
              </a:buClr>
              <a:buSzPts val="1800"/>
              <a:buChar char="▫"/>
              <a:defRPr/>
            </a:lvl8pPr>
            <a:lvl9pPr indent="-342900" lvl="8" marL="4114800" algn="l">
              <a:lnSpc>
                <a:spcPct val="115000"/>
              </a:lnSpc>
              <a:spcBef>
                <a:spcPts val="360"/>
              </a:spcBef>
              <a:spcAft>
                <a:spcPts val="0"/>
              </a:spcAft>
              <a:buClr>
                <a:schemeClr val="dk1"/>
              </a:buClr>
              <a:buSzPts val="1800"/>
              <a:buChar char="▫"/>
              <a:defRPr/>
            </a:lvl9pPr>
          </a:lstStyle>
          <a:p/>
        </p:txBody>
      </p:sp>
      <p:sp>
        <p:nvSpPr>
          <p:cNvPr id="94" name="Google Shape;94;p108"/>
          <p:cNvSpPr txBox="1"/>
          <p:nvPr>
            <p:ph idx="10" type="dt"/>
          </p:nvPr>
        </p:nvSpPr>
        <p:spPr>
          <a:xfrm>
            <a:off x="457200" y="4683919"/>
            <a:ext cx="2133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5" name="Google Shape;95;p108"/>
          <p:cNvSpPr txBox="1"/>
          <p:nvPr>
            <p:ph idx="11" type="ftr"/>
          </p:nvPr>
        </p:nvSpPr>
        <p:spPr>
          <a:xfrm>
            <a:off x="3124200" y="4683919"/>
            <a:ext cx="2895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6" name="Google Shape;96;p108"/>
          <p:cNvSpPr txBox="1"/>
          <p:nvPr>
            <p:ph idx="12" type="sldNum"/>
          </p:nvPr>
        </p:nvSpPr>
        <p:spPr>
          <a:xfrm>
            <a:off x="6553200" y="4683919"/>
            <a:ext cx="2133600" cy="3573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101" name="Shape 101"/>
        <p:cNvGrpSpPr/>
        <p:nvPr/>
      </p:nvGrpSpPr>
      <p:grpSpPr>
        <a:xfrm>
          <a:off x="0" y="0"/>
          <a:ext cx="0" cy="0"/>
          <a:chOff x="0" y="0"/>
          <a:chExt cx="0" cy="0"/>
        </a:xfrm>
      </p:grpSpPr>
      <p:cxnSp>
        <p:nvCxnSpPr>
          <p:cNvPr id="102" name="Google Shape;102;ge76235a57c_0_418"/>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103" name="Google Shape;103;ge76235a57c_0_418"/>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90000"/>
              </a:lnSpc>
              <a:spcBef>
                <a:spcPts val="0"/>
              </a:spcBef>
              <a:spcAft>
                <a:spcPts val="0"/>
              </a:spcAft>
              <a:buClr>
                <a:schemeClr val="lt1"/>
              </a:buClr>
              <a:buSzPts val="4800"/>
              <a:buNone/>
              <a:defRPr sz="4800">
                <a:solidFill>
                  <a:schemeClr val="lt1"/>
                </a:solidFill>
              </a:defRPr>
            </a:lvl2pPr>
            <a:lvl3pPr lvl="2" algn="l">
              <a:lnSpc>
                <a:spcPct val="90000"/>
              </a:lnSpc>
              <a:spcBef>
                <a:spcPts val="0"/>
              </a:spcBef>
              <a:spcAft>
                <a:spcPts val="0"/>
              </a:spcAft>
              <a:buClr>
                <a:schemeClr val="lt1"/>
              </a:buClr>
              <a:buSzPts val="4800"/>
              <a:buNone/>
              <a:defRPr sz="4800">
                <a:solidFill>
                  <a:schemeClr val="lt1"/>
                </a:solidFill>
              </a:defRPr>
            </a:lvl3pPr>
            <a:lvl4pPr lvl="3" algn="l">
              <a:lnSpc>
                <a:spcPct val="90000"/>
              </a:lnSpc>
              <a:spcBef>
                <a:spcPts val="0"/>
              </a:spcBef>
              <a:spcAft>
                <a:spcPts val="0"/>
              </a:spcAft>
              <a:buClr>
                <a:schemeClr val="lt1"/>
              </a:buClr>
              <a:buSzPts val="4800"/>
              <a:buNone/>
              <a:defRPr sz="4800">
                <a:solidFill>
                  <a:schemeClr val="lt1"/>
                </a:solidFill>
              </a:defRPr>
            </a:lvl4pPr>
            <a:lvl5pPr lvl="4" algn="l">
              <a:lnSpc>
                <a:spcPct val="90000"/>
              </a:lnSpc>
              <a:spcBef>
                <a:spcPts val="0"/>
              </a:spcBef>
              <a:spcAft>
                <a:spcPts val="0"/>
              </a:spcAft>
              <a:buClr>
                <a:schemeClr val="lt1"/>
              </a:buClr>
              <a:buSzPts val="4800"/>
              <a:buNone/>
              <a:defRPr sz="4800">
                <a:solidFill>
                  <a:schemeClr val="lt1"/>
                </a:solidFill>
              </a:defRPr>
            </a:lvl5pPr>
            <a:lvl6pPr lvl="5" algn="l">
              <a:lnSpc>
                <a:spcPct val="90000"/>
              </a:lnSpc>
              <a:spcBef>
                <a:spcPts val="0"/>
              </a:spcBef>
              <a:spcAft>
                <a:spcPts val="0"/>
              </a:spcAft>
              <a:buClr>
                <a:schemeClr val="lt1"/>
              </a:buClr>
              <a:buSzPts val="4800"/>
              <a:buNone/>
              <a:defRPr sz="4800">
                <a:solidFill>
                  <a:schemeClr val="lt1"/>
                </a:solidFill>
              </a:defRPr>
            </a:lvl6pPr>
            <a:lvl7pPr lvl="6" algn="l">
              <a:lnSpc>
                <a:spcPct val="90000"/>
              </a:lnSpc>
              <a:spcBef>
                <a:spcPts val="0"/>
              </a:spcBef>
              <a:spcAft>
                <a:spcPts val="0"/>
              </a:spcAft>
              <a:buClr>
                <a:schemeClr val="lt1"/>
              </a:buClr>
              <a:buSzPts val="4800"/>
              <a:buNone/>
              <a:defRPr sz="4800">
                <a:solidFill>
                  <a:schemeClr val="lt1"/>
                </a:solidFill>
              </a:defRPr>
            </a:lvl7pPr>
            <a:lvl8pPr lvl="7" algn="l">
              <a:lnSpc>
                <a:spcPct val="90000"/>
              </a:lnSpc>
              <a:spcBef>
                <a:spcPts val="0"/>
              </a:spcBef>
              <a:spcAft>
                <a:spcPts val="0"/>
              </a:spcAft>
              <a:buClr>
                <a:schemeClr val="lt1"/>
              </a:buClr>
              <a:buSzPts val="4800"/>
              <a:buNone/>
              <a:defRPr sz="4800">
                <a:solidFill>
                  <a:schemeClr val="lt1"/>
                </a:solidFill>
              </a:defRPr>
            </a:lvl8pPr>
            <a:lvl9pPr lvl="8" algn="l">
              <a:lnSpc>
                <a:spcPct val="90000"/>
              </a:lnSpc>
              <a:spcBef>
                <a:spcPts val="0"/>
              </a:spcBef>
              <a:spcAft>
                <a:spcPts val="0"/>
              </a:spcAft>
              <a:buClr>
                <a:schemeClr val="lt1"/>
              </a:buClr>
              <a:buSzPts val="4800"/>
              <a:buNone/>
              <a:defRPr sz="4800">
                <a:solidFill>
                  <a:schemeClr val="lt1"/>
                </a:solidFill>
              </a:defRPr>
            </a:lvl9pPr>
          </a:lstStyle>
          <a:p/>
        </p:txBody>
      </p:sp>
      <p:sp>
        <p:nvSpPr>
          <p:cNvPr id="104" name="Google Shape;104;ge76235a57c_0_418"/>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1pPr>
            <a:lvl2pPr indent="0" lvl="1"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2pPr>
            <a:lvl3pPr indent="0" lvl="2"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3pPr>
            <a:lvl4pPr indent="0" lvl="3"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4pPr>
            <a:lvl5pPr indent="0" lvl="4"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5pPr>
            <a:lvl6pPr indent="0" lvl="5"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6pPr>
            <a:lvl7pPr indent="0" lvl="6"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7pPr>
            <a:lvl8pPr indent="0" lvl="7"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8pPr>
            <a:lvl9pPr indent="0" lvl="8"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05" name="Shape 105"/>
        <p:cNvGrpSpPr/>
        <p:nvPr/>
      </p:nvGrpSpPr>
      <p:grpSpPr>
        <a:xfrm>
          <a:off x="0" y="0"/>
          <a:ext cx="0" cy="0"/>
          <a:chOff x="0" y="0"/>
          <a:chExt cx="0" cy="0"/>
        </a:xfrm>
      </p:grpSpPr>
      <p:sp>
        <p:nvSpPr>
          <p:cNvPr id="106" name="Google Shape;106;ge76235a57c_0_480"/>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SzPts val="3000"/>
              <a:buNone/>
              <a:defRPr/>
            </a:lvl1pPr>
            <a:lvl2pPr lvl="1" algn="ctr">
              <a:lnSpc>
                <a:spcPct val="90000"/>
              </a:lnSpc>
              <a:spcBef>
                <a:spcPts val="0"/>
              </a:spcBef>
              <a:spcAft>
                <a:spcPts val="0"/>
              </a:spcAft>
              <a:buSzPts val="3000"/>
              <a:buNone/>
              <a:defRPr/>
            </a:lvl2pPr>
            <a:lvl3pPr lvl="2" algn="ctr">
              <a:lnSpc>
                <a:spcPct val="90000"/>
              </a:lnSpc>
              <a:spcBef>
                <a:spcPts val="0"/>
              </a:spcBef>
              <a:spcAft>
                <a:spcPts val="0"/>
              </a:spcAft>
              <a:buSzPts val="3000"/>
              <a:buNone/>
              <a:defRPr/>
            </a:lvl3pPr>
            <a:lvl4pPr lvl="3" algn="ctr">
              <a:lnSpc>
                <a:spcPct val="90000"/>
              </a:lnSpc>
              <a:spcBef>
                <a:spcPts val="0"/>
              </a:spcBef>
              <a:spcAft>
                <a:spcPts val="0"/>
              </a:spcAft>
              <a:buSzPts val="3000"/>
              <a:buNone/>
              <a:defRPr/>
            </a:lvl4pPr>
            <a:lvl5pPr lvl="4" algn="ctr">
              <a:lnSpc>
                <a:spcPct val="90000"/>
              </a:lnSpc>
              <a:spcBef>
                <a:spcPts val="0"/>
              </a:spcBef>
              <a:spcAft>
                <a:spcPts val="0"/>
              </a:spcAft>
              <a:buSzPts val="3000"/>
              <a:buNone/>
              <a:defRPr/>
            </a:lvl5pPr>
            <a:lvl6pPr lvl="5" algn="ctr">
              <a:lnSpc>
                <a:spcPct val="90000"/>
              </a:lnSpc>
              <a:spcBef>
                <a:spcPts val="0"/>
              </a:spcBef>
              <a:spcAft>
                <a:spcPts val="0"/>
              </a:spcAft>
              <a:buSzPts val="3000"/>
              <a:buNone/>
              <a:defRPr/>
            </a:lvl6pPr>
            <a:lvl7pPr lvl="6" algn="ctr">
              <a:lnSpc>
                <a:spcPct val="90000"/>
              </a:lnSpc>
              <a:spcBef>
                <a:spcPts val="0"/>
              </a:spcBef>
              <a:spcAft>
                <a:spcPts val="0"/>
              </a:spcAft>
              <a:buSzPts val="3000"/>
              <a:buNone/>
              <a:defRPr/>
            </a:lvl7pPr>
            <a:lvl8pPr lvl="7" algn="ctr">
              <a:lnSpc>
                <a:spcPct val="90000"/>
              </a:lnSpc>
              <a:spcBef>
                <a:spcPts val="0"/>
              </a:spcBef>
              <a:spcAft>
                <a:spcPts val="0"/>
              </a:spcAft>
              <a:buSzPts val="3000"/>
              <a:buNone/>
              <a:defRPr/>
            </a:lvl8pPr>
            <a:lvl9pPr lvl="8" algn="ctr">
              <a:lnSpc>
                <a:spcPct val="90000"/>
              </a:lnSpc>
              <a:spcBef>
                <a:spcPts val="0"/>
              </a:spcBef>
              <a:spcAft>
                <a:spcPts val="0"/>
              </a:spcAft>
              <a:buSzPts val="3000"/>
              <a:buNone/>
              <a:defRPr/>
            </a:lvl9pPr>
          </a:lstStyle>
          <a:p/>
        </p:txBody>
      </p:sp>
      <p:sp>
        <p:nvSpPr>
          <p:cNvPr id="107" name="Google Shape;107;ge76235a57c_0_480"/>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Autofit/>
          </a:bodyPr>
          <a:lstStyle>
            <a:lvl1pPr indent="-342900" lvl="0" marL="457200" algn="l">
              <a:lnSpc>
                <a:spcPct val="115000"/>
              </a:lnSpc>
              <a:spcBef>
                <a:spcPts val="360"/>
              </a:spcBef>
              <a:spcAft>
                <a:spcPts val="0"/>
              </a:spcAft>
              <a:buClr>
                <a:schemeClr val="dk1"/>
              </a:buClr>
              <a:buSzPts val="1800"/>
              <a:buChar char="▫"/>
              <a:defRPr/>
            </a:lvl1pPr>
            <a:lvl2pPr indent="-342900" lvl="1" marL="914400" algn="l">
              <a:lnSpc>
                <a:spcPct val="115000"/>
              </a:lnSpc>
              <a:spcBef>
                <a:spcPts val="360"/>
              </a:spcBef>
              <a:spcAft>
                <a:spcPts val="0"/>
              </a:spcAft>
              <a:buClr>
                <a:schemeClr val="dk1"/>
              </a:buClr>
              <a:buSzPts val="1800"/>
              <a:buChar char="▫"/>
              <a:defRPr/>
            </a:lvl2pPr>
            <a:lvl3pPr indent="-342900" lvl="2" marL="1371600" algn="l">
              <a:lnSpc>
                <a:spcPct val="115000"/>
              </a:lnSpc>
              <a:spcBef>
                <a:spcPts val="360"/>
              </a:spcBef>
              <a:spcAft>
                <a:spcPts val="0"/>
              </a:spcAft>
              <a:buClr>
                <a:schemeClr val="dk1"/>
              </a:buClr>
              <a:buSzPts val="1800"/>
              <a:buChar char="▫"/>
              <a:defRPr/>
            </a:lvl3pPr>
            <a:lvl4pPr indent="-342900" lvl="3" marL="1828800" algn="l">
              <a:lnSpc>
                <a:spcPct val="115000"/>
              </a:lnSpc>
              <a:spcBef>
                <a:spcPts val="360"/>
              </a:spcBef>
              <a:spcAft>
                <a:spcPts val="0"/>
              </a:spcAft>
              <a:buClr>
                <a:schemeClr val="dk1"/>
              </a:buClr>
              <a:buSzPts val="1800"/>
              <a:buChar char="▫"/>
              <a:defRPr/>
            </a:lvl4pPr>
            <a:lvl5pPr indent="-342900" lvl="4" marL="2286000" algn="l">
              <a:lnSpc>
                <a:spcPct val="115000"/>
              </a:lnSpc>
              <a:spcBef>
                <a:spcPts val="360"/>
              </a:spcBef>
              <a:spcAft>
                <a:spcPts val="0"/>
              </a:spcAft>
              <a:buClr>
                <a:schemeClr val="dk1"/>
              </a:buClr>
              <a:buSzPts val="1800"/>
              <a:buChar char="▫"/>
              <a:defRPr/>
            </a:lvl5pPr>
            <a:lvl6pPr indent="-342900" lvl="5" marL="2743200" algn="l">
              <a:lnSpc>
                <a:spcPct val="115000"/>
              </a:lnSpc>
              <a:spcBef>
                <a:spcPts val="360"/>
              </a:spcBef>
              <a:spcAft>
                <a:spcPts val="0"/>
              </a:spcAft>
              <a:buClr>
                <a:schemeClr val="dk1"/>
              </a:buClr>
              <a:buSzPts val="1800"/>
              <a:buChar char="▫"/>
              <a:defRPr/>
            </a:lvl6pPr>
            <a:lvl7pPr indent="-342900" lvl="6" marL="3200400" algn="l">
              <a:lnSpc>
                <a:spcPct val="115000"/>
              </a:lnSpc>
              <a:spcBef>
                <a:spcPts val="360"/>
              </a:spcBef>
              <a:spcAft>
                <a:spcPts val="0"/>
              </a:spcAft>
              <a:buClr>
                <a:schemeClr val="dk1"/>
              </a:buClr>
              <a:buSzPts val="1800"/>
              <a:buChar char="▫"/>
              <a:defRPr/>
            </a:lvl7pPr>
            <a:lvl8pPr indent="-342900" lvl="7" marL="3657600" algn="l">
              <a:lnSpc>
                <a:spcPct val="115000"/>
              </a:lnSpc>
              <a:spcBef>
                <a:spcPts val="360"/>
              </a:spcBef>
              <a:spcAft>
                <a:spcPts val="0"/>
              </a:spcAft>
              <a:buClr>
                <a:schemeClr val="dk1"/>
              </a:buClr>
              <a:buSzPts val="1800"/>
              <a:buChar char="▫"/>
              <a:defRPr/>
            </a:lvl8pPr>
            <a:lvl9pPr indent="-342900" lvl="8" marL="4114800" algn="l">
              <a:lnSpc>
                <a:spcPct val="115000"/>
              </a:lnSpc>
              <a:spcBef>
                <a:spcPts val="360"/>
              </a:spcBef>
              <a:spcAft>
                <a:spcPts val="0"/>
              </a:spcAft>
              <a:buClr>
                <a:schemeClr val="dk1"/>
              </a:buClr>
              <a:buSzPts val="1800"/>
              <a:buChar char="▫"/>
              <a:defRPr/>
            </a:lvl9pPr>
          </a:lstStyle>
          <a:p/>
        </p:txBody>
      </p:sp>
      <p:sp>
        <p:nvSpPr>
          <p:cNvPr id="108" name="Google Shape;108;ge76235a57c_0_480"/>
          <p:cNvSpPr txBox="1"/>
          <p:nvPr>
            <p:ph idx="10" type="dt"/>
          </p:nvPr>
        </p:nvSpPr>
        <p:spPr>
          <a:xfrm>
            <a:off x="457200" y="4683919"/>
            <a:ext cx="2133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09" name="Google Shape;109;ge76235a57c_0_480"/>
          <p:cNvSpPr txBox="1"/>
          <p:nvPr>
            <p:ph idx="11" type="ftr"/>
          </p:nvPr>
        </p:nvSpPr>
        <p:spPr>
          <a:xfrm>
            <a:off x="3124200" y="4683919"/>
            <a:ext cx="2895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10" name="Google Shape;110;ge76235a57c_0_480"/>
          <p:cNvSpPr txBox="1"/>
          <p:nvPr>
            <p:ph idx="12" type="sldNum"/>
          </p:nvPr>
        </p:nvSpPr>
        <p:spPr>
          <a:xfrm>
            <a:off x="6553200" y="4683919"/>
            <a:ext cx="2133600" cy="3573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1" name="Shape 111"/>
        <p:cNvGrpSpPr/>
        <p:nvPr/>
      </p:nvGrpSpPr>
      <p:grpSpPr>
        <a:xfrm>
          <a:off x="0" y="0"/>
          <a:ext cx="0" cy="0"/>
          <a:chOff x="0" y="0"/>
          <a:chExt cx="0" cy="0"/>
        </a:xfrm>
      </p:grpSpPr>
      <p:sp>
        <p:nvSpPr>
          <p:cNvPr id="112" name="Google Shape;112;ge76235a57c_0_409"/>
          <p:cNvSpPr/>
          <p:nvPr/>
        </p:nvSpPr>
        <p:spPr>
          <a:xfrm>
            <a:off x="-7000" y="-25"/>
            <a:ext cx="9150900" cy="5143500"/>
          </a:xfrm>
          <a:prstGeom prst="frame">
            <a:avLst>
              <a:gd fmla="val 2453" name="adj1"/>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 name="Google Shape;113;ge76235a57c_0_409"/>
          <p:cNvSpPr/>
          <p:nvPr/>
        </p:nvSpPr>
        <p:spPr>
          <a:xfrm>
            <a:off x="43371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 name="Google Shape;114;ge76235a57c_0_409"/>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 column text">
    <p:spTree>
      <p:nvGrpSpPr>
        <p:cNvPr id="115" name="Shape 115"/>
        <p:cNvGrpSpPr/>
        <p:nvPr/>
      </p:nvGrpSpPr>
      <p:grpSpPr>
        <a:xfrm>
          <a:off x="0" y="0"/>
          <a:ext cx="0" cy="0"/>
          <a:chOff x="0" y="0"/>
          <a:chExt cx="0" cy="0"/>
        </a:xfrm>
      </p:grpSpPr>
      <p:cxnSp>
        <p:nvCxnSpPr>
          <p:cNvPr id="116" name="Google Shape;116;g177a9314205e827d_141"/>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117" name="Google Shape;117;g177a9314205e827d_141"/>
          <p:cNvSpPr txBox="1"/>
          <p:nvPr>
            <p:ph type="title"/>
          </p:nvPr>
        </p:nvSpPr>
        <p:spPr>
          <a:xfrm>
            <a:off x="319500" y="936600"/>
            <a:ext cx="2808000" cy="7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2400"/>
              <a:buNone/>
              <a:defRPr sz="2400"/>
            </a:lvl1pPr>
            <a:lvl2pPr lvl="1" algn="l">
              <a:lnSpc>
                <a:spcPct val="90000"/>
              </a:lnSpc>
              <a:spcBef>
                <a:spcPts val="0"/>
              </a:spcBef>
              <a:spcAft>
                <a:spcPts val="0"/>
              </a:spcAft>
              <a:buSzPts val="2400"/>
              <a:buNone/>
              <a:defRPr sz="2400"/>
            </a:lvl2pPr>
            <a:lvl3pPr lvl="2" algn="l">
              <a:lnSpc>
                <a:spcPct val="90000"/>
              </a:lnSpc>
              <a:spcBef>
                <a:spcPts val="0"/>
              </a:spcBef>
              <a:spcAft>
                <a:spcPts val="0"/>
              </a:spcAft>
              <a:buSzPts val="2400"/>
              <a:buNone/>
              <a:defRPr sz="2400"/>
            </a:lvl3pPr>
            <a:lvl4pPr lvl="3" algn="l">
              <a:lnSpc>
                <a:spcPct val="90000"/>
              </a:lnSpc>
              <a:spcBef>
                <a:spcPts val="0"/>
              </a:spcBef>
              <a:spcAft>
                <a:spcPts val="0"/>
              </a:spcAft>
              <a:buSzPts val="2400"/>
              <a:buNone/>
              <a:defRPr sz="2400"/>
            </a:lvl4pPr>
            <a:lvl5pPr lvl="4" algn="l">
              <a:lnSpc>
                <a:spcPct val="90000"/>
              </a:lnSpc>
              <a:spcBef>
                <a:spcPts val="0"/>
              </a:spcBef>
              <a:spcAft>
                <a:spcPts val="0"/>
              </a:spcAft>
              <a:buSzPts val="2400"/>
              <a:buNone/>
              <a:defRPr sz="2400"/>
            </a:lvl5pPr>
            <a:lvl6pPr lvl="5" algn="l">
              <a:lnSpc>
                <a:spcPct val="90000"/>
              </a:lnSpc>
              <a:spcBef>
                <a:spcPts val="0"/>
              </a:spcBef>
              <a:spcAft>
                <a:spcPts val="0"/>
              </a:spcAft>
              <a:buSzPts val="2400"/>
              <a:buNone/>
              <a:defRPr sz="2400"/>
            </a:lvl6pPr>
            <a:lvl7pPr lvl="6" algn="l">
              <a:lnSpc>
                <a:spcPct val="90000"/>
              </a:lnSpc>
              <a:spcBef>
                <a:spcPts val="0"/>
              </a:spcBef>
              <a:spcAft>
                <a:spcPts val="0"/>
              </a:spcAft>
              <a:buSzPts val="2400"/>
              <a:buNone/>
              <a:defRPr sz="2400"/>
            </a:lvl7pPr>
            <a:lvl8pPr lvl="7" algn="l">
              <a:lnSpc>
                <a:spcPct val="90000"/>
              </a:lnSpc>
              <a:spcBef>
                <a:spcPts val="0"/>
              </a:spcBef>
              <a:spcAft>
                <a:spcPts val="0"/>
              </a:spcAft>
              <a:buSzPts val="2400"/>
              <a:buNone/>
              <a:defRPr sz="2400"/>
            </a:lvl8pPr>
            <a:lvl9pPr lvl="8" algn="l">
              <a:lnSpc>
                <a:spcPct val="90000"/>
              </a:lnSpc>
              <a:spcBef>
                <a:spcPts val="0"/>
              </a:spcBef>
              <a:spcAft>
                <a:spcPts val="0"/>
              </a:spcAft>
              <a:buSzPts val="2400"/>
              <a:buNone/>
              <a:defRPr sz="2400"/>
            </a:lvl9pPr>
          </a:lstStyle>
          <a:p/>
        </p:txBody>
      </p:sp>
      <p:sp>
        <p:nvSpPr>
          <p:cNvPr id="118" name="Google Shape;118;g177a9314205e827d_141"/>
          <p:cNvSpPr txBox="1"/>
          <p:nvPr>
            <p:ph idx="1" type="body"/>
          </p:nvPr>
        </p:nvSpPr>
        <p:spPr>
          <a:xfrm>
            <a:off x="319500" y="1846804"/>
            <a:ext cx="2808000" cy="2806200"/>
          </a:xfrm>
          <a:prstGeom prst="rect">
            <a:avLst/>
          </a:prstGeom>
          <a:noFill/>
          <a:ln>
            <a:noFill/>
          </a:ln>
        </p:spPr>
        <p:txBody>
          <a:bodyPr anchorCtr="0" anchor="t" bIns="91425" lIns="91425" spcFirstLastPara="1" rIns="91425" wrap="square" tIns="91425">
            <a:no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119" name="Google Shape;119;g177a9314205e827d_14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1" i="0" sz="1100" u="none" cap="none" strike="noStrike">
                <a:solidFill>
                  <a:schemeClr val="accent1"/>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1400"/>
              <a:buFont typeface="Arial"/>
              <a:buNone/>
              <a:defRPr b="1" i="0" sz="1100" u="none" cap="none" strike="noStrike">
                <a:solidFill>
                  <a:schemeClr val="accent1"/>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1400"/>
              <a:buFont typeface="Arial"/>
              <a:buNone/>
              <a:defRPr b="1" i="0" sz="1100" u="none" cap="none" strike="noStrike">
                <a:solidFill>
                  <a:schemeClr val="accent1"/>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1400"/>
              <a:buFont typeface="Arial"/>
              <a:buNone/>
              <a:defRPr b="1" i="0" sz="1100" u="none" cap="none" strike="noStrike">
                <a:solidFill>
                  <a:schemeClr val="accent1"/>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1400"/>
              <a:buFont typeface="Arial"/>
              <a:buNone/>
              <a:defRPr b="1" i="0" sz="1100" u="none" cap="none" strike="noStrike">
                <a:solidFill>
                  <a:schemeClr val="accent1"/>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1400"/>
              <a:buFont typeface="Arial"/>
              <a:buNone/>
              <a:defRPr b="1" i="0" sz="1100" u="none" cap="none" strike="noStrike">
                <a:solidFill>
                  <a:schemeClr val="accent1"/>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1400"/>
              <a:buFont typeface="Arial"/>
              <a:buNone/>
              <a:defRPr b="1" i="0" sz="1100" u="none" cap="none" strike="noStrike">
                <a:solidFill>
                  <a:schemeClr val="accent1"/>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1400"/>
              <a:buFont typeface="Arial"/>
              <a:buNone/>
              <a:defRPr b="1" i="0" sz="1100" u="none" cap="none" strike="noStrike">
                <a:solidFill>
                  <a:schemeClr val="accent1"/>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1400"/>
              <a:buFont typeface="Arial"/>
              <a:buNone/>
              <a:defRPr b="1" i="0" sz="1100" u="none" cap="none" strike="noStrike">
                <a:solidFill>
                  <a:schemeClr val="accent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bg>
      <p:bgPr>
        <a:solidFill>
          <a:srgbClr val="FFFFFF"/>
        </a:solidFill>
      </p:bgPr>
    </p:bg>
    <p:spTree>
      <p:nvGrpSpPr>
        <p:cNvPr id="120" name="Shape 120"/>
        <p:cNvGrpSpPr/>
        <p:nvPr/>
      </p:nvGrpSpPr>
      <p:grpSpPr>
        <a:xfrm>
          <a:off x="0" y="0"/>
          <a:ext cx="0" cy="0"/>
          <a:chOff x="0" y="0"/>
          <a:chExt cx="0" cy="0"/>
        </a:xfrm>
      </p:grpSpPr>
      <p:sp>
        <p:nvSpPr>
          <p:cNvPr id="121" name="Google Shape;121;ge76235a57c_0_428"/>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 name="Google Shape;122;ge76235a57c_0_428"/>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 name="Google Shape;123;ge76235a57c_0_428"/>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 name="Google Shape;124;ge76235a57c_0_428"/>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5" name="Google Shape;125;ge76235a57c_0_428"/>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5200"/>
              <a:buNone/>
              <a:defRPr b="1" sz="5200">
                <a:solidFill>
                  <a:schemeClr val="dk1"/>
                </a:solidFill>
              </a:defRPr>
            </a:lvl1pPr>
            <a:lvl2pPr lvl="1" algn="l">
              <a:lnSpc>
                <a:spcPct val="100000"/>
              </a:lnSpc>
              <a:spcBef>
                <a:spcPts val="0"/>
              </a:spcBef>
              <a:spcAft>
                <a:spcPts val="0"/>
              </a:spcAft>
              <a:buClr>
                <a:schemeClr val="dk1"/>
              </a:buClr>
              <a:buSzPts val="5200"/>
              <a:buNone/>
              <a:defRPr b="1" sz="5200">
                <a:solidFill>
                  <a:schemeClr val="dk1"/>
                </a:solidFill>
              </a:defRPr>
            </a:lvl2pPr>
            <a:lvl3pPr lvl="2" algn="l">
              <a:lnSpc>
                <a:spcPct val="100000"/>
              </a:lnSpc>
              <a:spcBef>
                <a:spcPts val="0"/>
              </a:spcBef>
              <a:spcAft>
                <a:spcPts val="0"/>
              </a:spcAft>
              <a:buClr>
                <a:schemeClr val="dk1"/>
              </a:buClr>
              <a:buSzPts val="5200"/>
              <a:buNone/>
              <a:defRPr b="1" sz="5200">
                <a:solidFill>
                  <a:schemeClr val="dk1"/>
                </a:solidFill>
              </a:defRPr>
            </a:lvl3pPr>
            <a:lvl4pPr lvl="3" algn="l">
              <a:lnSpc>
                <a:spcPct val="100000"/>
              </a:lnSpc>
              <a:spcBef>
                <a:spcPts val="0"/>
              </a:spcBef>
              <a:spcAft>
                <a:spcPts val="0"/>
              </a:spcAft>
              <a:buClr>
                <a:schemeClr val="dk1"/>
              </a:buClr>
              <a:buSzPts val="5200"/>
              <a:buNone/>
              <a:defRPr b="1" sz="5200">
                <a:solidFill>
                  <a:schemeClr val="dk1"/>
                </a:solidFill>
              </a:defRPr>
            </a:lvl4pPr>
            <a:lvl5pPr lvl="4" algn="l">
              <a:lnSpc>
                <a:spcPct val="100000"/>
              </a:lnSpc>
              <a:spcBef>
                <a:spcPts val="0"/>
              </a:spcBef>
              <a:spcAft>
                <a:spcPts val="0"/>
              </a:spcAft>
              <a:buClr>
                <a:schemeClr val="dk1"/>
              </a:buClr>
              <a:buSzPts val="5200"/>
              <a:buNone/>
              <a:defRPr b="1" sz="5200">
                <a:solidFill>
                  <a:schemeClr val="dk1"/>
                </a:solidFill>
              </a:defRPr>
            </a:lvl5pPr>
            <a:lvl6pPr lvl="5" algn="l">
              <a:lnSpc>
                <a:spcPct val="100000"/>
              </a:lnSpc>
              <a:spcBef>
                <a:spcPts val="0"/>
              </a:spcBef>
              <a:spcAft>
                <a:spcPts val="0"/>
              </a:spcAft>
              <a:buClr>
                <a:schemeClr val="dk1"/>
              </a:buClr>
              <a:buSzPts val="5200"/>
              <a:buNone/>
              <a:defRPr b="1" sz="5200">
                <a:solidFill>
                  <a:schemeClr val="dk1"/>
                </a:solidFill>
              </a:defRPr>
            </a:lvl6pPr>
            <a:lvl7pPr lvl="6" algn="l">
              <a:lnSpc>
                <a:spcPct val="100000"/>
              </a:lnSpc>
              <a:spcBef>
                <a:spcPts val="0"/>
              </a:spcBef>
              <a:spcAft>
                <a:spcPts val="0"/>
              </a:spcAft>
              <a:buClr>
                <a:schemeClr val="dk1"/>
              </a:buClr>
              <a:buSzPts val="5200"/>
              <a:buNone/>
              <a:defRPr b="1" sz="5200">
                <a:solidFill>
                  <a:schemeClr val="dk1"/>
                </a:solidFill>
              </a:defRPr>
            </a:lvl7pPr>
            <a:lvl8pPr lvl="7" algn="l">
              <a:lnSpc>
                <a:spcPct val="100000"/>
              </a:lnSpc>
              <a:spcBef>
                <a:spcPts val="0"/>
              </a:spcBef>
              <a:spcAft>
                <a:spcPts val="0"/>
              </a:spcAft>
              <a:buClr>
                <a:schemeClr val="dk1"/>
              </a:buClr>
              <a:buSzPts val="5200"/>
              <a:buNone/>
              <a:defRPr b="1" sz="5200">
                <a:solidFill>
                  <a:schemeClr val="dk1"/>
                </a:solidFill>
              </a:defRPr>
            </a:lvl8pPr>
            <a:lvl9pPr lvl="8" algn="l">
              <a:lnSpc>
                <a:spcPct val="100000"/>
              </a:lnSpc>
              <a:spcBef>
                <a:spcPts val="0"/>
              </a:spcBef>
              <a:spcAft>
                <a:spcPts val="0"/>
              </a:spcAft>
              <a:buClr>
                <a:schemeClr val="dk1"/>
              </a:buClr>
              <a:buSzPts val="5200"/>
              <a:buNone/>
              <a:defRPr b="1" sz="5200">
                <a:solidFill>
                  <a:schemeClr val="dk1"/>
                </a:solidFill>
              </a:defRPr>
            </a:lvl9pPr>
          </a:lstStyle>
          <a:p/>
        </p:txBody>
      </p:sp>
      <p:sp>
        <p:nvSpPr>
          <p:cNvPr id="126" name="Google Shape;126;ge76235a57c_0_428"/>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p:txBody>
      </p:sp>
      <p:sp>
        <p:nvSpPr>
          <p:cNvPr id="127" name="Google Shape;127;ge76235a57c_0_42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p:cSld name="MAIN_POINT">
    <p:spTree>
      <p:nvGrpSpPr>
        <p:cNvPr id="128" name="Shape 128"/>
        <p:cNvGrpSpPr/>
        <p:nvPr/>
      </p:nvGrpSpPr>
      <p:grpSpPr>
        <a:xfrm>
          <a:off x="0" y="0"/>
          <a:ext cx="0" cy="0"/>
          <a:chOff x="0" y="0"/>
          <a:chExt cx="0" cy="0"/>
        </a:xfrm>
      </p:grpSpPr>
      <p:cxnSp>
        <p:nvCxnSpPr>
          <p:cNvPr id="129" name="Google Shape;129;gf000a5f8d8_0_138"/>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130" name="Google Shape;130;gf000a5f8d8_0_138"/>
          <p:cNvSpPr txBox="1"/>
          <p:nvPr>
            <p:ph type="title"/>
          </p:nvPr>
        </p:nvSpPr>
        <p:spPr>
          <a:xfrm>
            <a:off x="283103" y="712141"/>
            <a:ext cx="6244200" cy="38355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lt1"/>
              </a:buClr>
              <a:buSzPts val="4800"/>
              <a:buNone/>
              <a:defRPr sz="4800">
                <a:solidFill>
                  <a:schemeClr val="lt1"/>
                </a:solidFill>
              </a:defRPr>
            </a:lvl1pPr>
            <a:lvl2pPr lvl="1" algn="l">
              <a:lnSpc>
                <a:spcPct val="90000"/>
              </a:lnSpc>
              <a:spcBef>
                <a:spcPts val="0"/>
              </a:spcBef>
              <a:spcAft>
                <a:spcPts val="0"/>
              </a:spcAft>
              <a:buClr>
                <a:schemeClr val="lt1"/>
              </a:buClr>
              <a:buSzPts val="4800"/>
              <a:buNone/>
              <a:defRPr sz="4800">
                <a:solidFill>
                  <a:schemeClr val="lt1"/>
                </a:solidFill>
              </a:defRPr>
            </a:lvl2pPr>
            <a:lvl3pPr lvl="2" algn="l">
              <a:lnSpc>
                <a:spcPct val="90000"/>
              </a:lnSpc>
              <a:spcBef>
                <a:spcPts val="0"/>
              </a:spcBef>
              <a:spcAft>
                <a:spcPts val="0"/>
              </a:spcAft>
              <a:buClr>
                <a:schemeClr val="lt1"/>
              </a:buClr>
              <a:buSzPts val="4800"/>
              <a:buNone/>
              <a:defRPr sz="4800">
                <a:solidFill>
                  <a:schemeClr val="lt1"/>
                </a:solidFill>
              </a:defRPr>
            </a:lvl3pPr>
            <a:lvl4pPr lvl="3" algn="l">
              <a:lnSpc>
                <a:spcPct val="90000"/>
              </a:lnSpc>
              <a:spcBef>
                <a:spcPts val="0"/>
              </a:spcBef>
              <a:spcAft>
                <a:spcPts val="0"/>
              </a:spcAft>
              <a:buClr>
                <a:schemeClr val="lt1"/>
              </a:buClr>
              <a:buSzPts val="4800"/>
              <a:buNone/>
              <a:defRPr sz="4800">
                <a:solidFill>
                  <a:schemeClr val="lt1"/>
                </a:solidFill>
              </a:defRPr>
            </a:lvl4pPr>
            <a:lvl5pPr lvl="4" algn="l">
              <a:lnSpc>
                <a:spcPct val="90000"/>
              </a:lnSpc>
              <a:spcBef>
                <a:spcPts val="0"/>
              </a:spcBef>
              <a:spcAft>
                <a:spcPts val="0"/>
              </a:spcAft>
              <a:buClr>
                <a:schemeClr val="lt1"/>
              </a:buClr>
              <a:buSzPts val="4800"/>
              <a:buNone/>
              <a:defRPr sz="4800">
                <a:solidFill>
                  <a:schemeClr val="lt1"/>
                </a:solidFill>
              </a:defRPr>
            </a:lvl5pPr>
            <a:lvl6pPr lvl="5" algn="l">
              <a:lnSpc>
                <a:spcPct val="90000"/>
              </a:lnSpc>
              <a:spcBef>
                <a:spcPts val="0"/>
              </a:spcBef>
              <a:spcAft>
                <a:spcPts val="0"/>
              </a:spcAft>
              <a:buClr>
                <a:schemeClr val="lt1"/>
              </a:buClr>
              <a:buSzPts val="4800"/>
              <a:buNone/>
              <a:defRPr sz="4800">
                <a:solidFill>
                  <a:schemeClr val="lt1"/>
                </a:solidFill>
              </a:defRPr>
            </a:lvl6pPr>
            <a:lvl7pPr lvl="6" algn="l">
              <a:lnSpc>
                <a:spcPct val="90000"/>
              </a:lnSpc>
              <a:spcBef>
                <a:spcPts val="0"/>
              </a:spcBef>
              <a:spcAft>
                <a:spcPts val="0"/>
              </a:spcAft>
              <a:buClr>
                <a:schemeClr val="lt1"/>
              </a:buClr>
              <a:buSzPts val="4800"/>
              <a:buNone/>
              <a:defRPr sz="4800">
                <a:solidFill>
                  <a:schemeClr val="lt1"/>
                </a:solidFill>
              </a:defRPr>
            </a:lvl7pPr>
            <a:lvl8pPr lvl="7" algn="l">
              <a:lnSpc>
                <a:spcPct val="90000"/>
              </a:lnSpc>
              <a:spcBef>
                <a:spcPts val="0"/>
              </a:spcBef>
              <a:spcAft>
                <a:spcPts val="0"/>
              </a:spcAft>
              <a:buClr>
                <a:schemeClr val="lt1"/>
              </a:buClr>
              <a:buSzPts val="4800"/>
              <a:buNone/>
              <a:defRPr sz="4800">
                <a:solidFill>
                  <a:schemeClr val="lt1"/>
                </a:solidFill>
              </a:defRPr>
            </a:lvl8pPr>
            <a:lvl9pPr lvl="8" algn="l">
              <a:lnSpc>
                <a:spcPct val="90000"/>
              </a:lnSpc>
              <a:spcBef>
                <a:spcPts val="0"/>
              </a:spcBef>
              <a:spcAft>
                <a:spcPts val="0"/>
              </a:spcAft>
              <a:buClr>
                <a:schemeClr val="lt1"/>
              </a:buClr>
              <a:buSzPts val="4800"/>
              <a:buNone/>
              <a:defRPr sz="4800">
                <a:solidFill>
                  <a:schemeClr val="lt1"/>
                </a:solidFill>
              </a:defRPr>
            </a:lvl9pPr>
          </a:lstStyle>
          <a:p/>
        </p:txBody>
      </p:sp>
      <p:sp>
        <p:nvSpPr>
          <p:cNvPr id="131" name="Google Shape;131;gf000a5f8d8_0_138"/>
          <p:cNvSpPr txBox="1"/>
          <p:nvPr>
            <p:ph idx="12" type="sldNum"/>
          </p:nvPr>
        </p:nvSpPr>
        <p:spPr>
          <a:xfrm>
            <a:off x="8497999" y="4688759"/>
            <a:ext cx="548700" cy="3936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l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l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l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l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l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l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l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l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1">
  <p:cSld name="SECTION_TITLE_AND_DESCRIPTION">
    <p:spTree>
      <p:nvGrpSpPr>
        <p:cNvPr id="132" name="Shape 132"/>
        <p:cNvGrpSpPr/>
        <p:nvPr/>
      </p:nvGrpSpPr>
      <p:grpSpPr>
        <a:xfrm>
          <a:off x="0" y="0"/>
          <a:ext cx="0" cy="0"/>
          <a:chOff x="0" y="0"/>
          <a:chExt cx="0" cy="0"/>
        </a:xfrm>
      </p:grpSpPr>
      <p:sp>
        <p:nvSpPr>
          <p:cNvPr id="133" name="Google Shape;133;gf000a5f8d8_0_142"/>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34" name="Google Shape;134;gf000a5f8d8_0_142"/>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135" name="Google Shape;135;gf000a5f8d8_0_142"/>
          <p:cNvSpPr txBox="1"/>
          <p:nvPr>
            <p:ph type="title"/>
          </p:nvPr>
        </p:nvSpPr>
        <p:spPr>
          <a:xfrm>
            <a:off x="265500" y="1397350"/>
            <a:ext cx="4045200" cy="1318200"/>
          </a:xfrm>
          <a:prstGeom prst="rect">
            <a:avLst/>
          </a:prstGeom>
          <a:noFill/>
          <a:ln>
            <a:noFill/>
          </a:ln>
        </p:spPr>
        <p:txBody>
          <a:bodyPr anchorCtr="0" anchor="b" bIns="0" lIns="0" spcFirstLastPara="1" rIns="0" wrap="square" tIns="0">
            <a:noAutofit/>
          </a:bodyPr>
          <a:lstStyle>
            <a:lvl1pPr lvl="0" algn="ctr">
              <a:lnSpc>
                <a:spcPct val="90000"/>
              </a:lnSpc>
              <a:spcBef>
                <a:spcPts val="0"/>
              </a:spcBef>
              <a:spcAft>
                <a:spcPts val="0"/>
              </a:spcAft>
              <a:buClr>
                <a:schemeClr val="dk1"/>
              </a:buClr>
              <a:buSzPts val="3600"/>
              <a:buNone/>
              <a:defRPr sz="3600">
                <a:solidFill>
                  <a:schemeClr val="dk1"/>
                </a:solidFill>
              </a:defRPr>
            </a:lvl1pPr>
            <a:lvl2pPr lvl="1" algn="ctr">
              <a:lnSpc>
                <a:spcPct val="90000"/>
              </a:lnSpc>
              <a:spcBef>
                <a:spcPts val="0"/>
              </a:spcBef>
              <a:spcAft>
                <a:spcPts val="0"/>
              </a:spcAft>
              <a:buClr>
                <a:schemeClr val="dk1"/>
              </a:buClr>
              <a:buSzPts val="3600"/>
              <a:buNone/>
              <a:defRPr sz="3600">
                <a:solidFill>
                  <a:schemeClr val="dk1"/>
                </a:solidFill>
              </a:defRPr>
            </a:lvl2pPr>
            <a:lvl3pPr lvl="2" algn="ctr">
              <a:lnSpc>
                <a:spcPct val="90000"/>
              </a:lnSpc>
              <a:spcBef>
                <a:spcPts val="0"/>
              </a:spcBef>
              <a:spcAft>
                <a:spcPts val="0"/>
              </a:spcAft>
              <a:buClr>
                <a:schemeClr val="dk1"/>
              </a:buClr>
              <a:buSzPts val="3600"/>
              <a:buNone/>
              <a:defRPr sz="3600">
                <a:solidFill>
                  <a:schemeClr val="dk1"/>
                </a:solidFill>
              </a:defRPr>
            </a:lvl3pPr>
            <a:lvl4pPr lvl="3" algn="ctr">
              <a:lnSpc>
                <a:spcPct val="90000"/>
              </a:lnSpc>
              <a:spcBef>
                <a:spcPts val="0"/>
              </a:spcBef>
              <a:spcAft>
                <a:spcPts val="0"/>
              </a:spcAft>
              <a:buClr>
                <a:schemeClr val="dk1"/>
              </a:buClr>
              <a:buSzPts val="3600"/>
              <a:buNone/>
              <a:defRPr sz="3600">
                <a:solidFill>
                  <a:schemeClr val="dk1"/>
                </a:solidFill>
              </a:defRPr>
            </a:lvl4pPr>
            <a:lvl5pPr lvl="4" algn="ctr">
              <a:lnSpc>
                <a:spcPct val="90000"/>
              </a:lnSpc>
              <a:spcBef>
                <a:spcPts val="0"/>
              </a:spcBef>
              <a:spcAft>
                <a:spcPts val="0"/>
              </a:spcAft>
              <a:buClr>
                <a:schemeClr val="dk1"/>
              </a:buClr>
              <a:buSzPts val="3600"/>
              <a:buNone/>
              <a:defRPr sz="3600">
                <a:solidFill>
                  <a:schemeClr val="dk1"/>
                </a:solidFill>
              </a:defRPr>
            </a:lvl5pPr>
            <a:lvl6pPr lvl="5" algn="ctr">
              <a:lnSpc>
                <a:spcPct val="90000"/>
              </a:lnSpc>
              <a:spcBef>
                <a:spcPts val="0"/>
              </a:spcBef>
              <a:spcAft>
                <a:spcPts val="0"/>
              </a:spcAft>
              <a:buClr>
                <a:schemeClr val="dk1"/>
              </a:buClr>
              <a:buSzPts val="3600"/>
              <a:buNone/>
              <a:defRPr sz="3600">
                <a:solidFill>
                  <a:schemeClr val="dk1"/>
                </a:solidFill>
              </a:defRPr>
            </a:lvl6pPr>
            <a:lvl7pPr lvl="6" algn="ctr">
              <a:lnSpc>
                <a:spcPct val="90000"/>
              </a:lnSpc>
              <a:spcBef>
                <a:spcPts val="0"/>
              </a:spcBef>
              <a:spcAft>
                <a:spcPts val="0"/>
              </a:spcAft>
              <a:buClr>
                <a:schemeClr val="dk1"/>
              </a:buClr>
              <a:buSzPts val="3600"/>
              <a:buNone/>
              <a:defRPr sz="3600">
                <a:solidFill>
                  <a:schemeClr val="dk1"/>
                </a:solidFill>
              </a:defRPr>
            </a:lvl7pPr>
            <a:lvl8pPr lvl="7" algn="ctr">
              <a:lnSpc>
                <a:spcPct val="90000"/>
              </a:lnSpc>
              <a:spcBef>
                <a:spcPts val="0"/>
              </a:spcBef>
              <a:spcAft>
                <a:spcPts val="0"/>
              </a:spcAft>
              <a:buClr>
                <a:schemeClr val="dk1"/>
              </a:buClr>
              <a:buSzPts val="3600"/>
              <a:buNone/>
              <a:defRPr sz="3600">
                <a:solidFill>
                  <a:schemeClr val="dk1"/>
                </a:solidFill>
              </a:defRPr>
            </a:lvl8pPr>
            <a:lvl9pPr lvl="8" algn="ctr">
              <a:lnSpc>
                <a:spcPct val="90000"/>
              </a:lnSpc>
              <a:spcBef>
                <a:spcPts val="0"/>
              </a:spcBef>
              <a:spcAft>
                <a:spcPts val="0"/>
              </a:spcAft>
              <a:buClr>
                <a:schemeClr val="dk1"/>
              </a:buClr>
              <a:buSzPts val="3600"/>
              <a:buNone/>
              <a:defRPr sz="3600">
                <a:solidFill>
                  <a:schemeClr val="dk1"/>
                </a:solidFill>
              </a:defRPr>
            </a:lvl9pPr>
          </a:lstStyle>
          <a:p/>
        </p:txBody>
      </p:sp>
      <p:sp>
        <p:nvSpPr>
          <p:cNvPr id="136" name="Google Shape;136;gf000a5f8d8_0_142"/>
          <p:cNvSpPr txBox="1"/>
          <p:nvPr>
            <p:ph idx="1" type="subTitle"/>
          </p:nvPr>
        </p:nvSpPr>
        <p:spPr>
          <a:xfrm>
            <a:off x="265500" y="2735371"/>
            <a:ext cx="4045200" cy="1345500"/>
          </a:xfrm>
          <a:prstGeom prst="rect">
            <a:avLst/>
          </a:prstGeom>
          <a:noFill/>
          <a:ln>
            <a:noFill/>
          </a:ln>
        </p:spPr>
        <p:txBody>
          <a:bodyPr anchorCtr="0" anchor="t" bIns="0" lIns="0" spcFirstLastPara="1" rIns="0" wrap="square" tIns="0">
            <a:noAutofit/>
          </a:bodyPr>
          <a:lstStyle>
            <a:lvl1pPr lvl="0" algn="ctr">
              <a:lnSpc>
                <a:spcPct val="100000"/>
              </a:lnSpc>
              <a:spcBef>
                <a:spcPts val="60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37" name="Google Shape;137;gf000a5f8d8_0_142"/>
          <p:cNvSpPr txBox="1"/>
          <p:nvPr>
            <p:ph idx="2" type="body"/>
          </p:nvPr>
        </p:nvSpPr>
        <p:spPr>
          <a:xfrm>
            <a:off x="4939500" y="724200"/>
            <a:ext cx="3837000" cy="3695100"/>
          </a:xfrm>
          <a:prstGeom prst="rect">
            <a:avLst/>
          </a:prstGeom>
          <a:noFill/>
          <a:ln>
            <a:noFill/>
          </a:ln>
        </p:spPr>
        <p:txBody>
          <a:bodyPr anchorCtr="0" anchor="ctr" bIns="0" lIns="0" spcFirstLastPara="1" rIns="0" wrap="square" tIns="0">
            <a:noAutofit/>
          </a:bodyPr>
          <a:lstStyle>
            <a:lvl1pPr indent="-381000" lvl="0" marL="457200" algn="l">
              <a:lnSpc>
                <a:spcPct val="115000"/>
              </a:lnSpc>
              <a:spcBef>
                <a:spcPts val="600"/>
              </a:spcBef>
              <a:spcAft>
                <a:spcPts val="0"/>
              </a:spcAft>
              <a:buClr>
                <a:schemeClr val="lt1"/>
              </a:buClr>
              <a:buSzPts val="2400"/>
              <a:buChar char="▫"/>
              <a:defRPr>
                <a:solidFill>
                  <a:schemeClr val="lt1"/>
                </a:solidFill>
              </a:defRPr>
            </a:lvl1pPr>
            <a:lvl2pPr indent="-381000" lvl="1" marL="914400" algn="l">
              <a:lnSpc>
                <a:spcPct val="115000"/>
              </a:lnSpc>
              <a:spcBef>
                <a:spcPts val="0"/>
              </a:spcBef>
              <a:spcAft>
                <a:spcPts val="0"/>
              </a:spcAft>
              <a:buClr>
                <a:schemeClr val="lt1"/>
              </a:buClr>
              <a:buSzPts val="2400"/>
              <a:buChar char="▫"/>
              <a:defRPr>
                <a:solidFill>
                  <a:schemeClr val="lt1"/>
                </a:solidFill>
              </a:defRPr>
            </a:lvl2pPr>
            <a:lvl3pPr indent="-381000" lvl="2" marL="1371600" algn="l">
              <a:lnSpc>
                <a:spcPct val="115000"/>
              </a:lnSpc>
              <a:spcBef>
                <a:spcPts val="0"/>
              </a:spcBef>
              <a:spcAft>
                <a:spcPts val="0"/>
              </a:spcAft>
              <a:buClr>
                <a:schemeClr val="lt1"/>
              </a:buClr>
              <a:buSzPts val="2400"/>
              <a:buChar char="▫"/>
              <a:defRPr>
                <a:solidFill>
                  <a:schemeClr val="lt1"/>
                </a:solidFill>
              </a:defRPr>
            </a:lvl3pPr>
            <a:lvl4pPr indent="-381000" lvl="3" marL="1828800" algn="l">
              <a:lnSpc>
                <a:spcPct val="115000"/>
              </a:lnSpc>
              <a:spcBef>
                <a:spcPts val="0"/>
              </a:spcBef>
              <a:spcAft>
                <a:spcPts val="0"/>
              </a:spcAft>
              <a:buClr>
                <a:schemeClr val="lt1"/>
              </a:buClr>
              <a:buSzPts val="2400"/>
              <a:buChar char="▫"/>
              <a:defRPr>
                <a:solidFill>
                  <a:schemeClr val="lt1"/>
                </a:solidFill>
              </a:defRPr>
            </a:lvl4pPr>
            <a:lvl5pPr indent="-381000" lvl="4" marL="2286000" algn="l">
              <a:lnSpc>
                <a:spcPct val="115000"/>
              </a:lnSpc>
              <a:spcBef>
                <a:spcPts val="0"/>
              </a:spcBef>
              <a:spcAft>
                <a:spcPts val="0"/>
              </a:spcAft>
              <a:buClr>
                <a:schemeClr val="lt1"/>
              </a:buClr>
              <a:buSzPts val="2400"/>
              <a:buChar char="▫"/>
              <a:defRPr>
                <a:solidFill>
                  <a:schemeClr val="lt1"/>
                </a:solidFill>
              </a:defRPr>
            </a:lvl5pPr>
            <a:lvl6pPr indent="-381000" lvl="5" marL="2743200" algn="l">
              <a:lnSpc>
                <a:spcPct val="115000"/>
              </a:lnSpc>
              <a:spcBef>
                <a:spcPts val="0"/>
              </a:spcBef>
              <a:spcAft>
                <a:spcPts val="0"/>
              </a:spcAft>
              <a:buClr>
                <a:schemeClr val="lt1"/>
              </a:buClr>
              <a:buSzPts val="2400"/>
              <a:buChar char="▫"/>
              <a:defRPr>
                <a:solidFill>
                  <a:schemeClr val="lt1"/>
                </a:solidFill>
              </a:defRPr>
            </a:lvl6pPr>
            <a:lvl7pPr indent="-381000" lvl="6" marL="3200400" algn="l">
              <a:lnSpc>
                <a:spcPct val="115000"/>
              </a:lnSpc>
              <a:spcBef>
                <a:spcPts val="0"/>
              </a:spcBef>
              <a:spcAft>
                <a:spcPts val="0"/>
              </a:spcAft>
              <a:buClr>
                <a:schemeClr val="lt1"/>
              </a:buClr>
              <a:buSzPts val="2400"/>
              <a:buChar char="▫"/>
              <a:defRPr>
                <a:solidFill>
                  <a:schemeClr val="lt1"/>
                </a:solidFill>
              </a:defRPr>
            </a:lvl7pPr>
            <a:lvl8pPr indent="-381000" lvl="7" marL="3657600" algn="l">
              <a:lnSpc>
                <a:spcPct val="115000"/>
              </a:lnSpc>
              <a:spcBef>
                <a:spcPts val="0"/>
              </a:spcBef>
              <a:spcAft>
                <a:spcPts val="0"/>
              </a:spcAft>
              <a:buClr>
                <a:schemeClr val="lt1"/>
              </a:buClr>
              <a:buSzPts val="2400"/>
              <a:buChar char="▫"/>
              <a:defRPr>
                <a:solidFill>
                  <a:schemeClr val="lt1"/>
                </a:solidFill>
              </a:defRPr>
            </a:lvl8pPr>
            <a:lvl9pPr indent="-381000" lvl="8" marL="4114800" algn="l">
              <a:lnSpc>
                <a:spcPct val="115000"/>
              </a:lnSpc>
              <a:spcBef>
                <a:spcPts val="0"/>
              </a:spcBef>
              <a:spcAft>
                <a:spcPts val="0"/>
              </a:spcAft>
              <a:buClr>
                <a:schemeClr val="lt1"/>
              </a:buClr>
              <a:buSzPts val="2400"/>
              <a:buChar char="▫"/>
              <a:defRPr>
                <a:solidFill>
                  <a:schemeClr val="lt1"/>
                </a:solidFill>
              </a:defRPr>
            </a:lvl9pPr>
          </a:lstStyle>
          <a:p/>
        </p:txBody>
      </p:sp>
      <p:sp>
        <p:nvSpPr>
          <p:cNvPr id="138" name="Google Shape;138;gf000a5f8d8_0_142"/>
          <p:cNvSpPr txBox="1"/>
          <p:nvPr>
            <p:ph idx="12" type="sldNum"/>
          </p:nvPr>
        </p:nvSpPr>
        <p:spPr>
          <a:xfrm>
            <a:off x="8497999" y="4688759"/>
            <a:ext cx="548700" cy="3936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l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l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l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l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l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l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l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l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AUTOLAYOUT">
    <p:bg>
      <p:bgPr>
        <a:solidFill>
          <a:srgbClr val="FFFFFF"/>
        </a:solidFill>
      </p:bgPr>
    </p:bg>
    <p:spTree>
      <p:nvGrpSpPr>
        <p:cNvPr id="139" name="Shape 139"/>
        <p:cNvGrpSpPr/>
        <p:nvPr/>
      </p:nvGrpSpPr>
      <p:grpSpPr>
        <a:xfrm>
          <a:off x="0" y="0"/>
          <a:ext cx="0" cy="0"/>
          <a:chOff x="0" y="0"/>
          <a:chExt cx="0" cy="0"/>
        </a:xfrm>
      </p:grpSpPr>
      <p:sp>
        <p:nvSpPr>
          <p:cNvPr id="140" name="Google Shape;140;gf000a5f8d8_0_149"/>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 name="Google Shape;141;gf000a5f8d8_0_149"/>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 name="Google Shape;142;gf000a5f8d8_0_149"/>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3" name="Google Shape;143;gf000a5f8d8_0_149"/>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4" name="Google Shape;144;gf000a5f8d8_0_149"/>
          <p:cNvSpPr txBox="1"/>
          <p:nvPr>
            <p:ph type="ctrTitle"/>
          </p:nvPr>
        </p:nvSpPr>
        <p:spPr>
          <a:xfrm>
            <a:off x="335250" y="932100"/>
            <a:ext cx="5508300" cy="1655700"/>
          </a:xfrm>
          <a:prstGeom prst="rect">
            <a:avLst/>
          </a:prstGeom>
          <a:noFill/>
          <a:ln>
            <a:noFill/>
          </a:ln>
        </p:spPr>
        <p:txBody>
          <a:bodyPr anchorCtr="0" anchor="b" bIns="0" lIns="0" spcFirstLastPara="1" rIns="0" wrap="square" tIns="0">
            <a:noAutofit/>
          </a:bodyPr>
          <a:lstStyle>
            <a:lvl1pPr lvl="0" algn="l">
              <a:lnSpc>
                <a:spcPct val="100000"/>
              </a:lnSpc>
              <a:spcBef>
                <a:spcPts val="0"/>
              </a:spcBef>
              <a:spcAft>
                <a:spcPts val="0"/>
              </a:spcAft>
              <a:buClr>
                <a:schemeClr val="dk1"/>
              </a:buClr>
              <a:buSzPts val="5200"/>
              <a:buNone/>
              <a:defRPr b="1" sz="5200">
                <a:solidFill>
                  <a:schemeClr val="dk1"/>
                </a:solidFill>
              </a:defRPr>
            </a:lvl1pPr>
            <a:lvl2pPr lvl="1" algn="l">
              <a:lnSpc>
                <a:spcPct val="100000"/>
              </a:lnSpc>
              <a:spcBef>
                <a:spcPts val="0"/>
              </a:spcBef>
              <a:spcAft>
                <a:spcPts val="0"/>
              </a:spcAft>
              <a:buClr>
                <a:schemeClr val="dk1"/>
              </a:buClr>
              <a:buSzPts val="5200"/>
              <a:buNone/>
              <a:defRPr b="1" sz="5200">
                <a:solidFill>
                  <a:schemeClr val="dk1"/>
                </a:solidFill>
              </a:defRPr>
            </a:lvl2pPr>
            <a:lvl3pPr lvl="2" algn="l">
              <a:lnSpc>
                <a:spcPct val="100000"/>
              </a:lnSpc>
              <a:spcBef>
                <a:spcPts val="0"/>
              </a:spcBef>
              <a:spcAft>
                <a:spcPts val="0"/>
              </a:spcAft>
              <a:buClr>
                <a:schemeClr val="dk1"/>
              </a:buClr>
              <a:buSzPts val="5200"/>
              <a:buNone/>
              <a:defRPr b="1" sz="5200">
                <a:solidFill>
                  <a:schemeClr val="dk1"/>
                </a:solidFill>
              </a:defRPr>
            </a:lvl3pPr>
            <a:lvl4pPr lvl="3" algn="l">
              <a:lnSpc>
                <a:spcPct val="100000"/>
              </a:lnSpc>
              <a:spcBef>
                <a:spcPts val="0"/>
              </a:spcBef>
              <a:spcAft>
                <a:spcPts val="0"/>
              </a:spcAft>
              <a:buClr>
                <a:schemeClr val="dk1"/>
              </a:buClr>
              <a:buSzPts val="5200"/>
              <a:buNone/>
              <a:defRPr b="1" sz="5200">
                <a:solidFill>
                  <a:schemeClr val="dk1"/>
                </a:solidFill>
              </a:defRPr>
            </a:lvl4pPr>
            <a:lvl5pPr lvl="4" algn="l">
              <a:lnSpc>
                <a:spcPct val="100000"/>
              </a:lnSpc>
              <a:spcBef>
                <a:spcPts val="0"/>
              </a:spcBef>
              <a:spcAft>
                <a:spcPts val="0"/>
              </a:spcAft>
              <a:buClr>
                <a:schemeClr val="dk1"/>
              </a:buClr>
              <a:buSzPts val="5200"/>
              <a:buNone/>
              <a:defRPr b="1" sz="5200">
                <a:solidFill>
                  <a:schemeClr val="dk1"/>
                </a:solidFill>
              </a:defRPr>
            </a:lvl5pPr>
            <a:lvl6pPr lvl="5" algn="l">
              <a:lnSpc>
                <a:spcPct val="100000"/>
              </a:lnSpc>
              <a:spcBef>
                <a:spcPts val="0"/>
              </a:spcBef>
              <a:spcAft>
                <a:spcPts val="0"/>
              </a:spcAft>
              <a:buClr>
                <a:schemeClr val="dk1"/>
              </a:buClr>
              <a:buSzPts val="5200"/>
              <a:buNone/>
              <a:defRPr b="1" sz="5200">
                <a:solidFill>
                  <a:schemeClr val="dk1"/>
                </a:solidFill>
              </a:defRPr>
            </a:lvl6pPr>
            <a:lvl7pPr lvl="6" algn="l">
              <a:lnSpc>
                <a:spcPct val="100000"/>
              </a:lnSpc>
              <a:spcBef>
                <a:spcPts val="0"/>
              </a:spcBef>
              <a:spcAft>
                <a:spcPts val="0"/>
              </a:spcAft>
              <a:buClr>
                <a:schemeClr val="dk1"/>
              </a:buClr>
              <a:buSzPts val="5200"/>
              <a:buNone/>
              <a:defRPr b="1" sz="5200">
                <a:solidFill>
                  <a:schemeClr val="dk1"/>
                </a:solidFill>
              </a:defRPr>
            </a:lvl7pPr>
            <a:lvl8pPr lvl="7" algn="l">
              <a:lnSpc>
                <a:spcPct val="100000"/>
              </a:lnSpc>
              <a:spcBef>
                <a:spcPts val="0"/>
              </a:spcBef>
              <a:spcAft>
                <a:spcPts val="0"/>
              </a:spcAft>
              <a:buClr>
                <a:schemeClr val="dk1"/>
              </a:buClr>
              <a:buSzPts val="5200"/>
              <a:buNone/>
              <a:defRPr b="1" sz="5200">
                <a:solidFill>
                  <a:schemeClr val="dk1"/>
                </a:solidFill>
              </a:defRPr>
            </a:lvl8pPr>
            <a:lvl9pPr lvl="8" algn="l">
              <a:lnSpc>
                <a:spcPct val="100000"/>
              </a:lnSpc>
              <a:spcBef>
                <a:spcPts val="0"/>
              </a:spcBef>
              <a:spcAft>
                <a:spcPts val="0"/>
              </a:spcAft>
              <a:buClr>
                <a:schemeClr val="dk1"/>
              </a:buClr>
              <a:buSzPts val="5200"/>
              <a:buNone/>
              <a:defRPr b="1" sz="5200">
                <a:solidFill>
                  <a:schemeClr val="dk1"/>
                </a:solidFill>
              </a:defRPr>
            </a:lvl9pPr>
          </a:lstStyle>
          <a:p/>
        </p:txBody>
      </p:sp>
      <p:sp>
        <p:nvSpPr>
          <p:cNvPr id="145" name="Google Shape;145;gf000a5f8d8_0_149"/>
          <p:cNvSpPr txBox="1"/>
          <p:nvPr>
            <p:ph idx="1" type="subTitle"/>
          </p:nvPr>
        </p:nvSpPr>
        <p:spPr>
          <a:xfrm>
            <a:off x="335250" y="2727850"/>
            <a:ext cx="3914700" cy="1612500"/>
          </a:xfrm>
          <a:prstGeom prst="rect">
            <a:avLst/>
          </a:prstGeom>
          <a:noFill/>
          <a:ln>
            <a:noFill/>
          </a:ln>
        </p:spPr>
        <p:txBody>
          <a:bodyPr anchorCtr="0" anchor="t" bIns="0" lIns="0" spcFirstLastPara="1" rIns="0" wrap="square" tIns="0">
            <a:noAutofit/>
          </a:bodyPr>
          <a:lstStyle>
            <a:lvl1pPr lvl="0" algn="l">
              <a:lnSpc>
                <a:spcPct val="100000"/>
              </a:lnSpc>
              <a:spcBef>
                <a:spcPts val="60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p:txBody>
      </p:sp>
      <p:sp>
        <p:nvSpPr>
          <p:cNvPr id="146" name="Google Shape;146;gf000a5f8d8_0_149"/>
          <p:cNvSpPr txBox="1"/>
          <p:nvPr>
            <p:ph idx="12" type="sldNum"/>
          </p:nvPr>
        </p:nvSpPr>
        <p:spPr>
          <a:xfrm>
            <a:off x="8472458" y="4663217"/>
            <a:ext cx="548700" cy="3936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100"/>
              <a:buFont typeface="Arial"/>
              <a:buNone/>
              <a:defRPr b="1" i="0" sz="10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100"/>
              <a:buFont typeface="Arial"/>
              <a:buNone/>
              <a:defRPr b="1" i="0" sz="10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100"/>
              <a:buFont typeface="Arial"/>
              <a:buNone/>
              <a:defRPr b="1" i="0" sz="10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100"/>
              <a:buFont typeface="Arial"/>
              <a:buNone/>
              <a:defRPr b="1" i="0" sz="10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100"/>
              <a:buFont typeface="Arial"/>
              <a:buNone/>
              <a:defRPr b="1" i="0" sz="10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100"/>
              <a:buFont typeface="Arial"/>
              <a:buNone/>
              <a:defRPr b="1" i="0" sz="10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100"/>
              <a:buFont typeface="Arial"/>
              <a:buNone/>
              <a:defRPr b="1" i="0" sz="10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100"/>
              <a:buFont typeface="Arial"/>
              <a:buNone/>
              <a:defRPr b="1" i="0" sz="10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100"/>
              <a:buFont typeface="Arial"/>
              <a:buNone/>
              <a:defRPr b="1" i="0" sz="10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47" name="Shape 147"/>
        <p:cNvGrpSpPr/>
        <p:nvPr/>
      </p:nvGrpSpPr>
      <p:grpSpPr>
        <a:xfrm>
          <a:off x="0" y="0"/>
          <a:ext cx="0" cy="0"/>
          <a:chOff x="0" y="0"/>
          <a:chExt cx="0" cy="0"/>
        </a:xfrm>
      </p:grpSpPr>
      <p:sp>
        <p:nvSpPr>
          <p:cNvPr id="148" name="Google Shape;148;ge76235a57c_0_457"/>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9" name="Google Shape;149;ge76235a57c_0_457"/>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0" name="Google Shape;150;ge76235a57c_0_457"/>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151" name="Google Shape;151;ge76235a57c_0_457"/>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52" name="Shape 152"/>
        <p:cNvGrpSpPr/>
        <p:nvPr/>
      </p:nvGrpSpPr>
      <p:grpSpPr>
        <a:xfrm>
          <a:off x="0" y="0"/>
          <a:ext cx="0" cy="0"/>
          <a:chOff x="0" y="0"/>
          <a:chExt cx="0" cy="0"/>
        </a:xfrm>
      </p:grpSpPr>
      <p:sp>
        <p:nvSpPr>
          <p:cNvPr id="153" name="Google Shape;153;ge9e7aeed7e_0_417"/>
          <p:cNvSpPr txBox="1"/>
          <p:nvPr>
            <p:ph type="title"/>
          </p:nvPr>
        </p:nvSpPr>
        <p:spPr>
          <a:xfrm>
            <a:off x="457200" y="400050"/>
            <a:ext cx="8229600" cy="7431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2"/>
              </a:buClr>
              <a:buSzPts val="18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154" name="Google Shape;154;ge9e7aeed7e_0_417"/>
          <p:cNvSpPr txBox="1"/>
          <p:nvPr>
            <p:ph idx="1" type="body"/>
          </p:nvPr>
        </p:nvSpPr>
        <p:spPr>
          <a:xfrm>
            <a:off x="457200" y="1255014"/>
            <a:ext cx="4038600" cy="3538800"/>
          </a:xfrm>
          <a:prstGeom prst="rect">
            <a:avLst/>
          </a:prstGeom>
          <a:noFill/>
          <a:ln>
            <a:noFill/>
          </a:ln>
        </p:spPr>
        <p:txBody>
          <a:bodyPr anchorCtr="0" anchor="t" bIns="45700" lIns="91425" spcFirstLastPara="1" rIns="91425" wrap="square" tIns="45700">
            <a:normAutofit/>
          </a:bodyPr>
          <a:lstStyle>
            <a:lvl1pPr indent="-379730" lvl="0" marL="457200" algn="l">
              <a:lnSpc>
                <a:spcPct val="115000"/>
              </a:lnSpc>
              <a:spcBef>
                <a:spcPts val="560"/>
              </a:spcBef>
              <a:spcAft>
                <a:spcPts val="0"/>
              </a:spcAft>
              <a:buSzPts val="2380"/>
              <a:buChar char="▫"/>
              <a:defRPr sz="2800"/>
            </a:lvl1pPr>
            <a:lvl2pPr indent="-358140" lvl="1" marL="914400" algn="l">
              <a:lnSpc>
                <a:spcPct val="115000"/>
              </a:lnSpc>
              <a:spcBef>
                <a:spcPts val="480"/>
              </a:spcBef>
              <a:spcAft>
                <a:spcPts val="0"/>
              </a:spcAft>
              <a:buSzPts val="2040"/>
              <a:buChar char="▫"/>
              <a:defRPr sz="2400"/>
            </a:lvl2pPr>
            <a:lvl3pPr indent="-342900" lvl="2" marL="1371600" algn="l">
              <a:lnSpc>
                <a:spcPct val="115000"/>
              </a:lnSpc>
              <a:spcBef>
                <a:spcPts val="400"/>
              </a:spcBef>
              <a:spcAft>
                <a:spcPts val="0"/>
              </a:spcAft>
              <a:buSzPts val="1800"/>
              <a:buChar char="▫"/>
              <a:defRPr sz="2000"/>
            </a:lvl3pPr>
            <a:lvl4pPr indent="-342900" lvl="3" marL="1828800" algn="l">
              <a:lnSpc>
                <a:spcPct val="115000"/>
              </a:lnSpc>
              <a:spcBef>
                <a:spcPts val="360"/>
              </a:spcBef>
              <a:spcAft>
                <a:spcPts val="0"/>
              </a:spcAft>
              <a:buSzPts val="1800"/>
              <a:buChar char="▫"/>
              <a:defRPr sz="1800"/>
            </a:lvl4pPr>
            <a:lvl5pPr indent="-342900" lvl="4" marL="2286000" algn="l">
              <a:lnSpc>
                <a:spcPct val="115000"/>
              </a:lnSpc>
              <a:spcBef>
                <a:spcPts val="360"/>
              </a:spcBef>
              <a:spcAft>
                <a:spcPts val="0"/>
              </a:spcAft>
              <a:buSzPts val="1800"/>
              <a:buChar char="▫"/>
              <a:defRPr sz="1800"/>
            </a:lvl5pPr>
            <a:lvl6pPr indent="-342900" lvl="5" marL="2743200" algn="l">
              <a:lnSpc>
                <a:spcPct val="115000"/>
              </a:lnSpc>
              <a:spcBef>
                <a:spcPts val="360"/>
              </a:spcBef>
              <a:spcAft>
                <a:spcPts val="0"/>
              </a:spcAft>
              <a:buSzPts val="1800"/>
              <a:buChar char="▫"/>
              <a:defRPr sz="1800"/>
            </a:lvl6pPr>
            <a:lvl7pPr indent="-342900" lvl="6" marL="3200400" algn="l">
              <a:lnSpc>
                <a:spcPct val="115000"/>
              </a:lnSpc>
              <a:spcBef>
                <a:spcPts val="360"/>
              </a:spcBef>
              <a:spcAft>
                <a:spcPts val="0"/>
              </a:spcAft>
              <a:buSzPts val="1800"/>
              <a:buChar char="▫"/>
              <a:defRPr sz="1800"/>
            </a:lvl7pPr>
            <a:lvl8pPr indent="-342900" lvl="7" marL="3657600" algn="l">
              <a:lnSpc>
                <a:spcPct val="115000"/>
              </a:lnSpc>
              <a:spcBef>
                <a:spcPts val="360"/>
              </a:spcBef>
              <a:spcAft>
                <a:spcPts val="0"/>
              </a:spcAft>
              <a:buSzPts val="1800"/>
              <a:buChar char="▫"/>
              <a:defRPr sz="1800"/>
            </a:lvl8pPr>
            <a:lvl9pPr indent="-342900" lvl="8" marL="4114800" algn="l">
              <a:lnSpc>
                <a:spcPct val="115000"/>
              </a:lnSpc>
              <a:spcBef>
                <a:spcPts val="360"/>
              </a:spcBef>
              <a:spcAft>
                <a:spcPts val="0"/>
              </a:spcAft>
              <a:buSzPts val="1800"/>
              <a:buChar char="▫"/>
              <a:defRPr sz="1800"/>
            </a:lvl9pPr>
          </a:lstStyle>
          <a:p/>
        </p:txBody>
      </p:sp>
      <p:sp>
        <p:nvSpPr>
          <p:cNvPr id="155" name="Google Shape;155;ge9e7aeed7e_0_417"/>
          <p:cNvSpPr txBox="1"/>
          <p:nvPr>
            <p:ph idx="2" type="body"/>
          </p:nvPr>
        </p:nvSpPr>
        <p:spPr>
          <a:xfrm>
            <a:off x="4648200" y="1255014"/>
            <a:ext cx="4038600" cy="3538800"/>
          </a:xfrm>
          <a:prstGeom prst="rect">
            <a:avLst/>
          </a:prstGeom>
          <a:noFill/>
          <a:ln>
            <a:noFill/>
          </a:ln>
        </p:spPr>
        <p:txBody>
          <a:bodyPr anchorCtr="0" anchor="t" bIns="45700" lIns="91425" spcFirstLastPara="1" rIns="91425" wrap="square" tIns="45700">
            <a:normAutofit/>
          </a:bodyPr>
          <a:lstStyle>
            <a:lvl1pPr indent="-379730" lvl="0" marL="457200" algn="l">
              <a:lnSpc>
                <a:spcPct val="115000"/>
              </a:lnSpc>
              <a:spcBef>
                <a:spcPts val="560"/>
              </a:spcBef>
              <a:spcAft>
                <a:spcPts val="0"/>
              </a:spcAft>
              <a:buSzPts val="2380"/>
              <a:buChar char="▫"/>
              <a:defRPr sz="2800"/>
            </a:lvl1pPr>
            <a:lvl2pPr indent="-358140" lvl="1" marL="914400" algn="l">
              <a:lnSpc>
                <a:spcPct val="115000"/>
              </a:lnSpc>
              <a:spcBef>
                <a:spcPts val="480"/>
              </a:spcBef>
              <a:spcAft>
                <a:spcPts val="0"/>
              </a:spcAft>
              <a:buSzPts val="2040"/>
              <a:buChar char="▫"/>
              <a:defRPr sz="2400"/>
            </a:lvl2pPr>
            <a:lvl3pPr indent="-342900" lvl="2" marL="1371600" algn="l">
              <a:lnSpc>
                <a:spcPct val="115000"/>
              </a:lnSpc>
              <a:spcBef>
                <a:spcPts val="400"/>
              </a:spcBef>
              <a:spcAft>
                <a:spcPts val="0"/>
              </a:spcAft>
              <a:buSzPts val="1800"/>
              <a:buChar char="▫"/>
              <a:defRPr sz="2000"/>
            </a:lvl3pPr>
            <a:lvl4pPr indent="-342900" lvl="3" marL="1828800" algn="l">
              <a:lnSpc>
                <a:spcPct val="115000"/>
              </a:lnSpc>
              <a:spcBef>
                <a:spcPts val="360"/>
              </a:spcBef>
              <a:spcAft>
                <a:spcPts val="0"/>
              </a:spcAft>
              <a:buSzPts val="1800"/>
              <a:buChar char="▫"/>
              <a:defRPr sz="1800"/>
            </a:lvl4pPr>
            <a:lvl5pPr indent="-342900" lvl="4" marL="2286000" algn="l">
              <a:lnSpc>
                <a:spcPct val="115000"/>
              </a:lnSpc>
              <a:spcBef>
                <a:spcPts val="360"/>
              </a:spcBef>
              <a:spcAft>
                <a:spcPts val="0"/>
              </a:spcAft>
              <a:buSzPts val="1800"/>
              <a:buChar char="▫"/>
              <a:defRPr sz="1800"/>
            </a:lvl5pPr>
            <a:lvl6pPr indent="-342900" lvl="5" marL="2743200" algn="l">
              <a:lnSpc>
                <a:spcPct val="115000"/>
              </a:lnSpc>
              <a:spcBef>
                <a:spcPts val="360"/>
              </a:spcBef>
              <a:spcAft>
                <a:spcPts val="0"/>
              </a:spcAft>
              <a:buSzPts val="1800"/>
              <a:buChar char="▫"/>
              <a:defRPr sz="1800"/>
            </a:lvl6pPr>
            <a:lvl7pPr indent="-342900" lvl="6" marL="3200400" algn="l">
              <a:lnSpc>
                <a:spcPct val="115000"/>
              </a:lnSpc>
              <a:spcBef>
                <a:spcPts val="360"/>
              </a:spcBef>
              <a:spcAft>
                <a:spcPts val="0"/>
              </a:spcAft>
              <a:buSzPts val="1800"/>
              <a:buChar char="▫"/>
              <a:defRPr sz="1800"/>
            </a:lvl7pPr>
            <a:lvl8pPr indent="-342900" lvl="7" marL="3657600" algn="l">
              <a:lnSpc>
                <a:spcPct val="115000"/>
              </a:lnSpc>
              <a:spcBef>
                <a:spcPts val="360"/>
              </a:spcBef>
              <a:spcAft>
                <a:spcPts val="0"/>
              </a:spcAft>
              <a:buSzPts val="1800"/>
              <a:buChar char="▫"/>
              <a:defRPr sz="1800"/>
            </a:lvl8pPr>
            <a:lvl9pPr indent="-342900" lvl="8" marL="4114800" algn="l">
              <a:lnSpc>
                <a:spcPct val="115000"/>
              </a:lnSpc>
              <a:spcBef>
                <a:spcPts val="360"/>
              </a:spcBef>
              <a:spcAft>
                <a:spcPts val="0"/>
              </a:spcAft>
              <a:buSzPts val="1800"/>
              <a:buChar char="▫"/>
              <a:defRPr sz="1800"/>
            </a:lvl9pPr>
          </a:lstStyle>
          <a:p/>
        </p:txBody>
      </p:sp>
      <p:sp>
        <p:nvSpPr>
          <p:cNvPr id="156" name="Google Shape;156;ge9e7aeed7e_0_417"/>
          <p:cNvSpPr txBox="1"/>
          <p:nvPr>
            <p:ph idx="10" type="dt"/>
          </p:nvPr>
        </p:nvSpPr>
        <p:spPr>
          <a:xfrm>
            <a:off x="457200" y="13716"/>
            <a:ext cx="2895600" cy="2469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57" name="Google Shape;157;ge9e7aeed7e_0_417"/>
          <p:cNvSpPr txBox="1"/>
          <p:nvPr>
            <p:ph idx="11" type="ftr"/>
          </p:nvPr>
        </p:nvSpPr>
        <p:spPr>
          <a:xfrm>
            <a:off x="3429000" y="13716"/>
            <a:ext cx="4114800" cy="2469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58" name="Google Shape;158;ge9e7aeed7e_0_417"/>
          <p:cNvSpPr txBox="1"/>
          <p:nvPr>
            <p:ph idx="12" type="sldNum"/>
          </p:nvPr>
        </p:nvSpPr>
        <p:spPr>
          <a:xfrm>
            <a:off x="7620000" y="13716"/>
            <a:ext cx="1066800" cy="246900"/>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ext, and Content" type="txAndObj">
  <p:cSld name="TEXT_AND_OBJECT">
    <p:spTree>
      <p:nvGrpSpPr>
        <p:cNvPr id="159" name="Shape 159"/>
        <p:cNvGrpSpPr/>
        <p:nvPr/>
      </p:nvGrpSpPr>
      <p:grpSpPr>
        <a:xfrm>
          <a:off x="0" y="0"/>
          <a:ext cx="0" cy="0"/>
          <a:chOff x="0" y="0"/>
          <a:chExt cx="0" cy="0"/>
        </a:xfrm>
      </p:grpSpPr>
      <p:sp>
        <p:nvSpPr>
          <p:cNvPr id="160" name="Google Shape;160;ge9e7aeed7e_0_424"/>
          <p:cNvSpPr txBox="1"/>
          <p:nvPr>
            <p:ph type="title"/>
          </p:nvPr>
        </p:nvSpPr>
        <p:spPr>
          <a:xfrm>
            <a:off x="195263" y="171450"/>
            <a:ext cx="8015400" cy="6858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2"/>
              </a:buClr>
              <a:buSzPts val="18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161" name="Google Shape;161;ge9e7aeed7e_0_424"/>
          <p:cNvSpPr txBox="1"/>
          <p:nvPr>
            <p:ph idx="1" type="body"/>
          </p:nvPr>
        </p:nvSpPr>
        <p:spPr>
          <a:xfrm>
            <a:off x="609600" y="1200150"/>
            <a:ext cx="3886200" cy="3314700"/>
          </a:xfrm>
          <a:prstGeom prst="rect">
            <a:avLst/>
          </a:prstGeom>
          <a:noFill/>
          <a:ln>
            <a:noFill/>
          </a:ln>
        </p:spPr>
        <p:txBody>
          <a:bodyPr anchorCtr="0" anchor="t" bIns="45700" lIns="91425" spcFirstLastPara="1" rIns="91425" wrap="square" tIns="45700">
            <a:normAutofit/>
          </a:bodyPr>
          <a:lstStyle>
            <a:lvl1pPr indent="-325755" lvl="0" marL="457200" algn="l">
              <a:lnSpc>
                <a:spcPct val="115000"/>
              </a:lnSpc>
              <a:spcBef>
                <a:spcPts val="360"/>
              </a:spcBef>
              <a:spcAft>
                <a:spcPts val="0"/>
              </a:spcAft>
              <a:buSzPts val="1530"/>
              <a:buChar char="▫"/>
              <a:defRPr/>
            </a:lvl1pPr>
            <a:lvl2pPr indent="-325755" lvl="1" marL="914400" algn="l">
              <a:lnSpc>
                <a:spcPct val="115000"/>
              </a:lnSpc>
              <a:spcBef>
                <a:spcPts val="360"/>
              </a:spcBef>
              <a:spcAft>
                <a:spcPts val="0"/>
              </a:spcAft>
              <a:buSzPts val="1530"/>
              <a:buChar char="▫"/>
              <a:defRPr/>
            </a:lvl2pPr>
            <a:lvl3pPr indent="-331469" lvl="2" marL="1371600" algn="l">
              <a:lnSpc>
                <a:spcPct val="115000"/>
              </a:lnSpc>
              <a:spcBef>
                <a:spcPts val="360"/>
              </a:spcBef>
              <a:spcAft>
                <a:spcPts val="0"/>
              </a:spcAft>
              <a:buSzPts val="1620"/>
              <a:buChar char="▫"/>
              <a:defRPr/>
            </a:lvl3pPr>
            <a:lvl4pPr indent="-342900" lvl="3" marL="1828800" algn="l">
              <a:lnSpc>
                <a:spcPct val="115000"/>
              </a:lnSpc>
              <a:spcBef>
                <a:spcPts val="360"/>
              </a:spcBef>
              <a:spcAft>
                <a:spcPts val="0"/>
              </a:spcAft>
              <a:buSzPts val="1800"/>
              <a:buChar char="▫"/>
              <a:defRPr/>
            </a:lvl4pPr>
            <a:lvl5pPr indent="-342900" lvl="4" marL="2286000" algn="l">
              <a:lnSpc>
                <a:spcPct val="115000"/>
              </a:lnSpc>
              <a:spcBef>
                <a:spcPts val="360"/>
              </a:spcBef>
              <a:spcAft>
                <a:spcPts val="0"/>
              </a:spcAft>
              <a:buSzPts val="1800"/>
              <a:buChar char="▫"/>
              <a:defRPr/>
            </a:lvl5pPr>
            <a:lvl6pPr indent="-342900" lvl="5" marL="2743200" algn="l">
              <a:lnSpc>
                <a:spcPct val="115000"/>
              </a:lnSpc>
              <a:spcBef>
                <a:spcPts val="360"/>
              </a:spcBef>
              <a:spcAft>
                <a:spcPts val="0"/>
              </a:spcAft>
              <a:buSzPts val="1800"/>
              <a:buChar char="▫"/>
              <a:defRPr/>
            </a:lvl6pPr>
            <a:lvl7pPr indent="-342900" lvl="6" marL="3200400" algn="l">
              <a:lnSpc>
                <a:spcPct val="115000"/>
              </a:lnSpc>
              <a:spcBef>
                <a:spcPts val="360"/>
              </a:spcBef>
              <a:spcAft>
                <a:spcPts val="0"/>
              </a:spcAft>
              <a:buSzPts val="1800"/>
              <a:buChar char="▫"/>
              <a:defRPr/>
            </a:lvl7pPr>
            <a:lvl8pPr indent="-342900" lvl="7" marL="3657600" algn="l">
              <a:lnSpc>
                <a:spcPct val="115000"/>
              </a:lnSpc>
              <a:spcBef>
                <a:spcPts val="360"/>
              </a:spcBef>
              <a:spcAft>
                <a:spcPts val="0"/>
              </a:spcAft>
              <a:buSzPts val="1800"/>
              <a:buChar char="▫"/>
              <a:defRPr/>
            </a:lvl8pPr>
            <a:lvl9pPr indent="-342900" lvl="8" marL="4114800" algn="l">
              <a:lnSpc>
                <a:spcPct val="115000"/>
              </a:lnSpc>
              <a:spcBef>
                <a:spcPts val="360"/>
              </a:spcBef>
              <a:spcAft>
                <a:spcPts val="0"/>
              </a:spcAft>
              <a:buSzPts val="1800"/>
              <a:buChar char="▫"/>
              <a:defRPr/>
            </a:lvl9pPr>
          </a:lstStyle>
          <a:p/>
        </p:txBody>
      </p:sp>
      <p:sp>
        <p:nvSpPr>
          <p:cNvPr id="162" name="Google Shape;162;ge9e7aeed7e_0_424"/>
          <p:cNvSpPr txBox="1"/>
          <p:nvPr>
            <p:ph idx="2" type="body"/>
          </p:nvPr>
        </p:nvSpPr>
        <p:spPr>
          <a:xfrm>
            <a:off x="4648200" y="1200150"/>
            <a:ext cx="3886200" cy="3314700"/>
          </a:xfrm>
          <a:prstGeom prst="rect">
            <a:avLst/>
          </a:prstGeom>
          <a:noFill/>
          <a:ln>
            <a:noFill/>
          </a:ln>
        </p:spPr>
        <p:txBody>
          <a:bodyPr anchorCtr="0" anchor="t" bIns="45700" lIns="91425" spcFirstLastPara="1" rIns="91425" wrap="square" tIns="45700">
            <a:normAutofit/>
          </a:bodyPr>
          <a:lstStyle>
            <a:lvl1pPr indent="-325755" lvl="0" marL="457200" algn="l">
              <a:lnSpc>
                <a:spcPct val="115000"/>
              </a:lnSpc>
              <a:spcBef>
                <a:spcPts val="360"/>
              </a:spcBef>
              <a:spcAft>
                <a:spcPts val="0"/>
              </a:spcAft>
              <a:buSzPts val="1530"/>
              <a:buChar char="▫"/>
              <a:defRPr/>
            </a:lvl1pPr>
            <a:lvl2pPr indent="-325755" lvl="1" marL="914400" algn="l">
              <a:lnSpc>
                <a:spcPct val="115000"/>
              </a:lnSpc>
              <a:spcBef>
                <a:spcPts val="360"/>
              </a:spcBef>
              <a:spcAft>
                <a:spcPts val="0"/>
              </a:spcAft>
              <a:buSzPts val="1530"/>
              <a:buChar char="▫"/>
              <a:defRPr/>
            </a:lvl2pPr>
            <a:lvl3pPr indent="-331469" lvl="2" marL="1371600" algn="l">
              <a:lnSpc>
                <a:spcPct val="115000"/>
              </a:lnSpc>
              <a:spcBef>
                <a:spcPts val="360"/>
              </a:spcBef>
              <a:spcAft>
                <a:spcPts val="0"/>
              </a:spcAft>
              <a:buSzPts val="1620"/>
              <a:buChar char="▫"/>
              <a:defRPr/>
            </a:lvl3pPr>
            <a:lvl4pPr indent="-342900" lvl="3" marL="1828800" algn="l">
              <a:lnSpc>
                <a:spcPct val="115000"/>
              </a:lnSpc>
              <a:spcBef>
                <a:spcPts val="360"/>
              </a:spcBef>
              <a:spcAft>
                <a:spcPts val="0"/>
              </a:spcAft>
              <a:buSzPts val="1800"/>
              <a:buChar char="▫"/>
              <a:defRPr/>
            </a:lvl4pPr>
            <a:lvl5pPr indent="-342900" lvl="4" marL="2286000" algn="l">
              <a:lnSpc>
                <a:spcPct val="115000"/>
              </a:lnSpc>
              <a:spcBef>
                <a:spcPts val="360"/>
              </a:spcBef>
              <a:spcAft>
                <a:spcPts val="0"/>
              </a:spcAft>
              <a:buSzPts val="1800"/>
              <a:buChar char="▫"/>
              <a:defRPr/>
            </a:lvl5pPr>
            <a:lvl6pPr indent="-342900" lvl="5" marL="2743200" algn="l">
              <a:lnSpc>
                <a:spcPct val="115000"/>
              </a:lnSpc>
              <a:spcBef>
                <a:spcPts val="360"/>
              </a:spcBef>
              <a:spcAft>
                <a:spcPts val="0"/>
              </a:spcAft>
              <a:buSzPts val="1800"/>
              <a:buChar char="▫"/>
              <a:defRPr/>
            </a:lvl6pPr>
            <a:lvl7pPr indent="-342900" lvl="6" marL="3200400" algn="l">
              <a:lnSpc>
                <a:spcPct val="115000"/>
              </a:lnSpc>
              <a:spcBef>
                <a:spcPts val="360"/>
              </a:spcBef>
              <a:spcAft>
                <a:spcPts val="0"/>
              </a:spcAft>
              <a:buSzPts val="1800"/>
              <a:buChar char="▫"/>
              <a:defRPr/>
            </a:lvl7pPr>
            <a:lvl8pPr indent="-342900" lvl="7" marL="3657600" algn="l">
              <a:lnSpc>
                <a:spcPct val="115000"/>
              </a:lnSpc>
              <a:spcBef>
                <a:spcPts val="360"/>
              </a:spcBef>
              <a:spcAft>
                <a:spcPts val="0"/>
              </a:spcAft>
              <a:buSzPts val="1800"/>
              <a:buChar char="▫"/>
              <a:defRPr/>
            </a:lvl8pPr>
            <a:lvl9pPr indent="-342900" lvl="8" marL="4114800" algn="l">
              <a:lnSpc>
                <a:spcPct val="115000"/>
              </a:lnSpc>
              <a:spcBef>
                <a:spcPts val="360"/>
              </a:spcBef>
              <a:spcAft>
                <a:spcPts val="0"/>
              </a:spcAft>
              <a:buSzPts val="1800"/>
              <a:buChar char="▫"/>
              <a:defRPr/>
            </a:lvl9pPr>
          </a:lstStyle>
          <a:p/>
        </p:txBody>
      </p:sp>
      <p:sp>
        <p:nvSpPr>
          <p:cNvPr id="163" name="Google Shape;163;ge9e7aeed7e_0_424"/>
          <p:cNvSpPr txBox="1"/>
          <p:nvPr>
            <p:ph idx="10" type="dt"/>
          </p:nvPr>
        </p:nvSpPr>
        <p:spPr>
          <a:xfrm>
            <a:off x="457200" y="4686300"/>
            <a:ext cx="2133600" cy="3429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64" name="Google Shape;164;ge9e7aeed7e_0_424"/>
          <p:cNvSpPr txBox="1"/>
          <p:nvPr>
            <p:ph idx="11" type="ftr"/>
          </p:nvPr>
        </p:nvSpPr>
        <p:spPr>
          <a:xfrm>
            <a:off x="3124200" y="4686300"/>
            <a:ext cx="2895600" cy="3429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65" name="Google Shape;165;ge9e7aeed7e_0_424"/>
          <p:cNvSpPr txBox="1"/>
          <p:nvPr>
            <p:ph idx="12" type="sldNum"/>
          </p:nvPr>
        </p:nvSpPr>
        <p:spPr>
          <a:xfrm>
            <a:off x="6553200" y="4686300"/>
            <a:ext cx="2133600" cy="342900"/>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1100"/>
              <a:buFont typeface="Arial"/>
              <a:buNone/>
              <a:defRPr b="1" i="0" sz="1400" u="none" cap="none" strike="noStrike">
                <a:solidFill>
                  <a:srgbClr val="FFFFFF"/>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1100"/>
              <a:buFont typeface="Arial"/>
              <a:buNone/>
              <a:defRPr b="1" i="0" sz="1400" u="none" cap="none" strike="noStrike">
                <a:solidFill>
                  <a:srgbClr val="FFFFFF"/>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1100"/>
              <a:buFont typeface="Arial"/>
              <a:buNone/>
              <a:defRPr b="1" i="0" sz="1400" u="none" cap="none" strike="noStrike">
                <a:solidFill>
                  <a:srgbClr val="FFFFFF"/>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1100"/>
              <a:buFont typeface="Arial"/>
              <a:buNone/>
              <a:defRPr b="1" i="0" sz="1400" u="none" cap="none" strike="noStrike">
                <a:solidFill>
                  <a:srgbClr val="FFFFFF"/>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1100"/>
              <a:buFont typeface="Arial"/>
              <a:buNone/>
              <a:defRPr b="1" i="0" sz="1400" u="none" cap="none" strike="noStrike">
                <a:solidFill>
                  <a:srgbClr val="FFFFFF"/>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1100"/>
              <a:buFont typeface="Arial"/>
              <a:buNone/>
              <a:defRPr b="1" i="0" sz="1400" u="none" cap="none" strike="noStrike">
                <a:solidFill>
                  <a:srgbClr val="FFFFFF"/>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1100"/>
              <a:buFont typeface="Arial"/>
              <a:buNone/>
              <a:defRPr b="1" i="0" sz="1400" u="none" cap="none" strike="noStrike">
                <a:solidFill>
                  <a:srgbClr val="FFFFFF"/>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1100"/>
              <a:buFont typeface="Arial"/>
              <a:buNone/>
              <a:defRPr b="1" i="0" sz="1400" u="none" cap="none" strike="noStrike">
                <a:solidFill>
                  <a:srgbClr val="FFFFFF"/>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1100"/>
              <a:buFont typeface="Arial"/>
              <a:buNone/>
              <a:defRPr b="1" i="0" sz="1400" u="none" cap="none" strike="noStrike">
                <a:solidFill>
                  <a:srgbClr val="FFFFFF"/>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166" name="Shape 166"/>
        <p:cNvGrpSpPr/>
        <p:nvPr/>
      </p:nvGrpSpPr>
      <p:grpSpPr>
        <a:xfrm>
          <a:off x="0" y="0"/>
          <a:ext cx="0" cy="0"/>
          <a:chOff x="0" y="0"/>
          <a:chExt cx="0" cy="0"/>
        </a:xfrm>
      </p:grpSpPr>
      <p:sp>
        <p:nvSpPr>
          <p:cNvPr id="167" name="Google Shape;167;ge76235a57c_0_413"/>
          <p:cNvSpPr/>
          <p:nvPr/>
        </p:nvSpPr>
        <p:spPr>
          <a:xfrm>
            <a:off x="0" y="1583350"/>
            <a:ext cx="7404300" cy="1739700"/>
          </a:xfrm>
          <a:prstGeom prst="rect">
            <a:avLst/>
          </a:prstGeom>
          <a:solidFill>
            <a:schemeClr val="lt1"/>
          </a:solidFill>
          <a:ln>
            <a:noFill/>
          </a:ln>
          <a:effectLst>
            <a:outerShdw blurRad="271463" rotWithShape="0" algn="bl" dist="66675">
              <a:schemeClr val="dk1">
                <a:alpha val="25098"/>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8" name="Google Shape;168;ge76235a57c_0_413"/>
          <p:cNvSpPr txBox="1"/>
          <p:nvPr>
            <p:ph type="ctrTitle"/>
          </p:nvPr>
        </p:nvSpPr>
        <p:spPr>
          <a:xfrm>
            <a:off x="2012775" y="2049850"/>
            <a:ext cx="5109300" cy="483000"/>
          </a:xfrm>
          <a:prstGeom prst="rect">
            <a:avLst/>
          </a:prstGeom>
          <a:noFill/>
          <a:ln>
            <a:noFill/>
          </a:ln>
        </p:spPr>
        <p:txBody>
          <a:bodyPr anchorCtr="0" anchor="b" bIns="0" lIns="0" spcFirstLastPara="1" rIns="0" wrap="square" tIns="0">
            <a:noAutofit/>
          </a:bodyPr>
          <a:lstStyle>
            <a:lvl1pPr lvl="0" algn="l">
              <a:lnSpc>
                <a:spcPct val="80000"/>
              </a:lnSpc>
              <a:spcBef>
                <a:spcPts val="0"/>
              </a:spcBef>
              <a:spcAft>
                <a:spcPts val="0"/>
              </a:spcAft>
              <a:buSzPts val="3600"/>
              <a:buNone/>
              <a:defRPr sz="3600"/>
            </a:lvl1pPr>
            <a:lvl2pPr lvl="1" algn="l">
              <a:lnSpc>
                <a:spcPct val="80000"/>
              </a:lnSpc>
              <a:spcBef>
                <a:spcPts val="0"/>
              </a:spcBef>
              <a:spcAft>
                <a:spcPts val="0"/>
              </a:spcAft>
              <a:buSzPts val="3600"/>
              <a:buNone/>
              <a:defRPr sz="3600"/>
            </a:lvl2pPr>
            <a:lvl3pPr lvl="2" algn="l">
              <a:lnSpc>
                <a:spcPct val="80000"/>
              </a:lnSpc>
              <a:spcBef>
                <a:spcPts val="0"/>
              </a:spcBef>
              <a:spcAft>
                <a:spcPts val="0"/>
              </a:spcAft>
              <a:buSzPts val="3600"/>
              <a:buNone/>
              <a:defRPr sz="3600"/>
            </a:lvl3pPr>
            <a:lvl4pPr lvl="3" algn="l">
              <a:lnSpc>
                <a:spcPct val="80000"/>
              </a:lnSpc>
              <a:spcBef>
                <a:spcPts val="0"/>
              </a:spcBef>
              <a:spcAft>
                <a:spcPts val="0"/>
              </a:spcAft>
              <a:buSzPts val="3600"/>
              <a:buNone/>
              <a:defRPr sz="3600"/>
            </a:lvl4pPr>
            <a:lvl5pPr lvl="4" algn="l">
              <a:lnSpc>
                <a:spcPct val="80000"/>
              </a:lnSpc>
              <a:spcBef>
                <a:spcPts val="0"/>
              </a:spcBef>
              <a:spcAft>
                <a:spcPts val="0"/>
              </a:spcAft>
              <a:buSzPts val="3600"/>
              <a:buNone/>
              <a:defRPr sz="3600"/>
            </a:lvl5pPr>
            <a:lvl6pPr lvl="5" algn="l">
              <a:lnSpc>
                <a:spcPct val="80000"/>
              </a:lnSpc>
              <a:spcBef>
                <a:spcPts val="0"/>
              </a:spcBef>
              <a:spcAft>
                <a:spcPts val="0"/>
              </a:spcAft>
              <a:buSzPts val="3600"/>
              <a:buNone/>
              <a:defRPr sz="3600"/>
            </a:lvl6pPr>
            <a:lvl7pPr lvl="6" algn="l">
              <a:lnSpc>
                <a:spcPct val="80000"/>
              </a:lnSpc>
              <a:spcBef>
                <a:spcPts val="0"/>
              </a:spcBef>
              <a:spcAft>
                <a:spcPts val="0"/>
              </a:spcAft>
              <a:buSzPts val="3600"/>
              <a:buNone/>
              <a:defRPr sz="3600"/>
            </a:lvl7pPr>
            <a:lvl8pPr lvl="7" algn="l">
              <a:lnSpc>
                <a:spcPct val="80000"/>
              </a:lnSpc>
              <a:spcBef>
                <a:spcPts val="0"/>
              </a:spcBef>
              <a:spcAft>
                <a:spcPts val="0"/>
              </a:spcAft>
              <a:buSzPts val="3600"/>
              <a:buNone/>
              <a:defRPr sz="3600"/>
            </a:lvl8pPr>
            <a:lvl9pPr lvl="8" algn="l">
              <a:lnSpc>
                <a:spcPct val="80000"/>
              </a:lnSpc>
              <a:spcBef>
                <a:spcPts val="0"/>
              </a:spcBef>
              <a:spcAft>
                <a:spcPts val="0"/>
              </a:spcAft>
              <a:buSzPts val="3600"/>
              <a:buNone/>
              <a:defRPr sz="3600"/>
            </a:lvl9pPr>
          </a:lstStyle>
          <a:p/>
        </p:txBody>
      </p:sp>
      <p:sp>
        <p:nvSpPr>
          <p:cNvPr id="169" name="Google Shape;169;ge76235a57c_0_413"/>
          <p:cNvSpPr txBox="1"/>
          <p:nvPr>
            <p:ph idx="1" type="subTitle"/>
          </p:nvPr>
        </p:nvSpPr>
        <p:spPr>
          <a:xfrm>
            <a:off x="2012775" y="2553550"/>
            <a:ext cx="5109300" cy="303000"/>
          </a:xfrm>
          <a:prstGeom prst="rect">
            <a:avLst/>
          </a:prstGeom>
          <a:noFill/>
          <a:ln>
            <a:noFill/>
          </a:ln>
        </p:spPr>
        <p:txBody>
          <a:bodyPr anchorCtr="0" anchor="t" bIns="0" lIns="0" spcFirstLastPara="1" rIns="0" wrap="square" tIns="0">
            <a:noAutofit/>
          </a:bodyPr>
          <a:lstStyle>
            <a:lvl1pPr lvl="0" algn="l">
              <a:lnSpc>
                <a:spcPct val="115000"/>
              </a:lnSpc>
              <a:spcBef>
                <a:spcPts val="0"/>
              </a:spcBef>
              <a:spcAft>
                <a:spcPts val="0"/>
              </a:spcAft>
              <a:buClr>
                <a:schemeClr val="dk1"/>
              </a:buClr>
              <a:buSzPts val="1800"/>
              <a:buNone/>
              <a:defRPr sz="1800"/>
            </a:lvl1pPr>
            <a:lvl2pPr lvl="1" algn="l">
              <a:lnSpc>
                <a:spcPct val="115000"/>
              </a:lnSpc>
              <a:spcBef>
                <a:spcPts val="0"/>
              </a:spcBef>
              <a:spcAft>
                <a:spcPts val="0"/>
              </a:spcAft>
              <a:buClr>
                <a:schemeClr val="dk1"/>
              </a:buClr>
              <a:buSzPts val="1800"/>
              <a:buNone/>
              <a:defRPr sz="1800"/>
            </a:lvl2pPr>
            <a:lvl3pPr lvl="2" algn="l">
              <a:lnSpc>
                <a:spcPct val="115000"/>
              </a:lnSpc>
              <a:spcBef>
                <a:spcPts val="0"/>
              </a:spcBef>
              <a:spcAft>
                <a:spcPts val="0"/>
              </a:spcAft>
              <a:buClr>
                <a:schemeClr val="dk1"/>
              </a:buClr>
              <a:buSzPts val="1800"/>
              <a:buNone/>
              <a:defRPr sz="1800"/>
            </a:lvl3pPr>
            <a:lvl4pPr lvl="3" algn="l">
              <a:lnSpc>
                <a:spcPct val="115000"/>
              </a:lnSpc>
              <a:spcBef>
                <a:spcPts val="0"/>
              </a:spcBef>
              <a:spcAft>
                <a:spcPts val="0"/>
              </a:spcAft>
              <a:buClr>
                <a:schemeClr val="dk1"/>
              </a:buClr>
              <a:buSzPts val="1800"/>
              <a:buNone/>
              <a:defRPr sz="1800"/>
            </a:lvl4pPr>
            <a:lvl5pPr lvl="4" algn="l">
              <a:lnSpc>
                <a:spcPct val="115000"/>
              </a:lnSpc>
              <a:spcBef>
                <a:spcPts val="0"/>
              </a:spcBef>
              <a:spcAft>
                <a:spcPts val="0"/>
              </a:spcAft>
              <a:buClr>
                <a:schemeClr val="dk1"/>
              </a:buClr>
              <a:buSzPts val="1800"/>
              <a:buNone/>
              <a:defRPr sz="1800"/>
            </a:lvl5pPr>
            <a:lvl6pPr lvl="5" algn="l">
              <a:lnSpc>
                <a:spcPct val="115000"/>
              </a:lnSpc>
              <a:spcBef>
                <a:spcPts val="0"/>
              </a:spcBef>
              <a:spcAft>
                <a:spcPts val="0"/>
              </a:spcAft>
              <a:buClr>
                <a:schemeClr val="dk1"/>
              </a:buClr>
              <a:buSzPts val="1800"/>
              <a:buNone/>
              <a:defRPr sz="1800"/>
            </a:lvl6pPr>
            <a:lvl7pPr lvl="6" algn="l">
              <a:lnSpc>
                <a:spcPct val="115000"/>
              </a:lnSpc>
              <a:spcBef>
                <a:spcPts val="0"/>
              </a:spcBef>
              <a:spcAft>
                <a:spcPts val="0"/>
              </a:spcAft>
              <a:buClr>
                <a:schemeClr val="dk1"/>
              </a:buClr>
              <a:buSzPts val="1800"/>
              <a:buNone/>
              <a:defRPr sz="1800"/>
            </a:lvl7pPr>
            <a:lvl8pPr lvl="7" algn="l">
              <a:lnSpc>
                <a:spcPct val="115000"/>
              </a:lnSpc>
              <a:spcBef>
                <a:spcPts val="0"/>
              </a:spcBef>
              <a:spcAft>
                <a:spcPts val="0"/>
              </a:spcAft>
              <a:buClr>
                <a:schemeClr val="dk1"/>
              </a:buClr>
              <a:buSzPts val="1800"/>
              <a:buNone/>
              <a:defRPr sz="1800"/>
            </a:lvl8pPr>
            <a:lvl9pPr lvl="8" algn="l">
              <a:lnSpc>
                <a:spcPct val="115000"/>
              </a:lnSpc>
              <a:spcBef>
                <a:spcPts val="0"/>
              </a:spcBef>
              <a:spcAft>
                <a:spcPts val="0"/>
              </a:spcAft>
              <a:buClr>
                <a:schemeClr val="dk1"/>
              </a:buClr>
              <a:buSzPts val="1800"/>
              <a:buNone/>
              <a:defRPr sz="1800"/>
            </a:lvl9pPr>
          </a:lstStyle>
          <a:p/>
        </p:txBody>
      </p:sp>
      <p:sp>
        <p:nvSpPr>
          <p:cNvPr id="170" name="Google Shape;170;ge76235a57c_0_413"/>
          <p:cNvSpPr/>
          <p:nvPr/>
        </p:nvSpPr>
        <p:spPr>
          <a:xfrm>
            <a:off x="0" y="1583250"/>
            <a:ext cx="1739700" cy="17397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 image">
  <p:cSld name="TITLE_AND_BODY_1">
    <p:spTree>
      <p:nvGrpSpPr>
        <p:cNvPr id="171" name="Shape 171"/>
        <p:cNvGrpSpPr/>
        <p:nvPr/>
      </p:nvGrpSpPr>
      <p:grpSpPr>
        <a:xfrm>
          <a:off x="0" y="0"/>
          <a:ext cx="0" cy="0"/>
          <a:chOff x="0" y="0"/>
          <a:chExt cx="0" cy="0"/>
        </a:xfrm>
      </p:grpSpPr>
      <p:sp>
        <p:nvSpPr>
          <p:cNvPr id="172" name="Google Shape;172;ge76235a57c_0_402"/>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3" name="Google Shape;173;ge76235a57c_0_402"/>
          <p:cNvSpPr/>
          <p:nvPr/>
        </p:nvSpPr>
        <p:spPr>
          <a:xfrm>
            <a:off x="6095875" y="-3600"/>
            <a:ext cx="3048000" cy="5150700"/>
          </a:xfrm>
          <a:prstGeom prst="rect">
            <a:avLst/>
          </a:prstGeom>
          <a:gradFill>
            <a:gsLst>
              <a:gs pos="0">
                <a:srgbClr val="05B3F1">
                  <a:alpha val="20000"/>
                </a:srgbClr>
              </a:gs>
              <a:gs pos="100000">
                <a:schemeClr val="accent1"/>
              </a:gs>
            </a:gsLst>
            <a:lin ang="10800025"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4" name="Google Shape;174;ge76235a57c_0_402"/>
          <p:cNvSpPr/>
          <p:nvPr/>
        </p:nvSpPr>
        <p:spPr>
          <a:xfrm>
            <a:off x="8674200" y="4673700"/>
            <a:ext cx="469800" cy="4698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5" name="Google Shape;175;ge76235a57c_0_402"/>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
        <p:nvSpPr>
          <p:cNvPr id="176" name="Google Shape;176;ge76235a57c_0_402"/>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177" name="Google Shape;177;ge76235a57c_0_402"/>
          <p:cNvSpPr txBox="1"/>
          <p:nvPr>
            <p:ph idx="1" type="body"/>
          </p:nvPr>
        </p:nvSpPr>
        <p:spPr>
          <a:xfrm>
            <a:off x="784150" y="1452350"/>
            <a:ext cx="3963000" cy="3221400"/>
          </a:xfrm>
          <a:prstGeom prst="rect">
            <a:avLst/>
          </a:prstGeom>
          <a:noFill/>
          <a:ln>
            <a:noFill/>
          </a:ln>
        </p:spPr>
        <p:txBody>
          <a:bodyPr anchorCtr="0" anchor="t" bIns="0" lIns="0" spcFirstLastPara="1" rIns="0" wrap="square" tIns="0">
            <a:noAutofit/>
          </a:bodyPr>
          <a:lstStyle>
            <a:lvl1pPr indent="-381000" lvl="0" marL="457200" algn="l">
              <a:lnSpc>
                <a:spcPct val="115000"/>
              </a:lnSpc>
              <a:spcBef>
                <a:spcPts val="600"/>
              </a:spcBef>
              <a:spcAft>
                <a:spcPts val="0"/>
              </a:spcAft>
              <a:buSzPts val="2400"/>
              <a:buChar char="▫"/>
              <a:defRPr/>
            </a:lvl1pPr>
            <a:lvl2pPr indent="-381000" lvl="1" marL="914400" algn="l">
              <a:lnSpc>
                <a:spcPct val="115000"/>
              </a:lnSpc>
              <a:spcBef>
                <a:spcPts val="0"/>
              </a:spcBef>
              <a:spcAft>
                <a:spcPts val="0"/>
              </a:spcAft>
              <a:buSzPts val="2400"/>
              <a:buChar char="▫"/>
              <a:defRPr/>
            </a:lvl2pPr>
            <a:lvl3pPr indent="-381000" lvl="2" marL="1371600" algn="l">
              <a:lnSpc>
                <a:spcPct val="115000"/>
              </a:lnSpc>
              <a:spcBef>
                <a:spcPts val="0"/>
              </a:spcBef>
              <a:spcAft>
                <a:spcPts val="0"/>
              </a:spcAft>
              <a:buSzPts val="2400"/>
              <a:buChar char="▫"/>
              <a:defRPr/>
            </a:lvl3pPr>
            <a:lvl4pPr indent="-381000" lvl="3" marL="1828800" algn="l">
              <a:lnSpc>
                <a:spcPct val="115000"/>
              </a:lnSpc>
              <a:spcBef>
                <a:spcPts val="0"/>
              </a:spcBef>
              <a:spcAft>
                <a:spcPts val="0"/>
              </a:spcAft>
              <a:buSzPts val="2400"/>
              <a:buChar char="▫"/>
              <a:defRPr/>
            </a:lvl4pPr>
            <a:lvl5pPr indent="-381000" lvl="4" marL="2286000" algn="l">
              <a:lnSpc>
                <a:spcPct val="115000"/>
              </a:lnSpc>
              <a:spcBef>
                <a:spcPts val="0"/>
              </a:spcBef>
              <a:spcAft>
                <a:spcPts val="0"/>
              </a:spcAft>
              <a:buSzPts val="2400"/>
              <a:buChar char="▫"/>
              <a:defRPr/>
            </a:lvl5pPr>
            <a:lvl6pPr indent="-381000" lvl="5" marL="2743200" algn="l">
              <a:lnSpc>
                <a:spcPct val="115000"/>
              </a:lnSpc>
              <a:spcBef>
                <a:spcPts val="0"/>
              </a:spcBef>
              <a:spcAft>
                <a:spcPts val="0"/>
              </a:spcAft>
              <a:buSzPts val="2400"/>
              <a:buChar char="▫"/>
              <a:defRPr/>
            </a:lvl6pPr>
            <a:lvl7pPr indent="-381000" lvl="6" marL="3200400" algn="l">
              <a:lnSpc>
                <a:spcPct val="115000"/>
              </a:lnSpc>
              <a:spcBef>
                <a:spcPts val="0"/>
              </a:spcBef>
              <a:spcAft>
                <a:spcPts val="0"/>
              </a:spcAft>
              <a:buSzPts val="2400"/>
              <a:buChar char="▫"/>
              <a:defRPr/>
            </a:lvl7pPr>
            <a:lvl8pPr indent="-381000" lvl="7" marL="3657600" algn="l">
              <a:lnSpc>
                <a:spcPct val="115000"/>
              </a:lnSpc>
              <a:spcBef>
                <a:spcPts val="0"/>
              </a:spcBef>
              <a:spcAft>
                <a:spcPts val="0"/>
              </a:spcAft>
              <a:buSzPts val="2400"/>
              <a:buChar char="▫"/>
              <a:defRPr/>
            </a:lvl8pPr>
            <a:lvl9pPr indent="-381000" lvl="8" marL="4114800" algn="l">
              <a:lnSpc>
                <a:spcPct val="115000"/>
              </a:lnSpc>
              <a:spcBef>
                <a:spcPts val="0"/>
              </a:spcBef>
              <a:spcAft>
                <a:spcPts val="0"/>
              </a:spcAft>
              <a:buSzPts val="2400"/>
              <a:buChar char="▫"/>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bg>
      <p:bgPr>
        <a:blipFill>
          <a:blip r:embed="rId2">
            <a:alphaModFix/>
          </a:blip>
          <a:stretch>
            <a:fillRect/>
          </a:stretch>
        </a:blipFill>
      </p:bgPr>
    </p:bg>
    <p:spTree>
      <p:nvGrpSpPr>
        <p:cNvPr id="178" name="Shape 178"/>
        <p:cNvGrpSpPr/>
        <p:nvPr/>
      </p:nvGrpSpPr>
      <p:grpSpPr>
        <a:xfrm>
          <a:off x="0" y="0"/>
          <a:ext cx="0" cy="0"/>
          <a:chOff x="0" y="0"/>
          <a:chExt cx="0" cy="0"/>
        </a:xfrm>
      </p:grpSpPr>
      <p:sp>
        <p:nvSpPr>
          <p:cNvPr id="179" name="Google Shape;179;ge76235a57c_0_398"/>
          <p:cNvSpPr/>
          <p:nvPr/>
        </p:nvSpPr>
        <p:spPr>
          <a:xfrm>
            <a:off x="0" y="0"/>
            <a:ext cx="3048000" cy="5143500"/>
          </a:xfrm>
          <a:prstGeom prst="rect">
            <a:avLst/>
          </a:prstGeom>
          <a:gradFill>
            <a:gsLst>
              <a:gs pos="0">
                <a:srgbClr val="05B3F1">
                  <a:alpha val="0"/>
                </a:srgbClr>
              </a:gs>
              <a:gs pos="100000">
                <a:schemeClr val="accent1"/>
              </a:gs>
            </a:gsLst>
            <a:lin ang="5400012"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0" name="Google Shape;180;ge76235a57c_0_398"/>
          <p:cNvSpPr/>
          <p:nvPr/>
        </p:nvSpPr>
        <p:spPr>
          <a:xfrm>
            <a:off x="0" y="2946600"/>
            <a:ext cx="6096000" cy="1739700"/>
          </a:xfrm>
          <a:prstGeom prst="rect">
            <a:avLst/>
          </a:prstGeom>
          <a:solidFill>
            <a:schemeClr val="lt1"/>
          </a:solidFill>
          <a:ln>
            <a:noFill/>
          </a:ln>
          <a:effectLst>
            <a:outerShdw blurRad="271463" rotWithShape="0" algn="bl" dist="66675">
              <a:schemeClr val="dk1">
                <a:alpha val="25098"/>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1" name="Google Shape;181;ge76235a57c_0_398"/>
          <p:cNvSpPr txBox="1"/>
          <p:nvPr>
            <p:ph type="ctrTitle"/>
          </p:nvPr>
        </p:nvSpPr>
        <p:spPr>
          <a:xfrm>
            <a:off x="244750" y="3059700"/>
            <a:ext cx="5647800" cy="1503600"/>
          </a:xfrm>
          <a:prstGeom prst="rect">
            <a:avLst/>
          </a:prstGeom>
          <a:noFill/>
          <a:ln>
            <a:noFill/>
          </a:ln>
        </p:spPr>
        <p:txBody>
          <a:bodyPr anchorCtr="0" anchor="ctr" bIns="0" lIns="0" spcFirstLastPara="1" rIns="0" wrap="square" tIns="0">
            <a:noAutofit/>
          </a:bodyPr>
          <a:lstStyle>
            <a:lvl1pPr lvl="0" algn="l">
              <a:lnSpc>
                <a:spcPct val="80000"/>
              </a:lnSpc>
              <a:spcBef>
                <a:spcPts val="0"/>
              </a:spcBef>
              <a:spcAft>
                <a:spcPts val="0"/>
              </a:spcAft>
              <a:buSzPts val="4800"/>
              <a:buNone/>
              <a:defRPr sz="4800"/>
            </a:lvl1pPr>
            <a:lvl2pPr lvl="1" algn="l">
              <a:lnSpc>
                <a:spcPct val="80000"/>
              </a:lnSpc>
              <a:spcBef>
                <a:spcPts val="0"/>
              </a:spcBef>
              <a:spcAft>
                <a:spcPts val="0"/>
              </a:spcAft>
              <a:buSzPts val="4800"/>
              <a:buNone/>
              <a:defRPr sz="4800"/>
            </a:lvl2pPr>
            <a:lvl3pPr lvl="2" algn="l">
              <a:lnSpc>
                <a:spcPct val="80000"/>
              </a:lnSpc>
              <a:spcBef>
                <a:spcPts val="0"/>
              </a:spcBef>
              <a:spcAft>
                <a:spcPts val="0"/>
              </a:spcAft>
              <a:buSzPts val="4800"/>
              <a:buNone/>
              <a:defRPr sz="4800"/>
            </a:lvl3pPr>
            <a:lvl4pPr lvl="3" algn="l">
              <a:lnSpc>
                <a:spcPct val="80000"/>
              </a:lnSpc>
              <a:spcBef>
                <a:spcPts val="0"/>
              </a:spcBef>
              <a:spcAft>
                <a:spcPts val="0"/>
              </a:spcAft>
              <a:buSzPts val="4800"/>
              <a:buNone/>
              <a:defRPr sz="4800"/>
            </a:lvl4pPr>
            <a:lvl5pPr lvl="4" algn="l">
              <a:lnSpc>
                <a:spcPct val="80000"/>
              </a:lnSpc>
              <a:spcBef>
                <a:spcPts val="0"/>
              </a:spcBef>
              <a:spcAft>
                <a:spcPts val="0"/>
              </a:spcAft>
              <a:buSzPts val="4800"/>
              <a:buNone/>
              <a:defRPr sz="4800"/>
            </a:lvl5pPr>
            <a:lvl6pPr lvl="5" algn="l">
              <a:lnSpc>
                <a:spcPct val="80000"/>
              </a:lnSpc>
              <a:spcBef>
                <a:spcPts val="0"/>
              </a:spcBef>
              <a:spcAft>
                <a:spcPts val="0"/>
              </a:spcAft>
              <a:buSzPts val="4800"/>
              <a:buNone/>
              <a:defRPr sz="4800"/>
            </a:lvl6pPr>
            <a:lvl7pPr lvl="6" algn="l">
              <a:lnSpc>
                <a:spcPct val="80000"/>
              </a:lnSpc>
              <a:spcBef>
                <a:spcPts val="0"/>
              </a:spcBef>
              <a:spcAft>
                <a:spcPts val="0"/>
              </a:spcAft>
              <a:buSzPts val="4800"/>
              <a:buNone/>
              <a:defRPr sz="4800"/>
            </a:lvl7pPr>
            <a:lvl8pPr lvl="7" algn="l">
              <a:lnSpc>
                <a:spcPct val="80000"/>
              </a:lnSpc>
              <a:spcBef>
                <a:spcPts val="0"/>
              </a:spcBef>
              <a:spcAft>
                <a:spcPts val="0"/>
              </a:spcAft>
              <a:buSzPts val="4800"/>
              <a:buNone/>
              <a:defRPr sz="4800"/>
            </a:lvl8pPr>
            <a:lvl9pPr lvl="8" algn="l">
              <a:lnSpc>
                <a:spcPct val="80000"/>
              </a:lnSpc>
              <a:spcBef>
                <a:spcPts val="0"/>
              </a:spcBef>
              <a:spcAft>
                <a:spcPts val="0"/>
              </a:spcAft>
              <a:buSzPts val="4800"/>
              <a:buNone/>
              <a:defRPr sz="4800"/>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182" name="Shape 182"/>
        <p:cNvGrpSpPr/>
        <p:nvPr/>
      </p:nvGrpSpPr>
      <p:grpSpPr>
        <a:xfrm>
          <a:off x="0" y="0"/>
          <a:ext cx="0" cy="0"/>
          <a:chOff x="0" y="0"/>
          <a:chExt cx="0" cy="0"/>
        </a:xfrm>
      </p:grpSpPr>
      <p:sp>
        <p:nvSpPr>
          <p:cNvPr id="183" name="Google Shape;183;ge76235a57c_0_422"/>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4" name="Google Shape;184;ge76235a57c_0_422"/>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5" name="Google Shape;185;ge76235a57c_0_422"/>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186" name="Google Shape;186;ge76235a57c_0_422"/>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algn="l">
              <a:lnSpc>
                <a:spcPct val="115000"/>
              </a:lnSpc>
              <a:spcBef>
                <a:spcPts val="600"/>
              </a:spcBef>
              <a:spcAft>
                <a:spcPts val="0"/>
              </a:spcAft>
              <a:buSzPts val="2400"/>
              <a:buChar char="▫"/>
              <a:defRPr/>
            </a:lvl1pPr>
            <a:lvl2pPr indent="-381000" lvl="1" marL="914400" algn="l">
              <a:lnSpc>
                <a:spcPct val="115000"/>
              </a:lnSpc>
              <a:spcBef>
                <a:spcPts val="0"/>
              </a:spcBef>
              <a:spcAft>
                <a:spcPts val="0"/>
              </a:spcAft>
              <a:buSzPts val="2400"/>
              <a:buChar char="▫"/>
              <a:defRPr/>
            </a:lvl2pPr>
            <a:lvl3pPr indent="-381000" lvl="2" marL="1371600" algn="l">
              <a:lnSpc>
                <a:spcPct val="115000"/>
              </a:lnSpc>
              <a:spcBef>
                <a:spcPts val="0"/>
              </a:spcBef>
              <a:spcAft>
                <a:spcPts val="0"/>
              </a:spcAft>
              <a:buSzPts val="2400"/>
              <a:buChar char="▫"/>
              <a:defRPr/>
            </a:lvl3pPr>
            <a:lvl4pPr indent="-381000" lvl="3" marL="1828800" algn="l">
              <a:lnSpc>
                <a:spcPct val="115000"/>
              </a:lnSpc>
              <a:spcBef>
                <a:spcPts val="0"/>
              </a:spcBef>
              <a:spcAft>
                <a:spcPts val="0"/>
              </a:spcAft>
              <a:buSzPts val="2400"/>
              <a:buChar char="▫"/>
              <a:defRPr/>
            </a:lvl4pPr>
            <a:lvl5pPr indent="-381000" lvl="4" marL="2286000" algn="l">
              <a:lnSpc>
                <a:spcPct val="115000"/>
              </a:lnSpc>
              <a:spcBef>
                <a:spcPts val="0"/>
              </a:spcBef>
              <a:spcAft>
                <a:spcPts val="0"/>
              </a:spcAft>
              <a:buSzPts val="2400"/>
              <a:buChar char="▫"/>
              <a:defRPr/>
            </a:lvl5pPr>
            <a:lvl6pPr indent="-381000" lvl="5" marL="2743200" algn="l">
              <a:lnSpc>
                <a:spcPct val="115000"/>
              </a:lnSpc>
              <a:spcBef>
                <a:spcPts val="0"/>
              </a:spcBef>
              <a:spcAft>
                <a:spcPts val="0"/>
              </a:spcAft>
              <a:buSzPts val="2400"/>
              <a:buChar char="▫"/>
              <a:defRPr/>
            </a:lvl6pPr>
            <a:lvl7pPr indent="-381000" lvl="6" marL="3200400" algn="l">
              <a:lnSpc>
                <a:spcPct val="115000"/>
              </a:lnSpc>
              <a:spcBef>
                <a:spcPts val="0"/>
              </a:spcBef>
              <a:spcAft>
                <a:spcPts val="0"/>
              </a:spcAft>
              <a:buSzPts val="2400"/>
              <a:buChar char="▫"/>
              <a:defRPr/>
            </a:lvl7pPr>
            <a:lvl8pPr indent="-381000" lvl="7" marL="3657600" algn="l">
              <a:lnSpc>
                <a:spcPct val="115000"/>
              </a:lnSpc>
              <a:spcBef>
                <a:spcPts val="0"/>
              </a:spcBef>
              <a:spcAft>
                <a:spcPts val="0"/>
              </a:spcAft>
              <a:buSzPts val="2400"/>
              <a:buChar char="▫"/>
              <a:defRPr/>
            </a:lvl8pPr>
            <a:lvl9pPr indent="-381000" lvl="8" marL="4114800" algn="l">
              <a:lnSpc>
                <a:spcPct val="115000"/>
              </a:lnSpc>
              <a:spcBef>
                <a:spcPts val="0"/>
              </a:spcBef>
              <a:spcAft>
                <a:spcPts val="0"/>
              </a:spcAft>
              <a:buSzPts val="2400"/>
              <a:buChar char="▫"/>
              <a:defRPr/>
            </a:lvl9pPr>
          </a:lstStyle>
          <a:p/>
        </p:txBody>
      </p:sp>
      <p:sp>
        <p:nvSpPr>
          <p:cNvPr id="187" name="Google Shape;187;ge76235a57c_0_422"/>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blipFill>
          <a:blip r:embed="rId2">
            <a:alphaModFix/>
          </a:blip>
          <a:stretch>
            <a:fillRect/>
          </a:stretch>
        </a:blipFill>
      </p:bgPr>
    </p:bg>
    <p:spTree>
      <p:nvGrpSpPr>
        <p:cNvPr id="188" name="Shape 188"/>
        <p:cNvGrpSpPr/>
        <p:nvPr/>
      </p:nvGrpSpPr>
      <p:grpSpPr>
        <a:xfrm>
          <a:off x="0" y="0"/>
          <a:ext cx="0" cy="0"/>
          <a:chOff x="0" y="0"/>
          <a:chExt cx="0" cy="0"/>
        </a:xfrm>
      </p:grpSpPr>
      <p:sp>
        <p:nvSpPr>
          <p:cNvPr id="189" name="Google Shape;189;ge76235a57c_0_436"/>
          <p:cNvSpPr/>
          <p:nvPr/>
        </p:nvSpPr>
        <p:spPr>
          <a:xfrm>
            <a:off x="43372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0" name="Google Shape;190;ge76235a57c_0_436"/>
          <p:cNvSpPr txBox="1"/>
          <p:nvPr>
            <p:ph idx="12" type="sldNum"/>
          </p:nvPr>
        </p:nvSpPr>
        <p:spPr>
          <a:xfrm>
            <a:off x="4337138"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
        <p:nvSpPr>
          <p:cNvPr id="191" name="Google Shape;191;ge76235a57c_0_436"/>
          <p:cNvSpPr/>
          <p:nvPr/>
        </p:nvSpPr>
        <p:spPr>
          <a:xfrm>
            <a:off x="469875" y="469800"/>
            <a:ext cx="8204100" cy="42039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2" name="Google Shape;192;ge76235a57c_0_436"/>
          <p:cNvSpPr txBox="1"/>
          <p:nvPr>
            <p:ph idx="1" type="body"/>
          </p:nvPr>
        </p:nvSpPr>
        <p:spPr>
          <a:xfrm>
            <a:off x="1346350" y="1385300"/>
            <a:ext cx="6451500" cy="819900"/>
          </a:xfrm>
          <a:prstGeom prst="rect">
            <a:avLst/>
          </a:prstGeom>
          <a:noFill/>
          <a:ln>
            <a:noFill/>
          </a:ln>
          <a:effectLst>
            <a:outerShdw blurRad="42863" rotWithShape="0" algn="bl" dir="5400000" dist="9525">
              <a:srgbClr val="1C4587">
                <a:alpha val="40000"/>
              </a:srgbClr>
            </a:outerShdw>
          </a:effectLst>
        </p:spPr>
        <p:txBody>
          <a:bodyPr anchorCtr="0" anchor="t" bIns="0" lIns="0" spcFirstLastPara="1" rIns="0" wrap="square" tIns="0">
            <a:noAutofit/>
          </a:bodyPr>
          <a:lstStyle>
            <a:lvl1pPr indent="-431800" lvl="0" marL="457200" algn="ctr">
              <a:lnSpc>
                <a:spcPct val="115000"/>
              </a:lnSpc>
              <a:spcBef>
                <a:spcPts val="600"/>
              </a:spcBef>
              <a:spcAft>
                <a:spcPts val="0"/>
              </a:spcAft>
              <a:buClr>
                <a:schemeClr val="lt1"/>
              </a:buClr>
              <a:buSzPts val="3200"/>
              <a:buChar char="▫"/>
              <a:defRPr b="1" sz="3200">
                <a:solidFill>
                  <a:schemeClr val="lt1"/>
                </a:solidFill>
              </a:defRPr>
            </a:lvl1pPr>
            <a:lvl2pPr indent="-431800" lvl="1" marL="914400" algn="ctr">
              <a:lnSpc>
                <a:spcPct val="115000"/>
              </a:lnSpc>
              <a:spcBef>
                <a:spcPts val="0"/>
              </a:spcBef>
              <a:spcAft>
                <a:spcPts val="0"/>
              </a:spcAft>
              <a:buClr>
                <a:schemeClr val="lt1"/>
              </a:buClr>
              <a:buSzPts val="3200"/>
              <a:buChar char="▫"/>
              <a:defRPr b="1" sz="3200">
                <a:solidFill>
                  <a:schemeClr val="lt1"/>
                </a:solidFill>
              </a:defRPr>
            </a:lvl2pPr>
            <a:lvl3pPr indent="-431800" lvl="2" marL="1371600" algn="ctr">
              <a:lnSpc>
                <a:spcPct val="115000"/>
              </a:lnSpc>
              <a:spcBef>
                <a:spcPts val="0"/>
              </a:spcBef>
              <a:spcAft>
                <a:spcPts val="0"/>
              </a:spcAft>
              <a:buClr>
                <a:schemeClr val="lt1"/>
              </a:buClr>
              <a:buSzPts val="3200"/>
              <a:buChar char="▫"/>
              <a:defRPr b="1" sz="3200">
                <a:solidFill>
                  <a:schemeClr val="lt1"/>
                </a:solidFill>
              </a:defRPr>
            </a:lvl3pPr>
            <a:lvl4pPr indent="-431800" lvl="3" marL="1828800" algn="ctr">
              <a:lnSpc>
                <a:spcPct val="115000"/>
              </a:lnSpc>
              <a:spcBef>
                <a:spcPts val="0"/>
              </a:spcBef>
              <a:spcAft>
                <a:spcPts val="0"/>
              </a:spcAft>
              <a:buClr>
                <a:schemeClr val="lt1"/>
              </a:buClr>
              <a:buSzPts val="3200"/>
              <a:buChar char="▫"/>
              <a:defRPr b="1" sz="3200">
                <a:solidFill>
                  <a:schemeClr val="lt1"/>
                </a:solidFill>
              </a:defRPr>
            </a:lvl4pPr>
            <a:lvl5pPr indent="-431800" lvl="4" marL="2286000" algn="ctr">
              <a:lnSpc>
                <a:spcPct val="115000"/>
              </a:lnSpc>
              <a:spcBef>
                <a:spcPts val="0"/>
              </a:spcBef>
              <a:spcAft>
                <a:spcPts val="0"/>
              </a:spcAft>
              <a:buClr>
                <a:schemeClr val="lt1"/>
              </a:buClr>
              <a:buSzPts val="3200"/>
              <a:buChar char="▫"/>
              <a:defRPr b="1" sz="3200">
                <a:solidFill>
                  <a:schemeClr val="lt1"/>
                </a:solidFill>
              </a:defRPr>
            </a:lvl5pPr>
            <a:lvl6pPr indent="-431800" lvl="5" marL="2743200" algn="ctr">
              <a:lnSpc>
                <a:spcPct val="115000"/>
              </a:lnSpc>
              <a:spcBef>
                <a:spcPts val="0"/>
              </a:spcBef>
              <a:spcAft>
                <a:spcPts val="0"/>
              </a:spcAft>
              <a:buClr>
                <a:schemeClr val="lt1"/>
              </a:buClr>
              <a:buSzPts val="3200"/>
              <a:buChar char="▫"/>
              <a:defRPr b="1" sz="3200">
                <a:solidFill>
                  <a:schemeClr val="lt1"/>
                </a:solidFill>
              </a:defRPr>
            </a:lvl6pPr>
            <a:lvl7pPr indent="-431800" lvl="6" marL="3200400" algn="ctr">
              <a:lnSpc>
                <a:spcPct val="115000"/>
              </a:lnSpc>
              <a:spcBef>
                <a:spcPts val="0"/>
              </a:spcBef>
              <a:spcAft>
                <a:spcPts val="0"/>
              </a:spcAft>
              <a:buClr>
                <a:schemeClr val="lt1"/>
              </a:buClr>
              <a:buSzPts val="3200"/>
              <a:buChar char="▫"/>
              <a:defRPr b="1" sz="3200">
                <a:solidFill>
                  <a:schemeClr val="lt1"/>
                </a:solidFill>
              </a:defRPr>
            </a:lvl7pPr>
            <a:lvl8pPr indent="-431800" lvl="7" marL="3657600" algn="ctr">
              <a:lnSpc>
                <a:spcPct val="115000"/>
              </a:lnSpc>
              <a:spcBef>
                <a:spcPts val="0"/>
              </a:spcBef>
              <a:spcAft>
                <a:spcPts val="0"/>
              </a:spcAft>
              <a:buClr>
                <a:schemeClr val="lt1"/>
              </a:buClr>
              <a:buSzPts val="3200"/>
              <a:buChar char="▫"/>
              <a:defRPr b="1" sz="3200">
                <a:solidFill>
                  <a:schemeClr val="lt1"/>
                </a:solidFill>
              </a:defRPr>
            </a:lvl8pPr>
            <a:lvl9pPr indent="-431800" lvl="8" marL="4114800" algn="ctr">
              <a:lnSpc>
                <a:spcPct val="115000"/>
              </a:lnSpc>
              <a:spcBef>
                <a:spcPts val="0"/>
              </a:spcBef>
              <a:spcAft>
                <a:spcPts val="0"/>
              </a:spcAft>
              <a:buClr>
                <a:schemeClr val="lt1"/>
              </a:buClr>
              <a:buSzPts val="3200"/>
              <a:buChar char="▫"/>
              <a:defRPr b="1" sz="3200">
                <a:solidFill>
                  <a:schemeClr val="lt1"/>
                </a:solidFill>
              </a:defRPr>
            </a:lvl9pPr>
          </a:lstStyle>
          <a:p/>
        </p:txBody>
      </p:sp>
      <p:sp>
        <p:nvSpPr>
          <p:cNvPr id="193" name="Google Shape;193;ge76235a57c_0_436"/>
          <p:cNvSpPr txBox="1"/>
          <p:nvPr/>
        </p:nvSpPr>
        <p:spPr>
          <a:xfrm>
            <a:off x="3593400" y="476569"/>
            <a:ext cx="1957200" cy="6537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9600"/>
              <a:buFont typeface="Arial"/>
              <a:buNone/>
            </a:pPr>
            <a:r>
              <a:rPr b="1" i="0" lang="en" sz="9600" u="none" cap="none" strike="noStrike">
                <a:solidFill>
                  <a:schemeClr val="lt1"/>
                </a:solidFill>
                <a:latin typeface="Arial"/>
                <a:ea typeface="Arial"/>
                <a:cs typeface="Arial"/>
                <a:sym typeface="Arial"/>
              </a:rPr>
              <a:t>“</a:t>
            </a:r>
            <a:endParaRPr b="1" i="0" sz="96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194" name="Shape 194"/>
        <p:cNvGrpSpPr/>
        <p:nvPr/>
      </p:nvGrpSpPr>
      <p:grpSpPr>
        <a:xfrm>
          <a:off x="0" y="0"/>
          <a:ext cx="0" cy="0"/>
          <a:chOff x="0" y="0"/>
          <a:chExt cx="0" cy="0"/>
        </a:xfrm>
      </p:grpSpPr>
      <p:sp>
        <p:nvSpPr>
          <p:cNvPr id="195" name="Google Shape;195;ge76235a57c_0_442"/>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 name="Google Shape;196;ge76235a57c_0_442"/>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7" name="Google Shape;197;ge76235a57c_0_442"/>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198" name="Google Shape;198;ge76235a57c_0_442"/>
          <p:cNvSpPr txBox="1"/>
          <p:nvPr>
            <p:ph idx="1" type="body"/>
          </p:nvPr>
        </p:nvSpPr>
        <p:spPr>
          <a:xfrm>
            <a:off x="1136000" y="1200150"/>
            <a:ext cx="3254700" cy="3473400"/>
          </a:xfrm>
          <a:prstGeom prst="rect">
            <a:avLst/>
          </a:prstGeom>
          <a:noFill/>
          <a:ln>
            <a:noFill/>
          </a:ln>
        </p:spPr>
        <p:txBody>
          <a:bodyPr anchorCtr="0" anchor="t" bIns="0" lIns="0" spcFirstLastPara="1" rIns="0" wrap="square" tIns="0">
            <a:noAutofit/>
          </a:bodyPr>
          <a:lstStyle>
            <a:lvl1pPr indent="-355600" lvl="0" marL="457200" algn="l">
              <a:lnSpc>
                <a:spcPct val="115000"/>
              </a:lnSpc>
              <a:spcBef>
                <a:spcPts val="600"/>
              </a:spcBef>
              <a:spcAft>
                <a:spcPts val="0"/>
              </a:spcAft>
              <a:buSzPts val="2000"/>
              <a:buChar char="▫"/>
              <a:defRPr sz="2000"/>
            </a:lvl1pPr>
            <a:lvl2pPr indent="-355600" lvl="1" marL="914400" algn="l">
              <a:lnSpc>
                <a:spcPct val="115000"/>
              </a:lnSpc>
              <a:spcBef>
                <a:spcPts val="0"/>
              </a:spcBef>
              <a:spcAft>
                <a:spcPts val="0"/>
              </a:spcAft>
              <a:buSzPts val="2000"/>
              <a:buChar char="▫"/>
              <a:defRPr sz="2000"/>
            </a:lvl2pPr>
            <a:lvl3pPr indent="-355600" lvl="2" marL="1371600" algn="l">
              <a:lnSpc>
                <a:spcPct val="115000"/>
              </a:lnSpc>
              <a:spcBef>
                <a:spcPts val="0"/>
              </a:spcBef>
              <a:spcAft>
                <a:spcPts val="0"/>
              </a:spcAft>
              <a:buSzPts val="2000"/>
              <a:buChar char="▫"/>
              <a:defRPr sz="2000"/>
            </a:lvl3pPr>
            <a:lvl4pPr indent="-355600" lvl="3" marL="1828800" algn="l">
              <a:lnSpc>
                <a:spcPct val="115000"/>
              </a:lnSpc>
              <a:spcBef>
                <a:spcPts val="0"/>
              </a:spcBef>
              <a:spcAft>
                <a:spcPts val="0"/>
              </a:spcAft>
              <a:buSzPts val="2000"/>
              <a:buChar char="▫"/>
              <a:defRPr sz="2000"/>
            </a:lvl4pPr>
            <a:lvl5pPr indent="-355600" lvl="4" marL="2286000" algn="l">
              <a:lnSpc>
                <a:spcPct val="115000"/>
              </a:lnSpc>
              <a:spcBef>
                <a:spcPts val="0"/>
              </a:spcBef>
              <a:spcAft>
                <a:spcPts val="0"/>
              </a:spcAft>
              <a:buSzPts val="2000"/>
              <a:buChar char="▫"/>
              <a:defRPr sz="2000"/>
            </a:lvl5pPr>
            <a:lvl6pPr indent="-355600" lvl="5" marL="2743200" algn="l">
              <a:lnSpc>
                <a:spcPct val="115000"/>
              </a:lnSpc>
              <a:spcBef>
                <a:spcPts val="0"/>
              </a:spcBef>
              <a:spcAft>
                <a:spcPts val="0"/>
              </a:spcAft>
              <a:buSzPts val="2000"/>
              <a:buChar char="▫"/>
              <a:defRPr sz="2000"/>
            </a:lvl6pPr>
            <a:lvl7pPr indent="-355600" lvl="6" marL="3200400" algn="l">
              <a:lnSpc>
                <a:spcPct val="115000"/>
              </a:lnSpc>
              <a:spcBef>
                <a:spcPts val="0"/>
              </a:spcBef>
              <a:spcAft>
                <a:spcPts val="0"/>
              </a:spcAft>
              <a:buSzPts val="2000"/>
              <a:buChar char="▫"/>
              <a:defRPr sz="2000"/>
            </a:lvl7pPr>
            <a:lvl8pPr indent="-355600" lvl="7" marL="3657600" algn="l">
              <a:lnSpc>
                <a:spcPct val="115000"/>
              </a:lnSpc>
              <a:spcBef>
                <a:spcPts val="0"/>
              </a:spcBef>
              <a:spcAft>
                <a:spcPts val="0"/>
              </a:spcAft>
              <a:buSzPts val="2000"/>
              <a:buChar char="▫"/>
              <a:defRPr sz="2000"/>
            </a:lvl8pPr>
            <a:lvl9pPr indent="-355600" lvl="8" marL="4114800" algn="l">
              <a:lnSpc>
                <a:spcPct val="115000"/>
              </a:lnSpc>
              <a:spcBef>
                <a:spcPts val="0"/>
              </a:spcBef>
              <a:spcAft>
                <a:spcPts val="0"/>
              </a:spcAft>
              <a:buSzPts val="2000"/>
              <a:buChar char="▫"/>
              <a:defRPr sz="2000"/>
            </a:lvl9pPr>
          </a:lstStyle>
          <a:p/>
        </p:txBody>
      </p:sp>
      <p:sp>
        <p:nvSpPr>
          <p:cNvPr id="199" name="Google Shape;199;ge76235a57c_0_442"/>
          <p:cNvSpPr txBox="1"/>
          <p:nvPr>
            <p:ph idx="2" type="body"/>
          </p:nvPr>
        </p:nvSpPr>
        <p:spPr>
          <a:xfrm>
            <a:off x="4753180" y="1200150"/>
            <a:ext cx="3254700" cy="3473400"/>
          </a:xfrm>
          <a:prstGeom prst="rect">
            <a:avLst/>
          </a:prstGeom>
          <a:noFill/>
          <a:ln>
            <a:noFill/>
          </a:ln>
        </p:spPr>
        <p:txBody>
          <a:bodyPr anchorCtr="0" anchor="t" bIns="0" lIns="0" spcFirstLastPara="1" rIns="0" wrap="square" tIns="0">
            <a:noAutofit/>
          </a:bodyPr>
          <a:lstStyle>
            <a:lvl1pPr indent="-355600" lvl="0" marL="457200" algn="l">
              <a:lnSpc>
                <a:spcPct val="115000"/>
              </a:lnSpc>
              <a:spcBef>
                <a:spcPts val="600"/>
              </a:spcBef>
              <a:spcAft>
                <a:spcPts val="0"/>
              </a:spcAft>
              <a:buSzPts val="2000"/>
              <a:buChar char="▫"/>
              <a:defRPr sz="2000"/>
            </a:lvl1pPr>
            <a:lvl2pPr indent="-355600" lvl="1" marL="914400" algn="l">
              <a:lnSpc>
                <a:spcPct val="115000"/>
              </a:lnSpc>
              <a:spcBef>
                <a:spcPts val="0"/>
              </a:spcBef>
              <a:spcAft>
                <a:spcPts val="0"/>
              </a:spcAft>
              <a:buSzPts val="2000"/>
              <a:buChar char="▫"/>
              <a:defRPr sz="2000"/>
            </a:lvl2pPr>
            <a:lvl3pPr indent="-355600" lvl="2" marL="1371600" algn="l">
              <a:lnSpc>
                <a:spcPct val="115000"/>
              </a:lnSpc>
              <a:spcBef>
                <a:spcPts val="0"/>
              </a:spcBef>
              <a:spcAft>
                <a:spcPts val="0"/>
              </a:spcAft>
              <a:buSzPts val="2000"/>
              <a:buChar char="▫"/>
              <a:defRPr sz="2000"/>
            </a:lvl3pPr>
            <a:lvl4pPr indent="-355600" lvl="3" marL="1828800" algn="l">
              <a:lnSpc>
                <a:spcPct val="115000"/>
              </a:lnSpc>
              <a:spcBef>
                <a:spcPts val="0"/>
              </a:spcBef>
              <a:spcAft>
                <a:spcPts val="0"/>
              </a:spcAft>
              <a:buSzPts val="2000"/>
              <a:buChar char="▫"/>
              <a:defRPr sz="2000"/>
            </a:lvl4pPr>
            <a:lvl5pPr indent="-355600" lvl="4" marL="2286000" algn="l">
              <a:lnSpc>
                <a:spcPct val="115000"/>
              </a:lnSpc>
              <a:spcBef>
                <a:spcPts val="0"/>
              </a:spcBef>
              <a:spcAft>
                <a:spcPts val="0"/>
              </a:spcAft>
              <a:buSzPts val="2000"/>
              <a:buChar char="▫"/>
              <a:defRPr sz="2000"/>
            </a:lvl5pPr>
            <a:lvl6pPr indent="-355600" lvl="5" marL="2743200" algn="l">
              <a:lnSpc>
                <a:spcPct val="115000"/>
              </a:lnSpc>
              <a:spcBef>
                <a:spcPts val="0"/>
              </a:spcBef>
              <a:spcAft>
                <a:spcPts val="0"/>
              </a:spcAft>
              <a:buSzPts val="2000"/>
              <a:buChar char="▫"/>
              <a:defRPr sz="2000"/>
            </a:lvl6pPr>
            <a:lvl7pPr indent="-355600" lvl="6" marL="3200400" algn="l">
              <a:lnSpc>
                <a:spcPct val="115000"/>
              </a:lnSpc>
              <a:spcBef>
                <a:spcPts val="0"/>
              </a:spcBef>
              <a:spcAft>
                <a:spcPts val="0"/>
              </a:spcAft>
              <a:buSzPts val="2000"/>
              <a:buChar char="▫"/>
              <a:defRPr sz="2000"/>
            </a:lvl7pPr>
            <a:lvl8pPr indent="-355600" lvl="7" marL="3657600" algn="l">
              <a:lnSpc>
                <a:spcPct val="115000"/>
              </a:lnSpc>
              <a:spcBef>
                <a:spcPts val="0"/>
              </a:spcBef>
              <a:spcAft>
                <a:spcPts val="0"/>
              </a:spcAft>
              <a:buSzPts val="2000"/>
              <a:buChar char="▫"/>
              <a:defRPr sz="2000"/>
            </a:lvl8pPr>
            <a:lvl9pPr indent="-355600" lvl="8" marL="4114800" algn="l">
              <a:lnSpc>
                <a:spcPct val="115000"/>
              </a:lnSpc>
              <a:spcBef>
                <a:spcPts val="0"/>
              </a:spcBef>
              <a:spcAft>
                <a:spcPts val="0"/>
              </a:spcAft>
              <a:buSzPts val="2000"/>
              <a:buChar char="▫"/>
              <a:defRPr sz="2000"/>
            </a:lvl9pPr>
          </a:lstStyle>
          <a:p/>
        </p:txBody>
      </p:sp>
      <p:sp>
        <p:nvSpPr>
          <p:cNvPr id="200" name="Google Shape;200;ge76235a57c_0_442"/>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201" name="Shape 201"/>
        <p:cNvGrpSpPr/>
        <p:nvPr/>
      </p:nvGrpSpPr>
      <p:grpSpPr>
        <a:xfrm>
          <a:off x="0" y="0"/>
          <a:ext cx="0" cy="0"/>
          <a:chOff x="0" y="0"/>
          <a:chExt cx="0" cy="0"/>
        </a:xfrm>
      </p:grpSpPr>
      <p:sp>
        <p:nvSpPr>
          <p:cNvPr id="202" name="Google Shape;202;ge76235a57c_0_449"/>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3" name="Google Shape;203;ge76235a57c_0_449"/>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4" name="Google Shape;204;ge76235a57c_0_449"/>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205" name="Google Shape;205;ge76235a57c_0_449"/>
          <p:cNvSpPr txBox="1"/>
          <p:nvPr>
            <p:ph idx="1" type="body"/>
          </p:nvPr>
        </p:nvSpPr>
        <p:spPr>
          <a:xfrm>
            <a:off x="1136000"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206" name="Google Shape;206;ge76235a57c_0_449"/>
          <p:cNvSpPr txBox="1"/>
          <p:nvPr>
            <p:ph idx="2" type="body"/>
          </p:nvPr>
        </p:nvSpPr>
        <p:spPr>
          <a:xfrm>
            <a:off x="3472501"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207" name="Google Shape;207;ge76235a57c_0_449"/>
          <p:cNvSpPr txBox="1"/>
          <p:nvPr>
            <p:ph idx="3" type="body"/>
          </p:nvPr>
        </p:nvSpPr>
        <p:spPr>
          <a:xfrm>
            <a:off x="5809002"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208" name="Google Shape;208;ge76235a57c_0_449"/>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09" name="Shape 209"/>
        <p:cNvGrpSpPr/>
        <p:nvPr/>
      </p:nvGrpSpPr>
      <p:grpSpPr>
        <a:xfrm>
          <a:off x="0" y="0"/>
          <a:ext cx="0" cy="0"/>
          <a:chOff x="0" y="0"/>
          <a:chExt cx="0" cy="0"/>
        </a:xfrm>
      </p:grpSpPr>
      <p:sp>
        <p:nvSpPr>
          <p:cNvPr id="210" name="Google Shape;210;ge76235a57c_0_462"/>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1" name="Google Shape;211;ge76235a57c_0_462"/>
          <p:cNvSpPr txBox="1"/>
          <p:nvPr>
            <p:ph idx="1" type="body"/>
          </p:nvPr>
        </p:nvSpPr>
        <p:spPr>
          <a:xfrm>
            <a:off x="264125" y="4435200"/>
            <a:ext cx="8422500" cy="708300"/>
          </a:xfrm>
          <a:prstGeom prst="rect">
            <a:avLst/>
          </a:prstGeom>
          <a:noFill/>
          <a:ln>
            <a:noFill/>
          </a:ln>
        </p:spPr>
        <p:txBody>
          <a:bodyPr anchorCtr="0" anchor="ctr" bIns="0" lIns="0" spcFirstLastPara="1" rIns="0" wrap="square" tIns="0">
            <a:noAutofit/>
          </a:bodyPr>
          <a:lstStyle>
            <a:lvl1pPr indent="-228600" lvl="0" marL="457200" algn="l">
              <a:lnSpc>
                <a:spcPct val="115000"/>
              </a:lnSpc>
              <a:spcBef>
                <a:spcPts val="360"/>
              </a:spcBef>
              <a:spcAft>
                <a:spcPts val="0"/>
              </a:spcAft>
              <a:buSzPts val="1400"/>
              <a:buNone/>
              <a:defRPr sz="1400"/>
            </a:lvl1pPr>
          </a:lstStyle>
          <a:p/>
        </p:txBody>
      </p:sp>
      <p:sp>
        <p:nvSpPr>
          <p:cNvPr id="212" name="Google Shape;212;ge76235a57c_0_462"/>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
        <p:nvSpPr>
          <p:cNvPr id="213" name="Google Shape;213;ge76235a57c_0_462"/>
          <p:cNvSpPr/>
          <p:nvPr/>
        </p:nvSpPr>
        <p:spPr>
          <a:xfrm>
            <a:off x="-7000" y="44352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214" name="Shape 214"/>
        <p:cNvGrpSpPr/>
        <p:nvPr/>
      </p:nvGrpSpPr>
      <p:grpSpPr>
        <a:xfrm>
          <a:off x="0" y="0"/>
          <a:ext cx="0" cy="0"/>
          <a:chOff x="0" y="0"/>
          <a:chExt cx="0" cy="0"/>
        </a:xfrm>
      </p:grpSpPr>
      <p:sp>
        <p:nvSpPr>
          <p:cNvPr id="215" name="Google Shape;215;ge76235a57c_0_467"/>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216" name="Google Shape;216;ge76235a57c_0_467"/>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217" name="Google Shape;217;ge76235a57c_0_467"/>
          <p:cNvSpPr txBox="1"/>
          <p:nvPr>
            <p:ph type="title"/>
          </p:nvPr>
        </p:nvSpPr>
        <p:spPr>
          <a:xfrm>
            <a:off x="265500" y="1397350"/>
            <a:ext cx="4045200" cy="1318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3600"/>
              <a:buNone/>
              <a:defRPr sz="3600">
                <a:solidFill>
                  <a:schemeClr val="dk1"/>
                </a:solidFill>
              </a:defRPr>
            </a:lvl1pPr>
            <a:lvl2pPr lvl="1" algn="ctr">
              <a:lnSpc>
                <a:spcPct val="90000"/>
              </a:lnSpc>
              <a:spcBef>
                <a:spcPts val="0"/>
              </a:spcBef>
              <a:spcAft>
                <a:spcPts val="0"/>
              </a:spcAft>
              <a:buClr>
                <a:schemeClr val="dk1"/>
              </a:buClr>
              <a:buSzPts val="3600"/>
              <a:buNone/>
              <a:defRPr sz="3600">
                <a:solidFill>
                  <a:schemeClr val="dk1"/>
                </a:solidFill>
              </a:defRPr>
            </a:lvl2pPr>
            <a:lvl3pPr lvl="2" algn="ctr">
              <a:lnSpc>
                <a:spcPct val="90000"/>
              </a:lnSpc>
              <a:spcBef>
                <a:spcPts val="0"/>
              </a:spcBef>
              <a:spcAft>
                <a:spcPts val="0"/>
              </a:spcAft>
              <a:buClr>
                <a:schemeClr val="dk1"/>
              </a:buClr>
              <a:buSzPts val="3600"/>
              <a:buNone/>
              <a:defRPr sz="3600">
                <a:solidFill>
                  <a:schemeClr val="dk1"/>
                </a:solidFill>
              </a:defRPr>
            </a:lvl3pPr>
            <a:lvl4pPr lvl="3" algn="ctr">
              <a:lnSpc>
                <a:spcPct val="90000"/>
              </a:lnSpc>
              <a:spcBef>
                <a:spcPts val="0"/>
              </a:spcBef>
              <a:spcAft>
                <a:spcPts val="0"/>
              </a:spcAft>
              <a:buClr>
                <a:schemeClr val="dk1"/>
              </a:buClr>
              <a:buSzPts val="3600"/>
              <a:buNone/>
              <a:defRPr sz="3600">
                <a:solidFill>
                  <a:schemeClr val="dk1"/>
                </a:solidFill>
              </a:defRPr>
            </a:lvl4pPr>
            <a:lvl5pPr lvl="4" algn="ctr">
              <a:lnSpc>
                <a:spcPct val="90000"/>
              </a:lnSpc>
              <a:spcBef>
                <a:spcPts val="0"/>
              </a:spcBef>
              <a:spcAft>
                <a:spcPts val="0"/>
              </a:spcAft>
              <a:buClr>
                <a:schemeClr val="dk1"/>
              </a:buClr>
              <a:buSzPts val="3600"/>
              <a:buNone/>
              <a:defRPr sz="3600">
                <a:solidFill>
                  <a:schemeClr val="dk1"/>
                </a:solidFill>
              </a:defRPr>
            </a:lvl5pPr>
            <a:lvl6pPr lvl="5" algn="ctr">
              <a:lnSpc>
                <a:spcPct val="90000"/>
              </a:lnSpc>
              <a:spcBef>
                <a:spcPts val="0"/>
              </a:spcBef>
              <a:spcAft>
                <a:spcPts val="0"/>
              </a:spcAft>
              <a:buClr>
                <a:schemeClr val="dk1"/>
              </a:buClr>
              <a:buSzPts val="3600"/>
              <a:buNone/>
              <a:defRPr sz="3600">
                <a:solidFill>
                  <a:schemeClr val="dk1"/>
                </a:solidFill>
              </a:defRPr>
            </a:lvl6pPr>
            <a:lvl7pPr lvl="6" algn="ctr">
              <a:lnSpc>
                <a:spcPct val="90000"/>
              </a:lnSpc>
              <a:spcBef>
                <a:spcPts val="0"/>
              </a:spcBef>
              <a:spcAft>
                <a:spcPts val="0"/>
              </a:spcAft>
              <a:buClr>
                <a:schemeClr val="dk1"/>
              </a:buClr>
              <a:buSzPts val="3600"/>
              <a:buNone/>
              <a:defRPr sz="3600">
                <a:solidFill>
                  <a:schemeClr val="dk1"/>
                </a:solidFill>
              </a:defRPr>
            </a:lvl7pPr>
            <a:lvl8pPr lvl="7" algn="ctr">
              <a:lnSpc>
                <a:spcPct val="90000"/>
              </a:lnSpc>
              <a:spcBef>
                <a:spcPts val="0"/>
              </a:spcBef>
              <a:spcAft>
                <a:spcPts val="0"/>
              </a:spcAft>
              <a:buClr>
                <a:schemeClr val="dk1"/>
              </a:buClr>
              <a:buSzPts val="3600"/>
              <a:buNone/>
              <a:defRPr sz="3600">
                <a:solidFill>
                  <a:schemeClr val="dk1"/>
                </a:solidFill>
              </a:defRPr>
            </a:lvl8pPr>
            <a:lvl9pPr lvl="8" algn="ctr">
              <a:lnSpc>
                <a:spcPct val="90000"/>
              </a:lnSpc>
              <a:spcBef>
                <a:spcPts val="0"/>
              </a:spcBef>
              <a:spcAft>
                <a:spcPts val="0"/>
              </a:spcAft>
              <a:buClr>
                <a:schemeClr val="dk1"/>
              </a:buClr>
              <a:buSzPts val="3600"/>
              <a:buNone/>
              <a:defRPr sz="3600">
                <a:solidFill>
                  <a:schemeClr val="dk1"/>
                </a:solidFill>
              </a:defRPr>
            </a:lvl9pPr>
          </a:lstStyle>
          <a:p/>
        </p:txBody>
      </p:sp>
      <p:sp>
        <p:nvSpPr>
          <p:cNvPr id="218" name="Google Shape;218;ge76235a57c_0_467"/>
          <p:cNvSpPr txBox="1"/>
          <p:nvPr>
            <p:ph idx="1" type="subTitle"/>
          </p:nvPr>
        </p:nvSpPr>
        <p:spPr>
          <a:xfrm>
            <a:off x="265500" y="2735371"/>
            <a:ext cx="4045200" cy="1345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219" name="Google Shape;219;ge76235a57c_0_467"/>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1600"/>
              </a:spcBef>
              <a:spcAft>
                <a:spcPts val="0"/>
              </a:spcAft>
              <a:buClr>
                <a:schemeClr val="lt1"/>
              </a:buClr>
              <a:buSzPts val="1400"/>
              <a:buChar char="▫"/>
              <a:defRPr>
                <a:solidFill>
                  <a:schemeClr val="lt1"/>
                </a:solidFill>
              </a:defRPr>
            </a:lvl2pPr>
            <a:lvl3pPr indent="-317500" lvl="2" marL="1371600" algn="l">
              <a:lnSpc>
                <a:spcPct val="115000"/>
              </a:lnSpc>
              <a:spcBef>
                <a:spcPts val="1600"/>
              </a:spcBef>
              <a:spcAft>
                <a:spcPts val="0"/>
              </a:spcAft>
              <a:buClr>
                <a:schemeClr val="lt1"/>
              </a:buClr>
              <a:buSzPts val="1400"/>
              <a:buChar char="▫"/>
              <a:defRPr>
                <a:solidFill>
                  <a:schemeClr val="lt1"/>
                </a:solidFill>
              </a:defRPr>
            </a:lvl3pPr>
            <a:lvl4pPr indent="-317500" lvl="3" marL="1828800" algn="l">
              <a:lnSpc>
                <a:spcPct val="115000"/>
              </a:lnSpc>
              <a:spcBef>
                <a:spcPts val="1600"/>
              </a:spcBef>
              <a:spcAft>
                <a:spcPts val="0"/>
              </a:spcAft>
              <a:buClr>
                <a:schemeClr val="lt1"/>
              </a:buClr>
              <a:buSzPts val="1400"/>
              <a:buChar char="▫"/>
              <a:defRPr>
                <a:solidFill>
                  <a:schemeClr val="lt1"/>
                </a:solidFill>
              </a:defRPr>
            </a:lvl4pPr>
            <a:lvl5pPr indent="-317500" lvl="4" marL="2286000" algn="l">
              <a:lnSpc>
                <a:spcPct val="115000"/>
              </a:lnSpc>
              <a:spcBef>
                <a:spcPts val="1600"/>
              </a:spcBef>
              <a:spcAft>
                <a:spcPts val="0"/>
              </a:spcAft>
              <a:buClr>
                <a:schemeClr val="lt1"/>
              </a:buClr>
              <a:buSzPts val="1400"/>
              <a:buChar char="▫"/>
              <a:defRPr>
                <a:solidFill>
                  <a:schemeClr val="lt1"/>
                </a:solidFill>
              </a:defRPr>
            </a:lvl5pPr>
            <a:lvl6pPr indent="-317500" lvl="5" marL="2743200" algn="l">
              <a:lnSpc>
                <a:spcPct val="115000"/>
              </a:lnSpc>
              <a:spcBef>
                <a:spcPts val="1600"/>
              </a:spcBef>
              <a:spcAft>
                <a:spcPts val="0"/>
              </a:spcAft>
              <a:buClr>
                <a:schemeClr val="lt1"/>
              </a:buClr>
              <a:buSzPts val="1400"/>
              <a:buChar char="▫"/>
              <a:defRPr>
                <a:solidFill>
                  <a:schemeClr val="lt1"/>
                </a:solidFill>
              </a:defRPr>
            </a:lvl6pPr>
            <a:lvl7pPr indent="-317500" lvl="6" marL="3200400" algn="l">
              <a:lnSpc>
                <a:spcPct val="115000"/>
              </a:lnSpc>
              <a:spcBef>
                <a:spcPts val="1600"/>
              </a:spcBef>
              <a:spcAft>
                <a:spcPts val="0"/>
              </a:spcAft>
              <a:buClr>
                <a:schemeClr val="lt1"/>
              </a:buClr>
              <a:buSzPts val="1400"/>
              <a:buChar char="▫"/>
              <a:defRPr>
                <a:solidFill>
                  <a:schemeClr val="lt1"/>
                </a:solidFill>
              </a:defRPr>
            </a:lvl7pPr>
            <a:lvl8pPr indent="-317500" lvl="7" marL="3657600" algn="l">
              <a:lnSpc>
                <a:spcPct val="115000"/>
              </a:lnSpc>
              <a:spcBef>
                <a:spcPts val="1600"/>
              </a:spcBef>
              <a:spcAft>
                <a:spcPts val="0"/>
              </a:spcAft>
              <a:buClr>
                <a:schemeClr val="lt1"/>
              </a:buClr>
              <a:buSzPts val="1400"/>
              <a:buChar char="▫"/>
              <a:defRPr>
                <a:solidFill>
                  <a:schemeClr val="lt1"/>
                </a:solidFill>
              </a:defRPr>
            </a:lvl8pPr>
            <a:lvl9pPr indent="-317500" lvl="8" marL="4114800" algn="l">
              <a:lnSpc>
                <a:spcPct val="115000"/>
              </a:lnSpc>
              <a:spcBef>
                <a:spcPts val="1600"/>
              </a:spcBef>
              <a:spcAft>
                <a:spcPts val="1600"/>
              </a:spcAft>
              <a:buClr>
                <a:schemeClr val="lt1"/>
              </a:buClr>
              <a:buSzPts val="1400"/>
              <a:buChar char="▫"/>
              <a:defRPr>
                <a:solidFill>
                  <a:schemeClr val="lt1"/>
                </a:solidFill>
              </a:defRPr>
            </a:lvl9pPr>
          </a:lstStyle>
          <a:p/>
        </p:txBody>
      </p:sp>
      <p:sp>
        <p:nvSpPr>
          <p:cNvPr id="220" name="Google Shape;220;ge76235a57c_0_467"/>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1pPr>
            <a:lvl2pPr indent="0" lvl="1"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2pPr>
            <a:lvl3pPr indent="0" lvl="2"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3pPr>
            <a:lvl4pPr indent="0" lvl="3"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4pPr>
            <a:lvl5pPr indent="0" lvl="4"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5pPr>
            <a:lvl6pPr indent="0" lvl="5"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6pPr>
            <a:lvl7pPr indent="0" lvl="6"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7pPr>
            <a:lvl8pPr indent="0" lvl="7"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8pPr>
            <a:lvl9pPr indent="0" lvl="8"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2">
    <p:spTree>
      <p:nvGrpSpPr>
        <p:cNvPr id="221" name="Shape 221"/>
        <p:cNvGrpSpPr/>
        <p:nvPr/>
      </p:nvGrpSpPr>
      <p:grpSpPr>
        <a:xfrm>
          <a:off x="0" y="0"/>
          <a:ext cx="0" cy="0"/>
          <a:chOff x="0" y="0"/>
          <a:chExt cx="0" cy="0"/>
        </a:xfrm>
      </p:grpSpPr>
      <p:sp>
        <p:nvSpPr>
          <p:cNvPr id="222" name="Google Shape;222;ge76235a57c_0_474"/>
          <p:cNvSpPr txBox="1"/>
          <p:nvPr>
            <p:ph type="ctrTitle"/>
          </p:nvPr>
        </p:nvSpPr>
        <p:spPr>
          <a:xfrm>
            <a:off x="685800" y="1597819"/>
            <a:ext cx="7772400" cy="1102500"/>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SzPts val="3000"/>
              <a:buNone/>
              <a:defRPr/>
            </a:lvl1pPr>
            <a:lvl2pPr lvl="1" algn="ctr">
              <a:lnSpc>
                <a:spcPct val="90000"/>
              </a:lnSpc>
              <a:spcBef>
                <a:spcPts val="0"/>
              </a:spcBef>
              <a:spcAft>
                <a:spcPts val="0"/>
              </a:spcAft>
              <a:buSzPts val="3000"/>
              <a:buNone/>
              <a:defRPr/>
            </a:lvl2pPr>
            <a:lvl3pPr lvl="2" algn="ctr">
              <a:lnSpc>
                <a:spcPct val="90000"/>
              </a:lnSpc>
              <a:spcBef>
                <a:spcPts val="0"/>
              </a:spcBef>
              <a:spcAft>
                <a:spcPts val="0"/>
              </a:spcAft>
              <a:buSzPts val="3000"/>
              <a:buNone/>
              <a:defRPr/>
            </a:lvl3pPr>
            <a:lvl4pPr lvl="3" algn="ctr">
              <a:lnSpc>
                <a:spcPct val="90000"/>
              </a:lnSpc>
              <a:spcBef>
                <a:spcPts val="0"/>
              </a:spcBef>
              <a:spcAft>
                <a:spcPts val="0"/>
              </a:spcAft>
              <a:buSzPts val="3000"/>
              <a:buNone/>
              <a:defRPr/>
            </a:lvl4pPr>
            <a:lvl5pPr lvl="4" algn="ctr">
              <a:lnSpc>
                <a:spcPct val="90000"/>
              </a:lnSpc>
              <a:spcBef>
                <a:spcPts val="0"/>
              </a:spcBef>
              <a:spcAft>
                <a:spcPts val="0"/>
              </a:spcAft>
              <a:buSzPts val="3000"/>
              <a:buNone/>
              <a:defRPr/>
            </a:lvl5pPr>
            <a:lvl6pPr lvl="5" algn="ctr">
              <a:lnSpc>
                <a:spcPct val="90000"/>
              </a:lnSpc>
              <a:spcBef>
                <a:spcPts val="0"/>
              </a:spcBef>
              <a:spcAft>
                <a:spcPts val="0"/>
              </a:spcAft>
              <a:buSzPts val="3000"/>
              <a:buNone/>
              <a:defRPr/>
            </a:lvl6pPr>
            <a:lvl7pPr lvl="6" algn="ctr">
              <a:lnSpc>
                <a:spcPct val="90000"/>
              </a:lnSpc>
              <a:spcBef>
                <a:spcPts val="0"/>
              </a:spcBef>
              <a:spcAft>
                <a:spcPts val="0"/>
              </a:spcAft>
              <a:buSzPts val="3000"/>
              <a:buNone/>
              <a:defRPr/>
            </a:lvl7pPr>
            <a:lvl8pPr lvl="7" algn="ctr">
              <a:lnSpc>
                <a:spcPct val="90000"/>
              </a:lnSpc>
              <a:spcBef>
                <a:spcPts val="0"/>
              </a:spcBef>
              <a:spcAft>
                <a:spcPts val="0"/>
              </a:spcAft>
              <a:buSzPts val="3000"/>
              <a:buNone/>
              <a:defRPr/>
            </a:lvl8pPr>
            <a:lvl9pPr lvl="8" algn="ctr">
              <a:lnSpc>
                <a:spcPct val="90000"/>
              </a:lnSpc>
              <a:spcBef>
                <a:spcPts val="0"/>
              </a:spcBef>
              <a:spcAft>
                <a:spcPts val="0"/>
              </a:spcAft>
              <a:buSzPts val="3000"/>
              <a:buNone/>
              <a:defRPr/>
            </a:lvl9pPr>
          </a:lstStyle>
          <a:p/>
        </p:txBody>
      </p:sp>
      <p:sp>
        <p:nvSpPr>
          <p:cNvPr id="223" name="Google Shape;223;ge76235a57c_0_474"/>
          <p:cNvSpPr txBox="1"/>
          <p:nvPr>
            <p:ph idx="1" type="subTitle"/>
          </p:nvPr>
        </p:nvSpPr>
        <p:spPr>
          <a:xfrm>
            <a:off x="1371600" y="2914650"/>
            <a:ext cx="6400800" cy="1314300"/>
          </a:xfrm>
          <a:prstGeom prst="rect">
            <a:avLst/>
          </a:prstGeom>
          <a:noFill/>
          <a:ln>
            <a:noFill/>
          </a:ln>
        </p:spPr>
        <p:txBody>
          <a:bodyPr anchorCtr="0" anchor="t" bIns="45700" lIns="91425" spcFirstLastPara="1" rIns="91425" wrap="square" tIns="45700">
            <a:noAutofit/>
          </a:bodyPr>
          <a:lstStyle>
            <a:lvl1pPr lvl="0" algn="ctr">
              <a:lnSpc>
                <a:spcPct val="115000"/>
              </a:lnSpc>
              <a:spcBef>
                <a:spcPts val="640"/>
              </a:spcBef>
              <a:spcAft>
                <a:spcPts val="0"/>
              </a:spcAft>
              <a:buClr>
                <a:schemeClr val="dk1"/>
              </a:buClr>
              <a:buSzPts val="3200"/>
              <a:buFont typeface="Arial"/>
              <a:buNone/>
              <a:defRPr/>
            </a:lvl1pPr>
            <a:lvl2pPr lvl="1" algn="ctr">
              <a:lnSpc>
                <a:spcPct val="115000"/>
              </a:lnSpc>
              <a:spcBef>
                <a:spcPts val="560"/>
              </a:spcBef>
              <a:spcAft>
                <a:spcPts val="0"/>
              </a:spcAft>
              <a:buClr>
                <a:schemeClr val="dk1"/>
              </a:buClr>
              <a:buSzPts val="2800"/>
              <a:buFont typeface="Arial"/>
              <a:buNone/>
              <a:defRPr/>
            </a:lvl2pPr>
            <a:lvl3pPr lvl="2" algn="ctr">
              <a:lnSpc>
                <a:spcPct val="115000"/>
              </a:lnSpc>
              <a:spcBef>
                <a:spcPts val="480"/>
              </a:spcBef>
              <a:spcAft>
                <a:spcPts val="0"/>
              </a:spcAft>
              <a:buClr>
                <a:schemeClr val="dk1"/>
              </a:buClr>
              <a:buSzPts val="2400"/>
              <a:buFont typeface="Arial"/>
              <a:buNone/>
              <a:defRPr/>
            </a:lvl3pPr>
            <a:lvl4pPr lvl="3" algn="ctr">
              <a:lnSpc>
                <a:spcPct val="115000"/>
              </a:lnSpc>
              <a:spcBef>
                <a:spcPts val="400"/>
              </a:spcBef>
              <a:spcAft>
                <a:spcPts val="0"/>
              </a:spcAft>
              <a:buClr>
                <a:schemeClr val="dk1"/>
              </a:buClr>
              <a:buSzPts val="2000"/>
              <a:buFont typeface="Arial"/>
              <a:buNone/>
              <a:defRPr/>
            </a:lvl4pPr>
            <a:lvl5pPr lvl="4" algn="ctr">
              <a:lnSpc>
                <a:spcPct val="115000"/>
              </a:lnSpc>
              <a:spcBef>
                <a:spcPts val="400"/>
              </a:spcBef>
              <a:spcAft>
                <a:spcPts val="0"/>
              </a:spcAft>
              <a:buClr>
                <a:schemeClr val="dk1"/>
              </a:buClr>
              <a:buSzPts val="2000"/>
              <a:buFont typeface="Arial"/>
              <a:buNone/>
              <a:defRPr/>
            </a:lvl5pPr>
            <a:lvl6pPr lvl="5" algn="ctr">
              <a:lnSpc>
                <a:spcPct val="115000"/>
              </a:lnSpc>
              <a:spcBef>
                <a:spcPts val="400"/>
              </a:spcBef>
              <a:spcAft>
                <a:spcPts val="0"/>
              </a:spcAft>
              <a:buClr>
                <a:schemeClr val="dk1"/>
              </a:buClr>
              <a:buSzPts val="2000"/>
              <a:buFont typeface="Arial"/>
              <a:buNone/>
              <a:defRPr/>
            </a:lvl6pPr>
            <a:lvl7pPr lvl="6" algn="ctr">
              <a:lnSpc>
                <a:spcPct val="115000"/>
              </a:lnSpc>
              <a:spcBef>
                <a:spcPts val="400"/>
              </a:spcBef>
              <a:spcAft>
                <a:spcPts val="0"/>
              </a:spcAft>
              <a:buClr>
                <a:schemeClr val="dk1"/>
              </a:buClr>
              <a:buSzPts val="2000"/>
              <a:buFont typeface="Arial"/>
              <a:buNone/>
              <a:defRPr/>
            </a:lvl7pPr>
            <a:lvl8pPr lvl="7" algn="ctr">
              <a:lnSpc>
                <a:spcPct val="115000"/>
              </a:lnSpc>
              <a:spcBef>
                <a:spcPts val="400"/>
              </a:spcBef>
              <a:spcAft>
                <a:spcPts val="0"/>
              </a:spcAft>
              <a:buClr>
                <a:schemeClr val="dk1"/>
              </a:buClr>
              <a:buSzPts val="2000"/>
              <a:buFont typeface="Arial"/>
              <a:buNone/>
              <a:defRPr/>
            </a:lvl8pPr>
            <a:lvl9pPr lvl="8" algn="ctr">
              <a:lnSpc>
                <a:spcPct val="115000"/>
              </a:lnSpc>
              <a:spcBef>
                <a:spcPts val="400"/>
              </a:spcBef>
              <a:spcAft>
                <a:spcPts val="0"/>
              </a:spcAft>
              <a:buClr>
                <a:schemeClr val="dk1"/>
              </a:buClr>
              <a:buSzPts val="2000"/>
              <a:buFont typeface="Arial"/>
              <a:buNone/>
              <a:defRPr/>
            </a:lvl9pPr>
          </a:lstStyle>
          <a:p/>
        </p:txBody>
      </p:sp>
      <p:sp>
        <p:nvSpPr>
          <p:cNvPr id="224" name="Google Shape;224;ge76235a57c_0_474"/>
          <p:cNvSpPr txBox="1"/>
          <p:nvPr>
            <p:ph idx="10" type="dt"/>
          </p:nvPr>
        </p:nvSpPr>
        <p:spPr>
          <a:xfrm>
            <a:off x="457200" y="4683919"/>
            <a:ext cx="2133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25" name="Google Shape;225;ge76235a57c_0_474"/>
          <p:cNvSpPr txBox="1"/>
          <p:nvPr>
            <p:ph idx="11" type="ftr"/>
          </p:nvPr>
        </p:nvSpPr>
        <p:spPr>
          <a:xfrm>
            <a:off x="3124200" y="4683919"/>
            <a:ext cx="2895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26" name="Google Shape;226;ge76235a57c_0_474"/>
          <p:cNvSpPr txBox="1"/>
          <p:nvPr>
            <p:ph idx="12" type="sldNum"/>
          </p:nvPr>
        </p:nvSpPr>
        <p:spPr>
          <a:xfrm>
            <a:off x="6553200" y="4683919"/>
            <a:ext cx="2133600" cy="3573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and 2 Content" type="objAndTwoObj">
  <p:cSld name="OBJECT_AND_TWO_OBJECTS">
    <p:spTree>
      <p:nvGrpSpPr>
        <p:cNvPr id="227" name="Shape 227"/>
        <p:cNvGrpSpPr/>
        <p:nvPr/>
      </p:nvGrpSpPr>
      <p:grpSpPr>
        <a:xfrm>
          <a:off x="0" y="0"/>
          <a:ext cx="0" cy="0"/>
          <a:chOff x="0" y="0"/>
          <a:chExt cx="0" cy="0"/>
        </a:xfrm>
      </p:grpSpPr>
      <p:sp>
        <p:nvSpPr>
          <p:cNvPr id="228" name="Google Shape;228;ge9e7aeed7e_0_431"/>
          <p:cNvSpPr txBox="1"/>
          <p:nvPr>
            <p:ph type="title"/>
          </p:nvPr>
        </p:nvSpPr>
        <p:spPr>
          <a:xfrm>
            <a:off x="457200" y="208360"/>
            <a:ext cx="8229600" cy="854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2"/>
              </a:buClr>
              <a:buSzPts val="18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229" name="Google Shape;229;ge9e7aeed7e_0_431"/>
          <p:cNvSpPr txBox="1"/>
          <p:nvPr>
            <p:ph idx="1" type="body"/>
          </p:nvPr>
        </p:nvSpPr>
        <p:spPr>
          <a:xfrm>
            <a:off x="457200" y="1200150"/>
            <a:ext cx="4038600" cy="3398100"/>
          </a:xfrm>
          <a:prstGeom prst="rect">
            <a:avLst/>
          </a:prstGeom>
          <a:noFill/>
          <a:ln>
            <a:noFill/>
          </a:ln>
        </p:spPr>
        <p:txBody>
          <a:bodyPr anchorCtr="0" anchor="t" bIns="45700" lIns="91425" spcFirstLastPara="1" rIns="91425" wrap="square" tIns="45700">
            <a:normAutofit/>
          </a:bodyPr>
          <a:lstStyle>
            <a:lvl1pPr indent="-325755" lvl="0" marL="457200" algn="l">
              <a:lnSpc>
                <a:spcPct val="115000"/>
              </a:lnSpc>
              <a:spcBef>
                <a:spcPts val="360"/>
              </a:spcBef>
              <a:spcAft>
                <a:spcPts val="0"/>
              </a:spcAft>
              <a:buSzPts val="1530"/>
              <a:buChar char="▫"/>
              <a:defRPr/>
            </a:lvl1pPr>
            <a:lvl2pPr indent="-325755" lvl="1" marL="914400" algn="l">
              <a:lnSpc>
                <a:spcPct val="115000"/>
              </a:lnSpc>
              <a:spcBef>
                <a:spcPts val="360"/>
              </a:spcBef>
              <a:spcAft>
                <a:spcPts val="0"/>
              </a:spcAft>
              <a:buSzPts val="1530"/>
              <a:buChar char="▫"/>
              <a:defRPr/>
            </a:lvl2pPr>
            <a:lvl3pPr indent="-331469" lvl="2" marL="1371600" algn="l">
              <a:lnSpc>
                <a:spcPct val="115000"/>
              </a:lnSpc>
              <a:spcBef>
                <a:spcPts val="360"/>
              </a:spcBef>
              <a:spcAft>
                <a:spcPts val="0"/>
              </a:spcAft>
              <a:buSzPts val="1620"/>
              <a:buChar char="▫"/>
              <a:defRPr/>
            </a:lvl3pPr>
            <a:lvl4pPr indent="-342900" lvl="3" marL="1828800" algn="l">
              <a:lnSpc>
                <a:spcPct val="115000"/>
              </a:lnSpc>
              <a:spcBef>
                <a:spcPts val="360"/>
              </a:spcBef>
              <a:spcAft>
                <a:spcPts val="0"/>
              </a:spcAft>
              <a:buSzPts val="1800"/>
              <a:buChar char="▫"/>
              <a:defRPr/>
            </a:lvl4pPr>
            <a:lvl5pPr indent="-342900" lvl="4" marL="2286000" algn="l">
              <a:lnSpc>
                <a:spcPct val="115000"/>
              </a:lnSpc>
              <a:spcBef>
                <a:spcPts val="360"/>
              </a:spcBef>
              <a:spcAft>
                <a:spcPts val="0"/>
              </a:spcAft>
              <a:buSzPts val="1800"/>
              <a:buChar char="▫"/>
              <a:defRPr/>
            </a:lvl5pPr>
            <a:lvl6pPr indent="-342900" lvl="5" marL="2743200" algn="l">
              <a:lnSpc>
                <a:spcPct val="115000"/>
              </a:lnSpc>
              <a:spcBef>
                <a:spcPts val="360"/>
              </a:spcBef>
              <a:spcAft>
                <a:spcPts val="0"/>
              </a:spcAft>
              <a:buSzPts val="1800"/>
              <a:buChar char="▫"/>
              <a:defRPr/>
            </a:lvl6pPr>
            <a:lvl7pPr indent="-342900" lvl="6" marL="3200400" algn="l">
              <a:lnSpc>
                <a:spcPct val="115000"/>
              </a:lnSpc>
              <a:spcBef>
                <a:spcPts val="360"/>
              </a:spcBef>
              <a:spcAft>
                <a:spcPts val="0"/>
              </a:spcAft>
              <a:buSzPts val="1800"/>
              <a:buChar char="▫"/>
              <a:defRPr/>
            </a:lvl7pPr>
            <a:lvl8pPr indent="-342900" lvl="7" marL="3657600" algn="l">
              <a:lnSpc>
                <a:spcPct val="115000"/>
              </a:lnSpc>
              <a:spcBef>
                <a:spcPts val="360"/>
              </a:spcBef>
              <a:spcAft>
                <a:spcPts val="0"/>
              </a:spcAft>
              <a:buSzPts val="1800"/>
              <a:buChar char="▫"/>
              <a:defRPr/>
            </a:lvl8pPr>
            <a:lvl9pPr indent="-342900" lvl="8" marL="4114800" algn="l">
              <a:lnSpc>
                <a:spcPct val="115000"/>
              </a:lnSpc>
              <a:spcBef>
                <a:spcPts val="360"/>
              </a:spcBef>
              <a:spcAft>
                <a:spcPts val="0"/>
              </a:spcAft>
              <a:buSzPts val="1800"/>
              <a:buChar char="▫"/>
              <a:defRPr/>
            </a:lvl9pPr>
          </a:lstStyle>
          <a:p/>
        </p:txBody>
      </p:sp>
      <p:sp>
        <p:nvSpPr>
          <p:cNvPr id="230" name="Google Shape;230;ge9e7aeed7e_0_431"/>
          <p:cNvSpPr txBox="1"/>
          <p:nvPr>
            <p:ph idx="2" type="body"/>
          </p:nvPr>
        </p:nvSpPr>
        <p:spPr>
          <a:xfrm>
            <a:off x="4648200" y="1200150"/>
            <a:ext cx="4038600" cy="1641900"/>
          </a:xfrm>
          <a:prstGeom prst="rect">
            <a:avLst/>
          </a:prstGeom>
          <a:noFill/>
          <a:ln>
            <a:noFill/>
          </a:ln>
        </p:spPr>
        <p:txBody>
          <a:bodyPr anchorCtr="0" anchor="t" bIns="45700" lIns="91425" spcFirstLastPara="1" rIns="91425" wrap="square" tIns="45700">
            <a:normAutofit/>
          </a:bodyPr>
          <a:lstStyle>
            <a:lvl1pPr indent="-325755" lvl="0" marL="457200" algn="l">
              <a:lnSpc>
                <a:spcPct val="115000"/>
              </a:lnSpc>
              <a:spcBef>
                <a:spcPts val="360"/>
              </a:spcBef>
              <a:spcAft>
                <a:spcPts val="0"/>
              </a:spcAft>
              <a:buSzPts val="1530"/>
              <a:buChar char="▫"/>
              <a:defRPr/>
            </a:lvl1pPr>
            <a:lvl2pPr indent="-325755" lvl="1" marL="914400" algn="l">
              <a:lnSpc>
                <a:spcPct val="115000"/>
              </a:lnSpc>
              <a:spcBef>
                <a:spcPts val="360"/>
              </a:spcBef>
              <a:spcAft>
                <a:spcPts val="0"/>
              </a:spcAft>
              <a:buSzPts val="1530"/>
              <a:buChar char="▫"/>
              <a:defRPr/>
            </a:lvl2pPr>
            <a:lvl3pPr indent="-331469" lvl="2" marL="1371600" algn="l">
              <a:lnSpc>
                <a:spcPct val="115000"/>
              </a:lnSpc>
              <a:spcBef>
                <a:spcPts val="360"/>
              </a:spcBef>
              <a:spcAft>
                <a:spcPts val="0"/>
              </a:spcAft>
              <a:buSzPts val="1620"/>
              <a:buChar char="▫"/>
              <a:defRPr/>
            </a:lvl3pPr>
            <a:lvl4pPr indent="-342900" lvl="3" marL="1828800" algn="l">
              <a:lnSpc>
                <a:spcPct val="115000"/>
              </a:lnSpc>
              <a:spcBef>
                <a:spcPts val="360"/>
              </a:spcBef>
              <a:spcAft>
                <a:spcPts val="0"/>
              </a:spcAft>
              <a:buSzPts val="1800"/>
              <a:buChar char="▫"/>
              <a:defRPr/>
            </a:lvl4pPr>
            <a:lvl5pPr indent="-342900" lvl="4" marL="2286000" algn="l">
              <a:lnSpc>
                <a:spcPct val="115000"/>
              </a:lnSpc>
              <a:spcBef>
                <a:spcPts val="360"/>
              </a:spcBef>
              <a:spcAft>
                <a:spcPts val="0"/>
              </a:spcAft>
              <a:buSzPts val="1800"/>
              <a:buChar char="▫"/>
              <a:defRPr/>
            </a:lvl5pPr>
            <a:lvl6pPr indent="-342900" lvl="5" marL="2743200" algn="l">
              <a:lnSpc>
                <a:spcPct val="115000"/>
              </a:lnSpc>
              <a:spcBef>
                <a:spcPts val="360"/>
              </a:spcBef>
              <a:spcAft>
                <a:spcPts val="0"/>
              </a:spcAft>
              <a:buSzPts val="1800"/>
              <a:buChar char="▫"/>
              <a:defRPr/>
            </a:lvl6pPr>
            <a:lvl7pPr indent="-342900" lvl="6" marL="3200400" algn="l">
              <a:lnSpc>
                <a:spcPct val="115000"/>
              </a:lnSpc>
              <a:spcBef>
                <a:spcPts val="360"/>
              </a:spcBef>
              <a:spcAft>
                <a:spcPts val="0"/>
              </a:spcAft>
              <a:buSzPts val="1800"/>
              <a:buChar char="▫"/>
              <a:defRPr/>
            </a:lvl7pPr>
            <a:lvl8pPr indent="-342900" lvl="7" marL="3657600" algn="l">
              <a:lnSpc>
                <a:spcPct val="115000"/>
              </a:lnSpc>
              <a:spcBef>
                <a:spcPts val="360"/>
              </a:spcBef>
              <a:spcAft>
                <a:spcPts val="0"/>
              </a:spcAft>
              <a:buSzPts val="1800"/>
              <a:buChar char="▫"/>
              <a:defRPr/>
            </a:lvl8pPr>
            <a:lvl9pPr indent="-342900" lvl="8" marL="4114800" algn="l">
              <a:lnSpc>
                <a:spcPct val="115000"/>
              </a:lnSpc>
              <a:spcBef>
                <a:spcPts val="360"/>
              </a:spcBef>
              <a:spcAft>
                <a:spcPts val="0"/>
              </a:spcAft>
              <a:buSzPts val="1800"/>
              <a:buChar char="▫"/>
              <a:defRPr/>
            </a:lvl9pPr>
          </a:lstStyle>
          <a:p/>
        </p:txBody>
      </p:sp>
      <p:sp>
        <p:nvSpPr>
          <p:cNvPr id="231" name="Google Shape;231;ge9e7aeed7e_0_431"/>
          <p:cNvSpPr txBox="1"/>
          <p:nvPr>
            <p:ph idx="3" type="body"/>
          </p:nvPr>
        </p:nvSpPr>
        <p:spPr>
          <a:xfrm>
            <a:off x="4648200" y="2956322"/>
            <a:ext cx="4038600" cy="1641900"/>
          </a:xfrm>
          <a:prstGeom prst="rect">
            <a:avLst/>
          </a:prstGeom>
          <a:noFill/>
          <a:ln>
            <a:noFill/>
          </a:ln>
        </p:spPr>
        <p:txBody>
          <a:bodyPr anchorCtr="0" anchor="t" bIns="45700" lIns="91425" spcFirstLastPara="1" rIns="91425" wrap="square" tIns="45700">
            <a:normAutofit/>
          </a:bodyPr>
          <a:lstStyle>
            <a:lvl1pPr indent="-325755" lvl="0" marL="457200" algn="l">
              <a:lnSpc>
                <a:spcPct val="115000"/>
              </a:lnSpc>
              <a:spcBef>
                <a:spcPts val="360"/>
              </a:spcBef>
              <a:spcAft>
                <a:spcPts val="0"/>
              </a:spcAft>
              <a:buSzPts val="1530"/>
              <a:buChar char="▫"/>
              <a:defRPr/>
            </a:lvl1pPr>
            <a:lvl2pPr indent="-325755" lvl="1" marL="914400" algn="l">
              <a:lnSpc>
                <a:spcPct val="115000"/>
              </a:lnSpc>
              <a:spcBef>
                <a:spcPts val="360"/>
              </a:spcBef>
              <a:spcAft>
                <a:spcPts val="0"/>
              </a:spcAft>
              <a:buSzPts val="1530"/>
              <a:buChar char="▫"/>
              <a:defRPr/>
            </a:lvl2pPr>
            <a:lvl3pPr indent="-331469" lvl="2" marL="1371600" algn="l">
              <a:lnSpc>
                <a:spcPct val="115000"/>
              </a:lnSpc>
              <a:spcBef>
                <a:spcPts val="360"/>
              </a:spcBef>
              <a:spcAft>
                <a:spcPts val="0"/>
              </a:spcAft>
              <a:buSzPts val="1620"/>
              <a:buChar char="▫"/>
              <a:defRPr/>
            </a:lvl3pPr>
            <a:lvl4pPr indent="-342900" lvl="3" marL="1828800" algn="l">
              <a:lnSpc>
                <a:spcPct val="115000"/>
              </a:lnSpc>
              <a:spcBef>
                <a:spcPts val="360"/>
              </a:spcBef>
              <a:spcAft>
                <a:spcPts val="0"/>
              </a:spcAft>
              <a:buSzPts val="1800"/>
              <a:buChar char="▫"/>
              <a:defRPr/>
            </a:lvl4pPr>
            <a:lvl5pPr indent="-342900" lvl="4" marL="2286000" algn="l">
              <a:lnSpc>
                <a:spcPct val="115000"/>
              </a:lnSpc>
              <a:spcBef>
                <a:spcPts val="360"/>
              </a:spcBef>
              <a:spcAft>
                <a:spcPts val="0"/>
              </a:spcAft>
              <a:buSzPts val="1800"/>
              <a:buChar char="▫"/>
              <a:defRPr/>
            </a:lvl5pPr>
            <a:lvl6pPr indent="-342900" lvl="5" marL="2743200" algn="l">
              <a:lnSpc>
                <a:spcPct val="115000"/>
              </a:lnSpc>
              <a:spcBef>
                <a:spcPts val="360"/>
              </a:spcBef>
              <a:spcAft>
                <a:spcPts val="0"/>
              </a:spcAft>
              <a:buSzPts val="1800"/>
              <a:buChar char="▫"/>
              <a:defRPr/>
            </a:lvl6pPr>
            <a:lvl7pPr indent="-342900" lvl="6" marL="3200400" algn="l">
              <a:lnSpc>
                <a:spcPct val="115000"/>
              </a:lnSpc>
              <a:spcBef>
                <a:spcPts val="360"/>
              </a:spcBef>
              <a:spcAft>
                <a:spcPts val="0"/>
              </a:spcAft>
              <a:buSzPts val="1800"/>
              <a:buChar char="▫"/>
              <a:defRPr/>
            </a:lvl7pPr>
            <a:lvl8pPr indent="-342900" lvl="7" marL="3657600" algn="l">
              <a:lnSpc>
                <a:spcPct val="115000"/>
              </a:lnSpc>
              <a:spcBef>
                <a:spcPts val="360"/>
              </a:spcBef>
              <a:spcAft>
                <a:spcPts val="0"/>
              </a:spcAft>
              <a:buSzPts val="1800"/>
              <a:buChar char="▫"/>
              <a:defRPr/>
            </a:lvl8pPr>
            <a:lvl9pPr indent="-342900" lvl="8" marL="4114800" algn="l">
              <a:lnSpc>
                <a:spcPct val="115000"/>
              </a:lnSpc>
              <a:spcBef>
                <a:spcPts val="360"/>
              </a:spcBef>
              <a:spcAft>
                <a:spcPts val="0"/>
              </a:spcAft>
              <a:buSzPts val="1800"/>
              <a:buChar char="▫"/>
              <a:defRPr/>
            </a:lvl9pPr>
          </a:lstStyle>
          <a:p/>
        </p:txBody>
      </p:sp>
      <p:sp>
        <p:nvSpPr>
          <p:cNvPr id="232" name="Google Shape;232;ge9e7aeed7e_0_431"/>
          <p:cNvSpPr txBox="1"/>
          <p:nvPr>
            <p:ph idx="10" type="dt"/>
          </p:nvPr>
        </p:nvSpPr>
        <p:spPr>
          <a:xfrm>
            <a:off x="457200" y="4682728"/>
            <a:ext cx="2133600" cy="3429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33" name="Google Shape;233;ge9e7aeed7e_0_431"/>
          <p:cNvSpPr txBox="1"/>
          <p:nvPr>
            <p:ph idx="11" type="ftr"/>
          </p:nvPr>
        </p:nvSpPr>
        <p:spPr>
          <a:xfrm>
            <a:off x="3124200" y="4686300"/>
            <a:ext cx="2895600" cy="3429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34" name="Google Shape;234;ge9e7aeed7e_0_431"/>
          <p:cNvSpPr txBox="1"/>
          <p:nvPr>
            <p:ph idx="12" type="sldNum"/>
          </p:nvPr>
        </p:nvSpPr>
        <p:spPr>
          <a:xfrm>
            <a:off x="6553200" y="4682728"/>
            <a:ext cx="2133600" cy="342900"/>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1100"/>
              <a:buFont typeface="Arial"/>
              <a:buNone/>
              <a:defRPr b="1" i="0" sz="1400" u="none" cap="none" strike="noStrike">
                <a:solidFill>
                  <a:srgbClr val="FFFFFF"/>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1100"/>
              <a:buFont typeface="Arial"/>
              <a:buNone/>
              <a:defRPr b="1" i="0" sz="1400" u="none" cap="none" strike="noStrike">
                <a:solidFill>
                  <a:srgbClr val="FFFFFF"/>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1100"/>
              <a:buFont typeface="Arial"/>
              <a:buNone/>
              <a:defRPr b="1" i="0" sz="1400" u="none" cap="none" strike="noStrike">
                <a:solidFill>
                  <a:srgbClr val="FFFFFF"/>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1100"/>
              <a:buFont typeface="Arial"/>
              <a:buNone/>
              <a:defRPr b="1" i="0" sz="1400" u="none" cap="none" strike="noStrike">
                <a:solidFill>
                  <a:srgbClr val="FFFFFF"/>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1100"/>
              <a:buFont typeface="Arial"/>
              <a:buNone/>
              <a:defRPr b="1" i="0" sz="1400" u="none" cap="none" strike="noStrike">
                <a:solidFill>
                  <a:srgbClr val="FFFFFF"/>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1100"/>
              <a:buFont typeface="Arial"/>
              <a:buNone/>
              <a:defRPr b="1" i="0" sz="1400" u="none" cap="none" strike="noStrike">
                <a:solidFill>
                  <a:srgbClr val="FFFFFF"/>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1100"/>
              <a:buFont typeface="Arial"/>
              <a:buNone/>
              <a:defRPr b="1" i="0" sz="1400" u="none" cap="none" strike="noStrike">
                <a:solidFill>
                  <a:srgbClr val="FFFFFF"/>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1100"/>
              <a:buFont typeface="Arial"/>
              <a:buNone/>
              <a:defRPr b="1" i="0" sz="1400" u="none" cap="none" strike="noStrike">
                <a:solidFill>
                  <a:srgbClr val="FFFFFF"/>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1100"/>
              <a:buFont typeface="Arial"/>
              <a:buNone/>
              <a:defRPr b="1" i="0" sz="1400" u="none" cap="none" strike="noStrike">
                <a:solidFill>
                  <a:srgbClr val="FFFFFF"/>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6" Type="http://schemas.openxmlformats.org/officeDocument/2006/relationships/theme" Target="../theme/theme3.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35.xml"/><Relationship Id="rId11" Type="http://schemas.openxmlformats.org/officeDocument/2006/relationships/slideLayout" Target="../slideLayouts/slideLayout26.xml"/><Relationship Id="rId22" Type="http://schemas.openxmlformats.org/officeDocument/2006/relationships/slideLayout" Target="../slideLayouts/slideLayout37.xml"/><Relationship Id="rId10" Type="http://schemas.openxmlformats.org/officeDocument/2006/relationships/slideLayout" Target="../slideLayouts/slideLayout25.xml"/><Relationship Id="rId21" Type="http://schemas.openxmlformats.org/officeDocument/2006/relationships/slideLayout" Target="../slideLayouts/slideLayout36.xml"/><Relationship Id="rId13" Type="http://schemas.openxmlformats.org/officeDocument/2006/relationships/slideLayout" Target="../slideLayouts/slideLayout28.xml"/><Relationship Id="rId12" Type="http://schemas.openxmlformats.org/officeDocument/2006/relationships/slideLayout" Target="../slideLayouts/slideLayout27.xml"/><Relationship Id="rId23" Type="http://schemas.openxmlformats.org/officeDocument/2006/relationships/theme" Target="../theme/theme1.xml"/><Relationship Id="rId1" Type="http://schemas.openxmlformats.org/officeDocument/2006/relationships/slideLayout" Target="../slideLayouts/slideLayout16.xml"/><Relationship Id="rId2" Type="http://schemas.openxmlformats.org/officeDocument/2006/relationships/slideLayout" Target="../slideLayouts/slideLayout17.xml"/><Relationship Id="rId3" Type="http://schemas.openxmlformats.org/officeDocument/2006/relationships/slideLayout" Target="../slideLayouts/slideLayout18.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5" Type="http://schemas.openxmlformats.org/officeDocument/2006/relationships/slideLayout" Target="../slideLayouts/slideLayout30.xml"/><Relationship Id="rId14" Type="http://schemas.openxmlformats.org/officeDocument/2006/relationships/slideLayout" Target="../slideLayouts/slideLayout29.xml"/><Relationship Id="rId17" Type="http://schemas.openxmlformats.org/officeDocument/2006/relationships/slideLayout" Target="../slideLayouts/slideLayout32.xml"/><Relationship Id="rId16" Type="http://schemas.openxmlformats.org/officeDocument/2006/relationships/slideLayout" Target="../slideLayouts/slideLayout31.xml"/><Relationship Id="rId5" Type="http://schemas.openxmlformats.org/officeDocument/2006/relationships/slideLayout" Target="../slideLayouts/slideLayout20.xml"/><Relationship Id="rId19" Type="http://schemas.openxmlformats.org/officeDocument/2006/relationships/slideLayout" Target="../slideLayouts/slideLayout34.xml"/><Relationship Id="rId6" Type="http://schemas.openxmlformats.org/officeDocument/2006/relationships/slideLayout" Target="../slideLayouts/slideLayout21.xml"/><Relationship Id="rId18" Type="http://schemas.openxmlformats.org/officeDocument/2006/relationships/slideLayout" Target="../slideLayouts/slideLayout33.xml"/><Relationship Id="rId7" Type="http://schemas.openxmlformats.org/officeDocument/2006/relationships/slideLayout" Target="../slideLayouts/slideLayout22.xml"/><Relationship Id="rId8"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5" name="Shape 5"/>
        <p:cNvGrpSpPr/>
        <p:nvPr/>
      </p:nvGrpSpPr>
      <p:grpSpPr>
        <a:xfrm>
          <a:off x="0" y="0"/>
          <a:ext cx="0" cy="0"/>
          <a:chOff x="0" y="0"/>
          <a:chExt cx="0" cy="0"/>
        </a:xfrm>
      </p:grpSpPr>
      <p:sp>
        <p:nvSpPr>
          <p:cNvPr id="6" name="Google Shape;6;p93"/>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
        <p:nvSpPr>
          <p:cNvPr id="7" name="Google Shape;7;p93"/>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marR="0" rtl="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1pPr>
            <a:lvl2pPr lvl="1" marR="0" rtl="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2pPr>
            <a:lvl3pPr lvl="2" marR="0" rtl="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3pPr>
            <a:lvl4pPr lvl="3" marR="0" rtl="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4pPr>
            <a:lvl5pPr lvl="4" marR="0" rtl="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5pPr>
            <a:lvl6pPr lvl="5" marR="0" rtl="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6pPr>
            <a:lvl7pPr lvl="6" marR="0" rtl="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7pPr>
            <a:lvl8pPr lvl="7" marR="0" rtl="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8pPr>
            <a:lvl9pPr lvl="8" marR="0" rtl="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9pPr>
          </a:lstStyle>
          <a:p/>
        </p:txBody>
      </p:sp>
      <p:sp>
        <p:nvSpPr>
          <p:cNvPr id="8" name="Google Shape;8;p93"/>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marR="0" rtl="0" algn="l">
              <a:lnSpc>
                <a:spcPct val="115000"/>
              </a:lnSpc>
              <a:spcBef>
                <a:spcPts val="600"/>
              </a:spcBef>
              <a:spcAft>
                <a:spcPts val="0"/>
              </a:spcAft>
              <a:buClr>
                <a:schemeClr val="accent1"/>
              </a:buClr>
              <a:buSzPts val="2400"/>
              <a:buFont typeface="Arial"/>
              <a:buChar char="▫"/>
              <a:defRPr b="0" i="0" sz="2400" u="none" cap="none" strike="noStrike">
                <a:solidFill>
                  <a:schemeClr val="dk1"/>
                </a:solidFill>
                <a:latin typeface="Arial"/>
                <a:ea typeface="Arial"/>
                <a:cs typeface="Arial"/>
                <a:sym typeface="Arial"/>
              </a:defRPr>
            </a:lvl1pPr>
            <a:lvl2pPr indent="-381000" lvl="1" marL="914400" marR="0" rtl="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2pPr>
            <a:lvl3pPr indent="-381000" lvl="2" marL="1371600" marR="0" rtl="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3pPr>
            <a:lvl4pPr indent="-381000" lvl="3" marL="1828800" marR="0" rtl="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97" name="Shape 97"/>
        <p:cNvGrpSpPr/>
        <p:nvPr/>
      </p:nvGrpSpPr>
      <p:grpSpPr>
        <a:xfrm>
          <a:off x="0" y="0"/>
          <a:ext cx="0" cy="0"/>
          <a:chOff x="0" y="0"/>
          <a:chExt cx="0" cy="0"/>
        </a:xfrm>
      </p:grpSpPr>
      <p:sp>
        <p:nvSpPr>
          <p:cNvPr id="98" name="Google Shape;98;ge76235a57c_0_394"/>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
        <p:nvSpPr>
          <p:cNvPr id="99" name="Google Shape;99;ge76235a57c_0_394"/>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marR="0" rtl="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1pPr>
            <a:lvl2pPr lvl="1" marR="0" rtl="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2pPr>
            <a:lvl3pPr lvl="2" marR="0" rtl="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3pPr>
            <a:lvl4pPr lvl="3" marR="0" rtl="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4pPr>
            <a:lvl5pPr lvl="4" marR="0" rtl="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5pPr>
            <a:lvl6pPr lvl="5" marR="0" rtl="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6pPr>
            <a:lvl7pPr lvl="6" marR="0" rtl="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7pPr>
            <a:lvl8pPr lvl="7" marR="0" rtl="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8pPr>
            <a:lvl9pPr lvl="8" marR="0" rtl="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9pPr>
          </a:lstStyle>
          <a:p/>
        </p:txBody>
      </p:sp>
      <p:sp>
        <p:nvSpPr>
          <p:cNvPr id="100" name="Google Shape;100;ge76235a57c_0_394"/>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marR="0" rtl="0" algn="l">
              <a:lnSpc>
                <a:spcPct val="115000"/>
              </a:lnSpc>
              <a:spcBef>
                <a:spcPts val="600"/>
              </a:spcBef>
              <a:spcAft>
                <a:spcPts val="0"/>
              </a:spcAft>
              <a:buClr>
                <a:schemeClr val="accent1"/>
              </a:buClr>
              <a:buSzPts val="2400"/>
              <a:buFont typeface="Arial"/>
              <a:buChar char="▫"/>
              <a:defRPr b="0" i="0" sz="2400" u="none" cap="none" strike="noStrike">
                <a:solidFill>
                  <a:schemeClr val="dk1"/>
                </a:solidFill>
                <a:latin typeface="Arial"/>
                <a:ea typeface="Arial"/>
                <a:cs typeface="Arial"/>
                <a:sym typeface="Arial"/>
              </a:defRPr>
            </a:lvl1pPr>
            <a:lvl2pPr indent="-381000" lvl="1" marL="914400" marR="0" rtl="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2pPr>
            <a:lvl3pPr indent="-381000" lvl="2" marL="1371600" marR="0" rtl="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3pPr>
            <a:lvl4pPr indent="-381000" lvl="3" marL="1828800" marR="0" rtl="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 id="2147483677" r:id="rId13"/>
    <p:sldLayoutId id="2147483678" r:id="rId14"/>
    <p:sldLayoutId id="2147483679" r:id="rId15"/>
    <p:sldLayoutId id="2147483680" r:id="rId16"/>
    <p:sldLayoutId id="2147483681" r:id="rId17"/>
    <p:sldLayoutId id="2147483682" r:id="rId18"/>
    <p:sldLayoutId id="2147483683" r:id="rId19"/>
    <p:sldLayoutId id="2147483684" r:id="rId20"/>
    <p:sldLayoutId id="2147483685" r:id="rId21"/>
    <p:sldLayoutId id="2147483686" r:id="rId22"/>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jp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7.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xml"/><Relationship Id="rId3" Type="http://schemas.openxmlformats.org/officeDocument/2006/relationships/image" Target="../media/image1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5.xml"/><Relationship Id="rId3"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6.xml"/><Relationship Id="rId3" Type="http://schemas.openxmlformats.org/officeDocument/2006/relationships/image" Target="../media/image1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7.xml"/><Relationship Id="rId3" Type="http://schemas.openxmlformats.org/officeDocument/2006/relationships/image" Target="../media/image1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8.xml"/><Relationship Id="rId3"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9.xml"/><Relationship Id="rId3"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1" Type="http://schemas.openxmlformats.org/officeDocument/2006/relationships/oleObject" Target="../embeddings/oleObject4.bin"/><Relationship Id="rId10" Type="http://schemas.openxmlformats.org/officeDocument/2006/relationships/oleObject" Target="../embeddings/oleObject3.bin"/><Relationship Id="rId13" Type="http://schemas.openxmlformats.org/officeDocument/2006/relationships/image" Target="../media/image20.png"/><Relationship Id="rId12" Type="http://schemas.openxmlformats.org/officeDocument/2006/relationships/oleObject" Target="../embeddings/oleObject4.bin"/><Relationship Id="rId1" Type="http://schemas.openxmlformats.org/officeDocument/2006/relationships/slideLayout" Target="../slideLayouts/slideLayout17.xml"/><Relationship Id="rId2" Type="http://schemas.openxmlformats.org/officeDocument/2006/relationships/notesSlide" Target="../notesSlides/notesSlide22.xml"/><Relationship Id="rId3" Type="http://schemas.openxmlformats.org/officeDocument/2006/relationships/vmlDrawing" Target="../drawings/vmlDrawing1.vml"/><Relationship Id="rId4" Type="http://schemas.openxmlformats.org/officeDocument/2006/relationships/oleObject" Target="../embeddings/oleObject1.bin"/><Relationship Id="rId9" Type="http://schemas.openxmlformats.org/officeDocument/2006/relationships/oleObject" Target="../embeddings/oleObject3.bin"/><Relationship Id="rId15" Type="http://schemas.openxmlformats.org/officeDocument/2006/relationships/oleObject" Target="../embeddings/oleObject5.bin"/><Relationship Id="rId14" Type="http://schemas.openxmlformats.org/officeDocument/2006/relationships/oleObject" Target="../embeddings/oleObject5.bin"/><Relationship Id="rId16" Type="http://schemas.openxmlformats.org/officeDocument/2006/relationships/image" Target="../media/image18.png"/><Relationship Id="rId5" Type="http://schemas.openxmlformats.org/officeDocument/2006/relationships/oleObject" Target="../embeddings/oleObject1.bin"/><Relationship Id="rId6" Type="http://schemas.openxmlformats.org/officeDocument/2006/relationships/image" Target="../media/image17.png"/><Relationship Id="rId7" Type="http://schemas.openxmlformats.org/officeDocument/2006/relationships/oleObject" Target="../embeddings/oleObject2.bin"/><Relationship Id="rId8" Type="http://schemas.openxmlformats.org/officeDocument/2006/relationships/oleObject" Target="../embeddings/oleObject2.bin"/></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3.xml"/><Relationship Id="rId3" Type="http://schemas.openxmlformats.org/officeDocument/2006/relationships/image" Target="../media/image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6.xml"/><Relationship Id="rId3" Type="http://schemas.openxmlformats.org/officeDocument/2006/relationships/hyperlink" Target="http://www.youtube.com/watch?v=LdZ4bmwY9G4" TargetMode="External"/><Relationship Id="rId4" Type="http://schemas.openxmlformats.org/officeDocument/2006/relationships/image" Target="../media/image21.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7.xml"/><Relationship Id="rId3" Type="http://schemas.openxmlformats.org/officeDocument/2006/relationships/image" Target="../media/image1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8.xml"/><Relationship Id="rId3"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8" name="Shape 238"/>
        <p:cNvGrpSpPr/>
        <p:nvPr/>
      </p:nvGrpSpPr>
      <p:grpSpPr>
        <a:xfrm>
          <a:off x="0" y="0"/>
          <a:ext cx="0" cy="0"/>
          <a:chOff x="0" y="0"/>
          <a:chExt cx="0" cy="0"/>
        </a:xfrm>
      </p:grpSpPr>
      <p:sp>
        <p:nvSpPr>
          <p:cNvPr id="239" name="Google Shape;239;p1"/>
          <p:cNvSpPr txBox="1"/>
          <p:nvPr>
            <p:ph type="ctrTitle"/>
          </p:nvPr>
        </p:nvSpPr>
        <p:spPr>
          <a:xfrm>
            <a:off x="244750" y="3059700"/>
            <a:ext cx="5936400" cy="1503600"/>
          </a:xfrm>
          <a:prstGeom prst="rect">
            <a:avLst/>
          </a:prstGeom>
          <a:noFill/>
          <a:ln>
            <a:noFill/>
          </a:ln>
        </p:spPr>
        <p:txBody>
          <a:bodyPr anchorCtr="0" anchor="ctr" bIns="0" lIns="0" spcFirstLastPara="1" rIns="0" wrap="square" tIns="0">
            <a:noAutofit/>
          </a:bodyPr>
          <a:lstStyle/>
          <a:p>
            <a:pPr indent="0" lvl="0" marL="0" rtl="0" algn="l">
              <a:lnSpc>
                <a:spcPct val="80000"/>
              </a:lnSpc>
              <a:spcBef>
                <a:spcPts val="0"/>
              </a:spcBef>
              <a:spcAft>
                <a:spcPts val="0"/>
              </a:spcAft>
              <a:buSzPts val="4800"/>
              <a:buNone/>
            </a:pPr>
            <a:r>
              <a:rPr lang="en" sz="2700">
                <a:solidFill>
                  <a:schemeClr val="dk1"/>
                </a:solidFill>
              </a:rPr>
              <a:t>Viktor Frankl</a:t>
            </a:r>
            <a:br>
              <a:rPr lang="en" sz="2700"/>
            </a:br>
            <a:r>
              <a:rPr lang="en" sz="2700">
                <a:solidFill>
                  <a:schemeClr val="dk1"/>
                </a:solidFill>
              </a:rPr>
              <a:t>Addiction Recovery Coaching</a:t>
            </a:r>
            <a:endParaRPr sz="2700">
              <a:solidFill>
                <a:schemeClr val="dk1"/>
              </a:solidFill>
            </a:endParaRPr>
          </a:p>
          <a:p>
            <a:pPr indent="0" lvl="0" marL="0" rtl="0" algn="l">
              <a:lnSpc>
                <a:spcPct val="80000"/>
              </a:lnSpc>
              <a:spcBef>
                <a:spcPts val="0"/>
              </a:spcBef>
              <a:spcAft>
                <a:spcPts val="0"/>
              </a:spcAft>
              <a:buSzPts val="4800"/>
              <a:buNone/>
            </a:pPr>
            <a:r>
              <a:rPr lang="en" sz="2700">
                <a:solidFill>
                  <a:schemeClr val="accent2"/>
                </a:solidFill>
              </a:rPr>
              <a:t>Week 10</a:t>
            </a:r>
            <a:endParaRPr sz="2700">
              <a:solidFill>
                <a:schemeClr val="accent2"/>
              </a:solidFill>
            </a:endParaRPr>
          </a:p>
        </p:txBody>
      </p:sp>
      <p:pic>
        <p:nvPicPr>
          <p:cNvPr id="240" name="Google Shape;240;p1"/>
          <p:cNvPicPr preferRelativeResize="0"/>
          <p:nvPr/>
        </p:nvPicPr>
        <p:blipFill rotWithShape="1">
          <a:blip r:embed="rId4">
            <a:alphaModFix/>
          </a:blip>
          <a:srcRect b="0" l="0" r="0" t="0"/>
          <a:stretch/>
        </p:blipFill>
        <p:spPr>
          <a:xfrm>
            <a:off x="4474129" y="664229"/>
            <a:ext cx="3799300" cy="22023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gdfba890cbb_0_2461"/>
          <p:cNvSpPr txBox="1"/>
          <p:nvPr>
            <p:ph idx="1" type="body"/>
          </p:nvPr>
        </p:nvSpPr>
        <p:spPr>
          <a:xfrm>
            <a:off x="373075" y="1648675"/>
            <a:ext cx="4861800" cy="3221400"/>
          </a:xfrm>
          <a:prstGeom prst="rect">
            <a:avLst/>
          </a:prstGeom>
          <a:noFill/>
          <a:ln>
            <a:noFill/>
          </a:ln>
        </p:spPr>
        <p:txBody>
          <a:bodyPr anchorCtr="0" anchor="t" bIns="0" lIns="0" spcFirstLastPara="1" rIns="0" wrap="square" tIns="0">
            <a:noAutofit/>
          </a:bodyPr>
          <a:lstStyle/>
          <a:p>
            <a:pPr indent="-361950" lvl="0" marL="457200" rtl="0" algn="l">
              <a:lnSpc>
                <a:spcPct val="150000"/>
              </a:lnSpc>
              <a:spcBef>
                <a:spcPts val="0"/>
              </a:spcBef>
              <a:spcAft>
                <a:spcPts val="0"/>
              </a:spcAft>
              <a:buClr>
                <a:srgbClr val="000000"/>
              </a:buClr>
              <a:buSzPts val="2100"/>
              <a:buChar char="●"/>
            </a:pPr>
            <a:r>
              <a:rPr lang="en" sz="2100">
                <a:solidFill>
                  <a:srgbClr val="000000"/>
                </a:solidFill>
              </a:rPr>
              <a:t>Triggers</a:t>
            </a:r>
            <a:endParaRPr sz="2100">
              <a:solidFill>
                <a:srgbClr val="000000"/>
              </a:solidFill>
            </a:endParaRPr>
          </a:p>
          <a:p>
            <a:pPr indent="-361950" lvl="0" marL="457200" rtl="0" algn="l">
              <a:lnSpc>
                <a:spcPct val="150000"/>
              </a:lnSpc>
              <a:spcBef>
                <a:spcPts val="0"/>
              </a:spcBef>
              <a:spcAft>
                <a:spcPts val="0"/>
              </a:spcAft>
              <a:buClr>
                <a:srgbClr val="000000"/>
              </a:buClr>
              <a:buSzPts val="2100"/>
              <a:buChar char="●"/>
            </a:pPr>
            <a:r>
              <a:rPr lang="en" sz="2100">
                <a:solidFill>
                  <a:srgbClr val="000000"/>
                </a:solidFill>
              </a:rPr>
              <a:t>Recovery Roadmap</a:t>
            </a:r>
            <a:endParaRPr sz="2100">
              <a:solidFill>
                <a:srgbClr val="000000"/>
              </a:solidFill>
            </a:endParaRPr>
          </a:p>
          <a:p>
            <a:pPr indent="0" lvl="0" marL="0" rtl="0" algn="l">
              <a:lnSpc>
                <a:spcPct val="150000"/>
              </a:lnSpc>
              <a:spcBef>
                <a:spcPts val="0"/>
              </a:spcBef>
              <a:spcAft>
                <a:spcPts val="0"/>
              </a:spcAft>
              <a:buNone/>
            </a:pPr>
            <a:r>
              <a:t/>
            </a:r>
            <a:endParaRPr sz="2100">
              <a:solidFill>
                <a:srgbClr val="000000"/>
              </a:solidFill>
            </a:endParaRPr>
          </a:p>
          <a:p>
            <a:pPr indent="0" lvl="0" marL="457200" rtl="0" algn="l">
              <a:lnSpc>
                <a:spcPct val="100000"/>
              </a:lnSpc>
              <a:spcBef>
                <a:spcPts val="0"/>
              </a:spcBef>
              <a:spcAft>
                <a:spcPts val="0"/>
              </a:spcAft>
              <a:buSzPts val="2400"/>
              <a:buNone/>
            </a:pPr>
            <a:r>
              <a:t/>
            </a:r>
            <a:endParaRPr sz="2100">
              <a:solidFill>
                <a:srgbClr val="000000"/>
              </a:solidFill>
            </a:endParaRPr>
          </a:p>
          <a:p>
            <a:pPr indent="0" lvl="0" marL="0" rtl="0" algn="l">
              <a:lnSpc>
                <a:spcPct val="115000"/>
              </a:lnSpc>
              <a:spcBef>
                <a:spcPts val="600"/>
              </a:spcBef>
              <a:spcAft>
                <a:spcPts val="0"/>
              </a:spcAft>
              <a:buSzPts val="2400"/>
              <a:buNone/>
            </a:pPr>
            <a:r>
              <a:t/>
            </a:r>
            <a:endParaRPr b="1" sz="2300"/>
          </a:p>
          <a:p>
            <a:pPr indent="0" lvl="0" marL="0" rtl="0" algn="l">
              <a:lnSpc>
                <a:spcPct val="115000"/>
              </a:lnSpc>
              <a:spcBef>
                <a:spcPts val="600"/>
              </a:spcBef>
              <a:spcAft>
                <a:spcPts val="0"/>
              </a:spcAft>
              <a:buSzPts val="2400"/>
              <a:buNone/>
            </a:pPr>
            <a:r>
              <a:t/>
            </a:r>
            <a:endParaRPr b="1" sz="3200"/>
          </a:p>
          <a:p>
            <a:pPr indent="0" lvl="0" marL="0" rtl="0" algn="l">
              <a:lnSpc>
                <a:spcPct val="115000"/>
              </a:lnSpc>
              <a:spcBef>
                <a:spcPts val="600"/>
              </a:spcBef>
              <a:spcAft>
                <a:spcPts val="0"/>
              </a:spcAft>
              <a:buClr>
                <a:schemeClr val="dk1"/>
              </a:buClr>
              <a:buSzPts val="1100"/>
              <a:buFont typeface="Arial"/>
              <a:buNone/>
            </a:pPr>
            <a:r>
              <a:t/>
            </a:r>
            <a:endParaRPr b="1" sz="3600"/>
          </a:p>
        </p:txBody>
      </p:sp>
      <p:pic>
        <p:nvPicPr>
          <p:cNvPr id="246" name="Google Shape;246;gdfba890cbb_0_2461"/>
          <p:cNvPicPr preferRelativeResize="0"/>
          <p:nvPr/>
        </p:nvPicPr>
        <p:blipFill rotWithShape="1">
          <a:blip r:embed="rId3">
            <a:alphaModFix/>
          </a:blip>
          <a:srcRect b="0" l="0" r="0" t="0"/>
          <a:stretch/>
        </p:blipFill>
        <p:spPr>
          <a:xfrm>
            <a:off x="5679200" y="1215775"/>
            <a:ext cx="2880775" cy="1920501"/>
          </a:xfrm>
          <a:prstGeom prst="rect">
            <a:avLst/>
          </a:prstGeom>
          <a:noFill/>
          <a:ln>
            <a:noFill/>
          </a:ln>
        </p:spPr>
      </p:pic>
      <p:sp>
        <p:nvSpPr>
          <p:cNvPr id="247" name="Google Shape;247;gdfba890cbb_0_2461"/>
          <p:cNvSpPr txBox="1"/>
          <p:nvPr>
            <p:ph type="title"/>
          </p:nvPr>
        </p:nvSpPr>
        <p:spPr>
          <a:xfrm>
            <a:off x="175175" y="348050"/>
            <a:ext cx="4838700" cy="708300"/>
          </a:xfrm>
          <a:prstGeom prst="rect">
            <a:avLst/>
          </a:prstGeom>
          <a:noFill/>
          <a:ln>
            <a:noFill/>
          </a:ln>
        </p:spPr>
        <p:txBody>
          <a:bodyPr anchorCtr="0" anchor="ctr" bIns="0" lIns="0" spcFirstLastPara="1" rIns="0" wrap="square" tIns="0">
            <a:noAutofit/>
          </a:bodyPr>
          <a:lstStyle/>
          <a:p>
            <a:pPr indent="0" lvl="0" marL="457200" rtl="0" algn="l">
              <a:lnSpc>
                <a:spcPct val="135000"/>
              </a:lnSpc>
              <a:spcBef>
                <a:spcPts val="0"/>
              </a:spcBef>
              <a:spcAft>
                <a:spcPts val="1200"/>
              </a:spcAft>
              <a:buSzPts val="3000"/>
              <a:buNone/>
            </a:pPr>
            <a:r>
              <a:rPr lang="en">
                <a:highlight>
                  <a:srgbClr val="FFFFFF"/>
                </a:highlight>
              </a:rPr>
              <a:t>Week 10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gf970e3d468_1_0"/>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SzPts val="3000"/>
              <a:buNone/>
            </a:pPr>
            <a:r>
              <a:rPr lang="en" sz="2400"/>
              <a:t>Types of Triggers</a:t>
            </a:r>
            <a:endParaRPr/>
          </a:p>
        </p:txBody>
      </p:sp>
      <p:sp>
        <p:nvSpPr>
          <p:cNvPr id="253" name="Google Shape;253;gf970e3d468_1_0"/>
          <p:cNvSpPr txBox="1"/>
          <p:nvPr>
            <p:ph idx="1" type="body"/>
          </p:nvPr>
        </p:nvSpPr>
        <p:spPr>
          <a:xfrm>
            <a:off x="796725" y="1200150"/>
            <a:ext cx="8229600" cy="3394500"/>
          </a:xfrm>
          <a:prstGeom prst="rect">
            <a:avLst/>
          </a:prstGeom>
          <a:noFill/>
          <a:ln>
            <a:noFill/>
          </a:ln>
        </p:spPr>
        <p:txBody>
          <a:bodyPr anchorCtr="0" anchor="t" bIns="45700" lIns="91425" spcFirstLastPara="1" rIns="91425" wrap="square" tIns="45700">
            <a:noAutofit/>
          </a:bodyPr>
          <a:lstStyle/>
          <a:p>
            <a:pPr indent="-342900" lvl="0" marL="457200" rtl="0" algn="l">
              <a:lnSpc>
                <a:spcPct val="115000"/>
              </a:lnSpc>
              <a:spcBef>
                <a:spcPts val="360"/>
              </a:spcBef>
              <a:spcAft>
                <a:spcPts val="0"/>
              </a:spcAft>
              <a:buSzPts val="1800"/>
              <a:buFont typeface="Noto Sans Symbols"/>
              <a:buNone/>
            </a:pPr>
            <a:r>
              <a:rPr lang="en"/>
              <a:t>Triggers can relate to</a:t>
            </a:r>
            <a:endParaRPr/>
          </a:p>
          <a:p>
            <a:pPr indent="-342900" lvl="0" marL="457200" rtl="0" algn="l">
              <a:lnSpc>
                <a:spcPct val="115000"/>
              </a:lnSpc>
              <a:spcBef>
                <a:spcPts val="360"/>
              </a:spcBef>
              <a:spcAft>
                <a:spcPts val="0"/>
              </a:spcAft>
              <a:buClr>
                <a:schemeClr val="dk1"/>
              </a:buClr>
              <a:buSzPts val="1800"/>
              <a:buChar char="▫"/>
            </a:pPr>
            <a:r>
              <a:rPr lang="en"/>
              <a:t>People</a:t>
            </a:r>
            <a:endParaRPr/>
          </a:p>
          <a:p>
            <a:pPr indent="-342900" lvl="0" marL="457200" rtl="0" algn="l">
              <a:lnSpc>
                <a:spcPct val="115000"/>
              </a:lnSpc>
              <a:spcBef>
                <a:spcPts val="360"/>
              </a:spcBef>
              <a:spcAft>
                <a:spcPts val="0"/>
              </a:spcAft>
              <a:buClr>
                <a:schemeClr val="dk1"/>
              </a:buClr>
              <a:buSzPts val="1800"/>
              <a:buChar char="▫"/>
            </a:pPr>
            <a:r>
              <a:rPr lang="en"/>
              <a:t>Places</a:t>
            </a:r>
            <a:endParaRPr/>
          </a:p>
          <a:p>
            <a:pPr indent="-342900" lvl="0" marL="457200" rtl="0" algn="l">
              <a:lnSpc>
                <a:spcPct val="115000"/>
              </a:lnSpc>
              <a:spcBef>
                <a:spcPts val="360"/>
              </a:spcBef>
              <a:spcAft>
                <a:spcPts val="0"/>
              </a:spcAft>
              <a:buClr>
                <a:schemeClr val="dk1"/>
              </a:buClr>
              <a:buSzPts val="1800"/>
              <a:buChar char="▫"/>
            </a:pPr>
            <a:r>
              <a:rPr lang="en"/>
              <a:t>Things</a:t>
            </a:r>
            <a:endParaRPr/>
          </a:p>
          <a:p>
            <a:pPr indent="-342900" lvl="0" marL="457200" rtl="0" algn="l">
              <a:lnSpc>
                <a:spcPct val="115000"/>
              </a:lnSpc>
              <a:spcBef>
                <a:spcPts val="360"/>
              </a:spcBef>
              <a:spcAft>
                <a:spcPts val="0"/>
              </a:spcAft>
              <a:buClr>
                <a:schemeClr val="dk1"/>
              </a:buClr>
              <a:buSzPts val="1800"/>
              <a:buChar char="▫"/>
            </a:pPr>
            <a:r>
              <a:rPr lang="en"/>
              <a:t>Times</a:t>
            </a:r>
            <a:endParaRPr/>
          </a:p>
          <a:p>
            <a:pPr indent="-342900" lvl="0" marL="457200" rtl="0" algn="l">
              <a:lnSpc>
                <a:spcPct val="115000"/>
              </a:lnSpc>
              <a:spcBef>
                <a:spcPts val="360"/>
              </a:spcBef>
              <a:spcAft>
                <a:spcPts val="0"/>
              </a:spcAft>
              <a:buClr>
                <a:schemeClr val="dk1"/>
              </a:buClr>
              <a:buSzPts val="1800"/>
              <a:buChar char="▫"/>
            </a:pPr>
            <a:r>
              <a:rPr lang="en"/>
              <a:t>Emotional states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p14"/>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SzPts val="3000"/>
              <a:buNone/>
            </a:pPr>
            <a:r>
              <a:rPr lang="en" sz="2400"/>
              <a:t>Triggers</a:t>
            </a:r>
            <a:r>
              <a:rPr i="1" lang="en" sz="2400"/>
              <a:t> </a:t>
            </a:r>
            <a:br>
              <a:rPr i="1" lang="en" sz="2400"/>
            </a:br>
            <a:r>
              <a:rPr i="1" lang="en" sz="2100"/>
              <a:t>People</a:t>
            </a:r>
            <a:endParaRPr b="1"/>
          </a:p>
        </p:txBody>
      </p:sp>
      <p:pic>
        <p:nvPicPr>
          <p:cNvPr descr="MCBD05622_0000[1]" id="260" name="Google Shape;260;p14"/>
          <p:cNvPicPr preferRelativeResize="0"/>
          <p:nvPr>
            <p:ph idx="1" type="body"/>
          </p:nvPr>
        </p:nvPicPr>
        <p:blipFill rotWithShape="1">
          <a:blip r:embed="rId3">
            <a:alphaModFix/>
          </a:blip>
          <a:srcRect b="0" l="0" r="0" t="0"/>
          <a:stretch/>
        </p:blipFill>
        <p:spPr>
          <a:xfrm>
            <a:off x="6691312" y="2089280"/>
            <a:ext cx="1247775" cy="2370535"/>
          </a:xfrm>
          <a:prstGeom prst="rect">
            <a:avLst/>
          </a:prstGeom>
          <a:noFill/>
          <a:ln>
            <a:noFill/>
          </a:ln>
        </p:spPr>
      </p:pic>
      <p:sp>
        <p:nvSpPr>
          <p:cNvPr id="261" name="Google Shape;261;p14"/>
          <p:cNvSpPr txBox="1"/>
          <p:nvPr>
            <p:ph idx="4294967295" type="body"/>
          </p:nvPr>
        </p:nvSpPr>
        <p:spPr>
          <a:xfrm>
            <a:off x="1828800" y="1200151"/>
            <a:ext cx="5772150" cy="3394472"/>
          </a:xfrm>
          <a:prstGeom prst="rect">
            <a:avLst/>
          </a:prstGeom>
          <a:noFill/>
          <a:ln>
            <a:noFill/>
          </a:ln>
        </p:spPr>
        <p:txBody>
          <a:bodyPr anchorCtr="0" anchor="t" bIns="0" lIns="0" spcFirstLastPara="1" rIns="0" wrap="square" tIns="0">
            <a:noAutofit/>
          </a:bodyPr>
          <a:lstStyle/>
          <a:p>
            <a:pPr indent="-381000" lvl="0" marL="457200" marR="0" rtl="0" algn="l">
              <a:lnSpc>
                <a:spcPct val="115000"/>
              </a:lnSpc>
              <a:spcBef>
                <a:spcPts val="600"/>
              </a:spcBef>
              <a:spcAft>
                <a:spcPts val="0"/>
              </a:spcAft>
              <a:buClr>
                <a:schemeClr val="accent1"/>
              </a:buClr>
              <a:buSzPts val="2400"/>
              <a:buFont typeface="Arial"/>
              <a:buChar char="▫"/>
            </a:pPr>
            <a:r>
              <a:rPr lang="en"/>
              <a:t>Friends who use drugs/dealers</a:t>
            </a:r>
            <a:endParaRPr/>
          </a:p>
          <a:p>
            <a:pPr indent="-381000" lvl="0" marL="457200" marR="0" rtl="0" algn="l">
              <a:lnSpc>
                <a:spcPct val="115000"/>
              </a:lnSpc>
              <a:spcBef>
                <a:spcPts val="600"/>
              </a:spcBef>
              <a:spcAft>
                <a:spcPts val="0"/>
              </a:spcAft>
              <a:buClr>
                <a:schemeClr val="accent1"/>
              </a:buClr>
              <a:buSzPts val="2400"/>
              <a:buFont typeface="Arial"/>
              <a:buChar char="▫"/>
            </a:pPr>
            <a:r>
              <a:rPr lang="en"/>
              <a:t>Absence of significant other</a:t>
            </a:r>
            <a:endParaRPr/>
          </a:p>
          <a:p>
            <a:pPr indent="-381000" lvl="0" marL="457200" marR="0" rtl="0" algn="l">
              <a:lnSpc>
                <a:spcPct val="115000"/>
              </a:lnSpc>
              <a:spcBef>
                <a:spcPts val="600"/>
              </a:spcBef>
              <a:spcAft>
                <a:spcPts val="0"/>
              </a:spcAft>
              <a:buClr>
                <a:schemeClr val="accent1"/>
              </a:buClr>
              <a:buSzPts val="2400"/>
              <a:buFont typeface="Arial"/>
              <a:buChar char="▫"/>
            </a:pPr>
            <a:r>
              <a:rPr lang="en"/>
              <a:t>Voices of friends who use drugs/dealers</a:t>
            </a:r>
            <a:endParaRPr/>
          </a:p>
          <a:p>
            <a:pPr indent="-381000" lvl="0" marL="457200" marR="0" rtl="0" algn="l">
              <a:lnSpc>
                <a:spcPct val="115000"/>
              </a:lnSpc>
              <a:spcBef>
                <a:spcPts val="600"/>
              </a:spcBef>
              <a:spcAft>
                <a:spcPts val="0"/>
              </a:spcAft>
              <a:buClr>
                <a:schemeClr val="accent1"/>
              </a:buClr>
              <a:buSzPts val="2400"/>
              <a:buFont typeface="Arial"/>
              <a:buChar char="▫"/>
            </a:pPr>
            <a:r>
              <a:rPr lang="en"/>
              <a:t>Intimate partners </a:t>
            </a:r>
            <a:endParaRPr/>
          </a:p>
          <a:p>
            <a:pPr indent="-381000" lvl="0" marL="457200" marR="0" rtl="0" algn="l">
              <a:lnSpc>
                <a:spcPct val="115000"/>
              </a:lnSpc>
              <a:spcBef>
                <a:spcPts val="600"/>
              </a:spcBef>
              <a:spcAft>
                <a:spcPts val="0"/>
              </a:spcAft>
              <a:buClr>
                <a:schemeClr val="accent1"/>
              </a:buClr>
              <a:buSzPts val="2400"/>
              <a:buFont typeface="Arial"/>
              <a:buChar char="▫"/>
            </a:pPr>
            <a:r>
              <a:rPr lang="en"/>
              <a:t>People discussing drug use</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15"/>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SzPts val="3000"/>
              <a:buNone/>
            </a:pPr>
            <a:r>
              <a:rPr lang="en" sz="2400"/>
              <a:t>Triggers </a:t>
            </a:r>
            <a:br>
              <a:rPr i="1" lang="en" sz="2100"/>
            </a:br>
            <a:r>
              <a:rPr i="1" lang="en" sz="2100"/>
              <a:t>Places</a:t>
            </a:r>
            <a:endParaRPr b="1"/>
          </a:p>
        </p:txBody>
      </p:sp>
      <p:pic>
        <p:nvPicPr>
          <p:cNvPr descr="j0205462" id="268" name="Google Shape;268;p15"/>
          <p:cNvPicPr preferRelativeResize="0"/>
          <p:nvPr>
            <p:ph idx="1" type="body"/>
          </p:nvPr>
        </p:nvPicPr>
        <p:blipFill rotWithShape="1">
          <a:blip r:embed="rId3">
            <a:alphaModFix/>
          </a:blip>
          <a:srcRect b="0" l="0" r="0" t="0"/>
          <a:stretch/>
        </p:blipFill>
        <p:spPr>
          <a:xfrm>
            <a:off x="6019798" y="1440063"/>
            <a:ext cx="2139600" cy="2263500"/>
          </a:xfrm>
          <a:prstGeom prst="rect">
            <a:avLst/>
          </a:prstGeom>
          <a:noFill/>
          <a:ln>
            <a:noFill/>
          </a:ln>
        </p:spPr>
      </p:pic>
      <p:sp>
        <p:nvSpPr>
          <p:cNvPr id="269" name="Google Shape;269;p15"/>
          <p:cNvSpPr txBox="1"/>
          <p:nvPr>
            <p:ph idx="4294967295" type="body"/>
          </p:nvPr>
        </p:nvSpPr>
        <p:spPr>
          <a:xfrm>
            <a:off x="980050" y="1386876"/>
            <a:ext cx="5772000" cy="3394500"/>
          </a:xfrm>
          <a:prstGeom prst="rect">
            <a:avLst/>
          </a:prstGeom>
          <a:noFill/>
          <a:ln>
            <a:noFill/>
          </a:ln>
        </p:spPr>
        <p:txBody>
          <a:bodyPr anchorCtr="0" anchor="t" bIns="0" lIns="0" spcFirstLastPara="1" rIns="0" wrap="square" tIns="0">
            <a:noAutofit/>
          </a:bodyPr>
          <a:lstStyle/>
          <a:p>
            <a:pPr indent="-381000" lvl="0" marL="457200" marR="0" rtl="0" algn="l">
              <a:lnSpc>
                <a:spcPct val="115000"/>
              </a:lnSpc>
              <a:spcBef>
                <a:spcPts val="600"/>
              </a:spcBef>
              <a:spcAft>
                <a:spcPts val="0"/>
              </a:spcAft>
              <a:buClr>
                <a:schemeClr val="accent1"/>
              </a:buClr>
              <a:buSzPts val="2400"/>
              <a:buFont typeface="Arial"/>
              <a:buChar char="▫"/>
            </a:pPr>
            <a:r>
              <a:rPr lang="en"/>
              <a:t>Drug dealer’s home</a:t>
            </a:r>
            <a:endParaRPr/>
          </a:p>
          <a:p>
            <a:pPr indent="-381000" lvl="0" marL="457200" marR="0" rtl="0" algn="l">
              <a:lnSpc>
                <a:spcPct val="115000"/>
              </a:lnSpc>
              <a:spcBef>
                <a:spcPts val="600"/>
              </a:spcBef>
              <a:spcAft>
                <a:spcPts val="0"/>
              </a:spcAft>
              <a:buClr>
                <a:schemeClr val="accent1"/>
              </a:buClr>
              <a:buSzPts val="2400"/>
              <a:buFont typeface="Arial"/>
              <a:buChar char="▫"/>
            </a:pPr>
            <a:r>
              <a:rPr lang="en"/>
              <a:t>Bars and clubs</a:t>
            </a:r>
            <a:endParaRPr/>
          </a:p>
          <a:p>
            <a:pPr indent="-381000" lvl="0" marL="457200" marR="0" rtl="0" algn="l">
              <a:lnSpc>
                <a:spcPct val="115000"/>
              </a:lnSpc>
              <a:spcBef>
                <a:spcPts val="600"/>
              </a:spcBef>
              <a:spcAft>
                <a:spcPts val="0"/>
              </a:spcAft>
              <a:buClr>
                <a:schemeClr val="accent1"/>
              </a:buClr>
              <a:buSzPts val="2400"/>
              <a:buFont typeface="Arial"/>
              <a:buChar char="▫"/>
            </a:pPr>
            <a:r>
              <a:rPr lang="en"/>
              <a:t>Drug use neighborhoods</a:t>
            </a:r>
            <a:endParaRPr/>
          </a:p>
          <a:p>
            <a:pPr indent="-381000" lvl="0" marL="457200" marR="0" rtl="0" algn="l">
              <a:lnSpc>
                <a:spcPct val="115000"/>
              </a:lnSpc>
              <a:spcBef>
                <a:spcPts val="600"/>
              </a:spcBef>
              <a:spcAft>
                <a:spcPts val="0"/>
              </a:spcAft>
              <a:buClr>
                <a:schemeClr val="accent1"/>
              </a:buClr>
              <a:buSzPts val="2400"/>
              <a:buFont typeface="Arial"/>
              <a:buChar char="▫"/>
            </a:pPr>
            <a:r>
              <a:rPr lang="en"/>
              <a:t>Work</a:t>
            </a:r>
            <a:endParaRPr/>
          </a:p>
          <a:p>
            <a:pPr indent="-381000" lvl="0" marL="457200" marR="0" rtl="0" algn="l">
              <a:lnSpc>
                <a:spcPct val="115000"/>
              </a:lnSpc>
              <a:spcBef>
                <a:spcPts val="600"/>
              </a:spcBef>
              <a:spcAft>
                <a:spcPts val="0"/>
              </a:spcAft>
              <a:buClr>
                <a:schemeClr val="accent1"/>
              </a:buClr>
              <a:buSzPts val="2400"/>
              <a:buFont typeface="Arial"/>
              <a:buChar char="▫"/>
            </a:pPr>
            <a:r>
              <a:rPr lang="en"/>
              <a:t>Some street corners</a:t>
            </a:r>
            <a:endParaRPr/>
          </a:p>
          <a:p>
            <a:pPr indent="-381000" lvl="0" marL="457200" marR="0" rtl="0" algn="l">
              <a:lnSpc>
                <a:spcPct val="115000"/>
              </a:lnSpc>
              <a:spcBef>
                <a:spcPts val="600"/>
              </a:spcBef>
              <a:spcAft>
                <a:spcPts val="0"/>
              </a:spcAft>
              <a:buClr>
                <a:schemeClr val="accent1"/>
              </a:buClr>
              <a:buSzPts val="2400"/>
              <a:buFont typeface="Arial"/>
              <a:buChar char="▫"/>
            </a:pPr>
            <a:r>
              <a:rPr i="1" lang="en"/>
              <a:t>Anyplace</a:t>
            </a:r>
            <a:r>
              <a:rPr lang="en"/>
              <a:t> associated with use</a:t>
            </a:r>
            <a:endParaRPr/>
          </a:p>
          <a:p>
            <a:pPr indent="-381000" lvl="0" marL="457200" rtl="0" algn="l">
              <a:lnSpc>
                <a:spcPct val="115000"/>
              </a:lnSpc>
              <a:spcBef>
                <a:spcPts val="600"/>
              </a:spcBef>
              <a:spcAft>
                <a:spcPts val="0"/>
              </a:spcAft>
              <a:buSzPts val="2400"/>
              <a:buFont typeface="Noto Sans Symbols"/>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16"/>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SzPts val="3000"/>
              <a:buNone/>
            </a:pPr>
            <a:r>
              <a:rPr lang="en" sz="2400"/>
              <a:t>Triggers </a:t>
            </a:r>
            <a:br>
              <a:rPr i="1" lang="en" sz="2400"/>
            </a:br>
            <a:r>
              <a:rPr i="1" lang="en" sz="2100"/>
              <a:t>Things</a:t>
            </a:r>
            <a:endParaRPr b="1"/>
          </a:p>
        </p:txBody>
      </p:sp>
      <p:pic>
        <p:nvPicPr>
          <p:cNvPr descr="MCj02453490000[1]" id="276" name="Google Shape;276;p16"/>
          <p:cNvPicPr preferRelativeResize="0"/>
          <p:nvPr>
            <p:ph idx="1" type="body"/>
          </p:nvPr>
        </p:nvPicPr>
        <p:blipFill rotWithShape="1">
          <a:blip r:embed="rId3">
            <a:alphaModFix/>
          </a:blip>
          <a:srcRect b="0" l="0" r="0" t="0"/>
          <a:stretch/>
        </p:blipFill>
        <p:spPr>
          <a:xfrm>
            <a:off x="6609051" y="798400"/>
            <a:ext cx="1316700" cy="1433400"/>
          </a:xfrm>
          <a:prstGeom prst="rect">
            <a:avLst/>
          </a:prstGeom>
          <a:noFill/>
          <a:ln>
            <a:noFill/>
          </a:ln>
        </p:spPr>
      </p:pic>
      <p:sp>
        <p:nvSpPr>
          <p:cNvPr id="277" name="Google Shape;277;p16"/>
          <p:cNvSpPr txBox="1"/>
          <p:nvPr>
            <p:ph idx="4294967295" type="body"/>
          </p:nvPr>
        </p:nvSpPr>
        <p:spPr>
          <a:xfrm>
            <a:off x="740075" y="1137913"/>
            <a:ext cx="5772000" cy="3394500"/>
          </a:xfrm>
          <a:prstGeom prst="rect">
            <a:avLst/>
          </a:prstGeom>
          <a:noFill/>
          <a:ln>
            <a:noFill/>
          </a:ln>
        </p:spPr>
        <p:txBody>
          <a:bodyPr anchorCtr="0" anchor="t" bIns="0" lIns="0" spcFirstLastPara="1" rIns="0" wrap="square" tIns="0">
            <a:noAutofit/>
          </a:bodyPr>
          <a:lstStyle/>
          <a:p>
            <a:pPr indent="-381000" lvl="0" marL="457200" marR="0" rtl="0" algn="l">
              <a:lnSpc>
                <a:spcPct val="115000"/>
              </a:lnSpc>
              <a:spcBef>
                <a:spcPts val="600"/>
              </a:spcBef>
              <a:spcAft>
                <a:spcPts val="0"/>
              </a:spcAft>
              <a:buClr>
                <a:schemeClr val="accent1"/>
              </a:buClr>
              <a:buSzPts val="2400"/>
              <a:buFont typeface="Arial"/>
              <a:buChar char="▫"/>
            </a:pPr>
            <a:r>
              <a:rPr lang="en"/>
              <a:t>Drug paraphernalia</a:t>
            </a:r>
            <a:endParaRPr/>
          </a:p>
          <a:p>
            <a:pPr indent="-381000" lvl="0" marL="457200" marR="0" rtl="0" algn="l">
              <a:lnSpc>
                <a:spcPct val="115000"/>
              </a:lnSpc>
              <a:spcBef>
                <a:spcPts val="600"/>
              </a:spcBef>
              <a:spcAft>
                <a:spcPts val="0"/>
              </a:spcAft>
              <a:buClr>
                <a:schemeClr val="accent1"/>
              </a:buClr>
              <a:buSzPts val="2400"/>
              <a:buFont typeface="Arial"/>
              <a:buChar char="▫"/>
            </a:pPr>
            <a:r>
              <a:rPr lang="en"/>
              <a:t>Money/ATMs</a:t>
            </a:r>
            <a:endParaRPr/>
          </a:p>
          <a:p>
            <a:pPr indent="-381000" lvl="0" marL="457200" marR="0" rtl="0" algn="l">
              <a:lnSpc>
                <a:spcPct val="115000"/>
              </a:lnSpc>
              <a:spcBef>
                <a:spcPts val="600"/>
              </a:spcBef>
              <a:spcAft>
                <a:spcPts val="0"/>
              </a:spcAft>
              <a:buClr>
                <a:schemeClr val="accent1"/>
              </a:buClr>
              <a:buSzPts val="2400"/>
              <a:buFont typeface="Arial"/>
              <a:buChar char="▫"/>
            </a:pPr>
            <a:r>
              <a:rPr lang="en"/>
              <a:t>Movies/TV shows about drugs and alcohol </a:t>
            </a:r>
            <a:endParaRPr/>
          </a:p>
          <a:p>
            <a:pPr indent="-381000" lvl="0" marL="457200" marR="0" rtl="0" algn="l">
              <a:lnSpc>
                <a:spcPct val="115000"/>
              </a:lnSpc>
              <a:spcBef>
                <a:spcPts val="600"/>
              </a:spcBef>
              <a:spcAft>
                <a:spcPts val="0"/>
              </a:spcAft>
              <a:buClr>
                <a:schemeClr val="accent1"/>
              </a:buClr>
              <a:buSzPts val="2400"/>
              <a:buFont typeface="Arial"/>
              <a:buChar char="▫"/>
            </a:pPr>
            <a:r>
              <a:rPr lang="en"/>
              <a:t>Sexually explicit magazines/movies</a:t>
            </a:r>
            <a:endParaRPr/>
          </a:p>
          <a:p>
            <a:pPr indent="-381000" lvl="0" marL="457200" marR="0" rtl="0" algn="l">
              <a:lnSpc>
                <a:spcPct val="115000"/>
              </a:lnSpc>
              <a:spcBef>
                <a:spcPts val="600"/>
              </a:spcBef>
              <a:spcAft>
                <a:spcPts val="0"/>
              </a:spcAft>
              <a:buClr>
                <a:schemeClr val="accent1"/>
              </a:buClr>
              <a:buSzPts val="2400"/>
              <a:buFont typeface="Arial"/>
              <a:buChar char="▫"/>
            </a:pPr>
            <a:r>
              <a:rPr lang="en"/>
              <a:t>Certain music</a:t>
            </a:r>
            <a:endParaRPr/>
          </a:p>
          <a:p>
            <a:pPr indent="-381000" lvl="0" marL="457200" marR="0" rtl="0" algn="l">
              <a:lnSpc>
                <a:spcPct val="115000"/>
              </a:lnSpc>
              <a:spcBef>
                <a:spcPts val="600"/>
              </a:spcBef>
              <a:spcAft>
                <a:spcPts val="0"/>
              </a:spcAft>
              <a:buClr>
                <a:schemeClr val="accent1"/>
              </a:buClr>
              <a:buSzPts val="2400"/>
              <a:buFont typeface="Arial"/>
              <a:buChar char="▫"/>
            </a:pPr>
            <a:r>
              <a:rPr lang="en"/>
              <a:t>Secondary drug or alcohol use</a:t>
            </a:r>
            <a:endParaRPr/>
          </a:p>
          <a:p>
            <a:pPr indent="-381000" lvl="0" marL="457200" rtl="0" algn="l">
              <a:lnSpc>
                <a:spcPct val="115000"/>
              </a:lnSpc>
              <a:spcBef>
                <a:spcPts val="600"/>
              </a:spcBef>
              <a:spcAft>
                <a:spcPts val="0"/>
              </a:spcAft>
              <a:buSzPts val="2400"/>
              <a:buFont typeface="Noto Sans Symbols"/>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id="283" name="Google Shape;283;p17"/>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SzPts val="3000"/>
              <a:buNone/>
            </a:pPr>
            <a:r>
              <a:rPr lang="en" sz="2400"/>
              <a:t>Triggers</a:t>
            </a:r>
            <a:r>
              <a:rPr b="1" lang="en"/>
              <a:t> </a:t>
            </a:r>
            <a:br>
              <a:rPr b="1" i="1" lang="en"/>
            </a:br>
            <a:r>
              <a:rPr i="1" lang="en" sz="2100"/>
              <a:t>Times</a:t>
            </a:r>
            <a:endParaRPr b="1"/>
          </a:p>
        </p:txBody>
      </p:sp>
      <p:pic>
        <p:nvPicPr>
          <p:cNvPr descr="j0234131" id="284" name="Google Shape;284;p17"/>
          <p:cNvPicPr preferRelativeResize="0"/>
          <p:nvPr>
            <p:ph idx="1" type="body"/>
          </p:nvPr>
        </p:nvPicPr>
        <p:blipFill rotWithShape="1">
          <a:blip r:embed="rId3">
            <a:alphaModFix/>
          </a:blip>
          <a:srcRect b="0" l="0" r="0" t="0"/>
          <a:stretch/>
        </p:blipFill>
        <p:spPr>
          <a:xfrm>
            <a:off x="5919850" y="1309900"/>
            <a:ext cx="1961100" cy="2315700"/>
          </a:xfrm>
          <a:prstGeom prst="rect">
            <a:avLst/>
          </a:prstGeom>
          <a:noFill/>
          <a:ln>
            <a:noFill/>
          </a:ln>
        </p:spPr>
      </p:pic>
      <p:sp>
        <p:nvSpPr>
          <p:cNvPr id="285" name="Google Shape;285;p17"/>
          <p:cNvSpPr txBox="1"/>
          <p:nvPr>
            <p:ph idx="4294967295" type="body"/>
          </p:nvPr>
        </p:nvSpPr>
        <p:spPr>
          <a:xfrm>
            <a:off x="895175" y="1063376"/>
            <a:ext cx="5772000" cy="3394500"/>
          </a:xfrm>
          <a:prstGeom prst="rect">
            <a:avLst/>
          </a:prstGeom>
          <a:noFill/>
          <a:ln>
            <a:noFill/>
          </a:ln>
        </p:spPr>
        <p:txBody>
          <a:bodyPr anchorCtr="0" anchor="t" bIns="0" lIns="0" spcFirstLastPara="1" rIns="0" wrap="square" tIns="0">
            <a:noAutofit/>
          </a:bodyPr>
          <a:lstStyle/>
          <a:p>
            <a:pPr indent="-381000" lvl="0" marL="457200" marR="0" rtl="0" algn="l">
              <a:lnSpc>
                <a:spcPct val="115000"/>
              </a:lnSpc>
              <a:spcBef>
                <a:spcPts val="600"/>
              </a:spcBef>
              <a:spcAft>
                <a:spcPts val="0"/>
              </a:spcAft>
              <a:buClr>
                <a:schemeClr val="accent1"/>
              </a:buClr>
              <a:buSzPts val="2400"/>
              <a:buFont typeface="Arial"/>
              <a:buChar char="▫"/>
            </a:pPr>
            <a:r>
              <a:rPr lang="en"/>
              <a:t>Idle time</a:t>
            </a:r>
            <a:endParaRPr/>
          </a:p>
          <a:p>
            <a:pPr indent="-381000" lvl="0" marL="457200" marR="0" rtl="0" algn="l">
              <a:lnSpc>
                <a:spcPct val="115000"/>
              </a:lnSpc>
              <a:spcBef>
                <a:spcPts val="600"/>
              </a:spcBef>
              <a:spcAft>
                <a:spcPts val="0"/>
              </a:spcAft>
              <a:buClr>
                <a:schemeClr val="accent1"/>
              </a:buClr>
              <a:buSzPts val="2400"/>
              <a:buFont typeface="Arial"/>
              <a:buChar char="▫"/>
            </a:pPr>
            <a:r>
              <a:rPr lang="en"/>
              <a:t>After work</a:t>
            </a:r>
            <a:endParaRPr/>
          </a:p>
          <a:p>
            <a:pPr indent="-381000" lvl="0" marL="457200" marR="0" rtl="0" algn="l">
              <a:lnSpc>
                <a:spcPct val="115000"/>
              </a:lnSpc>
              <a:spcBef>
                <a:spcPts val="600"/>
              </a:spcBef>
              <a:spcAft>
                <a:spcPts val="0"/>
              </a:spcAft>
              <a:buClr>
                <a:schemeClr val="accent1"/>
              </a:buClr>
              <a:buSzPts val="2400"/>
              <a:buFont typeface="Arial"/>
              <a:buChar char="▫"/>
            </a:pPr>
            <a:r>
              <a:rPr lang="en"/>
              <a:t>Holidays</a:t>
            </a:r>
            <a:endParaRPr/>
          </a:p>
          <a:p>
            <a:pPr indent="-381000" lvl="0" marL="457200" marR="0" rtl="0" algn="l">
              <a:lnSpc>
                <a:spcPct val="115000"/>
              </a:lnSpc>
              <a:spcBef>
                <a:spcPts val="600"/>
              </a:spcBef>
              <a:spcAft>
                <a:spcPts val="0"/>
              </a:spcAft>
              <a:buClr>
                <a:schemeClr val="accent1"/>
              </a:buClr>
              <a:buSzPts val="2400"/>
              <a:buFont typeface="Arial"/>
              <a:buChar char="▫"/>
            </a:pPr>
            <a:r>
              <a:rPr lang="en"/>
              <a:t>Birthdays/anniversaries</a:t>
            </a:r>
            <a:endParaRPr/>
          </a:p>
          <a:p>
            <a:pPr indent="-381000" lvl="0" marL="457200" marR="0" rtl="0" algn="l">
              <a:lnSpc>
                <a:spcPct val="115000"/>
              </a:lnSpc>
              <a:spcBef>
                <a:spcPts val="600"/>
              </a:spcBef>
              <a:spcAft>
                <a:spcPts val="0"/>
              </a:spcAft>
              <a:buClr>
                <a:schemeClr val="accent1"/>
              </a:buClr>
              <a:buSzPts val="2400"/>
              <a:buFont typeface="Arial"/>
              <a:buChar char="▫"/>
            </a:pPr>
            <a:r>
              <a:rPr lang="en"/>
              <a:t>Stressful times</a:t>
            </a:r>
            <a:endParaRPr/>
          </a:p>
          <a:p>
            <a:pPr indent="-381000" lvl="0" marL="457200" marR="0" rtl="0" algn="l">
              <a:lnSpc>
                <a:spcPct val="115000"/>
              </a:lnSpc>
              <a:spcBef>
                <a:spcPts val="600"/>
              </a:spcBef>
              <a:spcAft>
                <a:spcPts val="0"/>
              </a:spcAft>
              <a:buClr>
                <a:schemeClr val="accent1"/>
              </a:buClr>
              <a:buSzPts val="2400"/>
              <a:buFont typeface="Arial"/>
              <a:buChar char="▫"/>
            </a:pPr>
            <a:r>
              <a:rPr lang="en"/>
              <a:t>Paydays</a:t>
            </a:r>
            <a:endParaRPr/>
          </a:p>
          <a:p>
            <a:pPr indent="-381000" lvl="0" marL="457200" marR="0" rtl="0" algn="l">
              <a:lnSpc>
                <a:spcPct val="115000"/>
              </a:lnSpc>
              <a:spcBef>
                <a:spcPts val="600"/>
              </a:spcBef>
              <a:spcAft>
                <a:spcPts val="0"/>
              </a:spcAft>
              <a:buClr>
                <a:schemeClr val="accent1"/>
              </a:buClr>
              <a:buSzPts val="2400"/>
              <a:buFont typeface="Arial"/>
              <a:buChar char="▫"/>
            </a:pPr>
            <a:r>
              <a:rPr lang="en"/>
              <a:t>Friday/Saturday nights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sp>
        <p:nvSpPr>
          <p:cNvPr id="291" name="Google Shape;291;p18"/>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SzPts val="3000"/>
              <a:buNone/>
            </a:pPr>
            <a:r>
              <a:rPr lang="en" sz="2400"/>
              <a:t>Triggers </a:t>
            </a:r>
            <a:br>
              <a:rPr i="1" lang="en" sz="2400"/>
            </a:br>
            <a:r>
              <a:rPr i="1" lang="en" sz="2100"/>
              <a:t>Emotional States</a:t>
            </a:r>
            <a:endParaRPr sz="2100"/>
          </a:p>
        </p:txBody>
      </p:sp>
      <p:pic>
        <p:nvPicPr>
          <p:cNvPr descr="MCBD20150_0000[1]" id="292" name="Google Shape;292;p18"/>
          <p:cNvPicPr preferRelativeResize="0"/>
          <p:nvPr>
            <p:ph idx="1" type="body"/>
          </p:nvPr>
        </p:nvPicPr>
        <p:blipFill rotWithShape="1">
          <a:blip r:embed="rId3">
            <a:alphaModFix/>
          </a:blip>
          <a:srcRect b="0" l="0" r="0" t="0"/>
          <a:stretch/>
        </p:blipFill>
        <p:spPr>
          <a:xfrm>
            <a:off x="5882501" y="978901"/>
            <a:ext cx="2365800" cy="1974000"/>
          </a:xfrm>
          <a:prstGeom prst="rect">
            <a:avLst/>
          </a:prstGeom>
          <a:noFill/>
          <a:ln>
            <a:noFill/>
          </a:ln>
        </p:spPr>
      </p:pic>
      <p:sp>
        <p:nvSpPr>
          <p:cNvPr id="293" name="Google Shape;293;p18"/>
          <p:cNvSpPr txBox="1"/>
          <p:nvPr>
            <p:ph idx="4294967295" type="body"/>
          </p:nvPr>
        </p:nvSpPr>
        <p:spPr>
          <a:xfrm>
            <a:off x="1098850" y="874513"/>
            <a:ext cx="5772000" cy="3394500"/>
          </a:xfrm>
          <a:prstGeom prst="rect">
            <a:avLst/>
          </a:prstGeom>
          <a:noFill/>
          <a:ln>
            <a:noFill/>
          </a:ln>
        </p:spPr>
        <p:txBody>
          <a:bodyPr anchorCtr="0" anchor="t" bIns="0" lIns="0" spcFirstLastPara="1" rIns="0" wrap="square" tIns="0">
            <a:noAutofit/>
          </a:bodyPr>
          <a:lstStyle/>
          <a:p>
            <a:pPr indent="-381000" lvl="0" marL="457200" rtl="0" algn="l">
              <a:lnSpc>
                <a:spcPct val="90000"/>
              </a:lnSpc>
              <a:spcBef>
                <a:spcPts val="600"/>
              </a:spcBef>
              <a:spcAft>
                <a:spcPts val="0"/>
              </a:spcAft>
              <a:buSzPts val="2400"/>
              <a:buChar char="▫"/>
            </a:pPr>
            <a:r>
              <a:rPr lang="en" sz="2000"/>
              <a:t>Anxiety</a:t>
            </a:r>
            <a:endParaRPr/>
          </a:p>
          <a:p>
            <a:pPr indent="-381000" lvl="0" marL="457200" rtl="0" algn="l">
              <a:lnSpc>
                <a:spcPct val="90000"/>
              </a:lnSpc>
              <a:spcBef>
                <a:spcPts val="600"/>
              </a:spcBef>
              <a:spcAft>
                <a:spcPts val="0"/>
              </a:spcAft>
              <a:buSzPts val="2400"/>
              <a:buChar char="▫"/>
            </a:pPr>
            <a:r>
              <a:rPr lang="en" sz="2000"/>
              <a:t>Depression</a:t>
            </a:r>
            <a:endParaRPr/>
          </a:p>
          <a:p>
            <a:pPr indent="-381000" lvl="0" marL="457200" rtl="0" algn="l">
              <a:lnSpc>
                <a:spcPct val="90000"/>
              </a:lnSpc>
              <a:spcBef>
                <a:spcPts val="600"/>
              </a:spcBef>
              <a:spcAft>
                <a:spcPts val="0"/>
              </a:spcAft>
              <a:buSzPts val="2400"/>
              <a:buChar char="▫"/>
            </a:pPr>
            <a:r>
              <a:rPr lang="en" sz="2000"/>
              <a:t>Boredom</a:t>
            </a:r>
            <a:endParaRPr/>
          </a:p>
          <a:p>
            <a:pPr indent="-381000" lvl="0" marL="457200" rtl="0" algn="l">
              <a:lnSpc>
                <a:spcPct val="90000"/>
              </a:lnSpc>
              <a:spcBef>
                <a:spcPts val="600"/>
              </a:spcBef>
              <a:spcAft>
                <a:spcPts val="0"/>
              </a:spcAft>
              <a:buSzPts val="2400"/>
              <a:buChar char="▫"/>
            </a:pPr>
            <a:r>
              <a:rPr lang="en" sz="2000"/>
              <a:t>Fear</a:t>
            </a:r>
            <a:endParaRPr/>
          </a:p>
          <a:p>
            <a:pPr indent="-381000" lvl="0" marL="457200" rtl="0" algn="l">
              <a:lnSpc>
                <a:spcPct val="90000"/>
              </a:lnSpc>
              <a:spcBef>
                <a:spcPts val="600"/>
              </a:spcBef>
              <a:spcAft>
                <a:spcPts val="0"/>
              </a:spcAft>
              <a:buSzPts val="2400"/>
              <a:buChar char="▫"/>
            </a:pPr>
            <a:r>
              <a:rPr lang="en" sz="2000"/>
              <a:t>Sexual arousal </a:t>
            </a:r>
            <a:r>
              <a:rPr i="1" lang="en" sz="2000"/>
              <a:t>or</a:t>
            </a:r>
            <a:r>
              <a:rPr lang="en" sz="2000"/>
              <a:t> deprivation</a:t>
            </a:r>
            <a:endParaRPr/>
          </a:p>
          <a:p>
            <a:pPr indent="-381000" lvl="0" marL="457200" rtl="0" algn="l">
              <a:lnSpc>
                <a:spcPct val="90000"/>
              </a:lnSpc>
              <a:spcBef>
                <a:spcPts val="600"/>
              </a:spcBef>
              <a:spcAft>
                <a:spcPts val="0"/>
              </a:spcAft>
              <a:buSzPts val="2400"/>
              <a:buChar char="▫"/>
            </a:pPr>
            <a:r>
              <a:rPr lang="en" sz="2000"/>
              <a:t>Fatigue</a:t>
            </a:r>
            <a:endParaRPr/>
          </a:p>
          <a:p>
            <a:pPr indent="-381000" lvl="0" marL="457200" rtl="0" algn="l">
              <a:lnSpc>
                <a:spcPct val="90000"/>
              </a:lnSpc>
              <a:spcBef>
                <a:spcPts val="600"/>
              </a:spcBef>
              <a:spcAft>
                <a:spcPts val="0"/>
              </a:spcAft>
              <a:buSzPts val="2400"/>
              <a:buChar char="▫"/>
            </a:pPr>
            <a:r>
              <a:rPr lang="en" sz="2000"/>
              <a:t>Anger	</a:t>
            </a:r>
            <a:endParaRPr/>
          </a:p>
          <a:p>
            <a:pPr indent="-381000" lvl="0" marL="457200" rtl="0" algn="l">
              <a:lnSpc>
                <a:spcPct val="90000"/>
              </a:lnSpc>
              <a:spcBef>
                <a:spcPts val="600"/>
              </a:spcBef>
              <a:spcAft>
                <a:spcPts val="0"/>
              </a:spcAft>
              <a:buSzPts val="2400"/>
              <a:buChar char="▫"/>
            </a:pPr>
            <a:r>
              <a:rPr lang="en" sz="2000"/>
              <a:t>Frustration</a:t>
            </a:r>
            <a:endParaRPr/>
          </a:p>
          <a:p>
            <a:pPr indent="-381000" lvl="0" marL="457200" rtl="0" algn="l">
              <a:lnSpc>
                <a:spcPct val="90000"/>
              </a:lnSpc>
              <a:spcBef>
                <a:spcPts val="600"/>
              </a:spcBef>
              <a:spcAft>
                <a:spcPts val="0"/>
              </a:spcAft>
              <a:buSzPts val="2400"/>
              <a:buChar char="▫"/>
            </a:pPr>
            <a:r>
              <a:rPr lang="en" sz="2000"/>
              <a:t>Concern about weight gain</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 name="Shape 298"/>
        <p:cNvGrpSpPr/>
        <p:nvPr/>
      </p:nvGrpSpPr>
      <p:grpSpPr>
        <a:xfrm>
          <a:off x="0" y="0"/>
          <a:ext cx="0" cy="0"/>
          <a:chOff x="0" y="0"/>
          <a:chExt cx="0" cy="0"/>
        </a:xfrm>
      </p:grpSpPr>
      <p:sp>
        <p:nvSpPr>
          <p:cNvPr id="299" name="Google Shape;299;p19"/>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SzPts val="3000"/>
              <a:buNone/>
            </a:pPr>
            <a:r>
              <a:rPr lang="en" sz="2400"/>
              <a:t>Thought Stopping</a:t>
            </a:r>
            <a:endParaRPr/>
          </a:p>
        </p:txBody>
      </p:sp>
      <p:pic>
        <p:nvPicPr>
          <p:cNvPr descr="MCj02871440000[1]" id="300" name="Google Shape;300;p19"/>
          <p:cNvPicPr preferRelativeResize="0"/>
          <p:nvPr>
            <p:ph idx="1" type="body"/>
          </p:nvPr>
        </p:nvPicPr>
        <p:blipFill rotWithShape="1">
          <a:blip r:embed="rId3">
            <a:alphaModFix/>
          </a:blip>
          <a:srcRect b="0" l="0" r="0" t="0"/>
          <a:stretch/>
        </p:blipFill>
        <p:spPr>
          <a:xfrm>
            <a:off x="5086351" y="2000250"/>
            <a:ext cx="2050256" cy="1800225"/>
          </a:xfrm>
          <a:prstGeom prst="rect">
            <a:avLst/>
          </a:prstGeom>
          <a:noFill/>
          <a:ln>
            <a:noFill/>
          </a:ln>
        </p:spPr>
      </p:pic>
      <p:sp>
        <p:nvSpPr>
          <p:cNvPr id="301" name="Google Shape;301;p19"/>
          <p:cNvSpPr txBox="1"/>
          <p:nvPr>
            <p:ph idx="4294967295" type="body"/>
          </p:nvPr>
        </p:nvSpPr>
        <p:spPr>
          <a:xfrm>
            <a:off x="1364600" y="1203113"/>
            <a:ext cx="5772000" cy="3394500"/>
          </a:xfrm>
          <a:prstGeom prst="rect">
            <a:avLst/>
          </a:prstGeom>
          <a:noFill/>
          <a:ln>
            <a:noFill/>
          </a:ln>
        </p:spPr>
        <p:txBody>
          <a:bodyPr anchorCtr="0" anchor="t" bIns="0" lIns="0" spcFirstLastPara="1" rIns="0" wrap="square" tIns="0">
            <a:noAutofit/>
          </a:bodyPr>
          <a:lstStyle/>
          <a:p>
            <a:pPr indent="-381000" lvl="0" marL="457200" marR="0" rtl="0" algn="l">
              <a:lnSpc>
                <a:spcPct val="115000"/>
              </a:lnSpc>
              <a:spcBef>
                <a:spcPts val="600"/>
              </a:spcBef>
              <a:spcAft>
                <a:spcPts val="0"/>
              </a:spcAft>
              <a:buClr>
                <a:schemeClr val="accent1"/>
              </a:buClr>
              <a:buSzPts val="2400"/>
              <a:buFont typeface="Arial"/>
              <a:buChar char="▫"/>
            </a:pPr>
            <a:r>
              <a:rPr lang="en"/>
              <a:t>Learn to recognize “using thoughts”</a:t>
            </a:r>
            <a:endParaRPr/>
          </a:p>
          <a:p>
            <a:pPr indent="-381000" lvl="0" marL="457200" marR="0" rtl="0" algn="l">
              <a:lnSpc>
                <a:spcPct val="115000"/>
              </a:lnSpc>
              <a:spcBef>
                <a:spcPts val="600"/>
              </a:spcBef>
              <a:spcAft>
                <a:spcPts val="0"/>
              </a:spcAft>
              <a:buClr>
                <a:schemeClr val="accent1"/>
              </a:buClr>
              <a:buSzPts val="2400"/>
              <a:buFont typeface="Arial"/>
              <a:buChar char="▫"/>
            </a:pPr>
            <a:r>
              <a:rPr lang="en"/>
              <a:t>Use visual imagery</a:t>
            </a:r>
            <a:endParaRPr/>
          </a:p>
          <a:p>
            <a:pPr indent="-381000" lvl="0" marL="457200" marR="0" rtl="0" algn="l">
              <a:lnSpc>
                <a:spcPct val="115000"/>
              </a:lnSpc>
              <a:spcBef>
                <a:spcPts val="600"/>
              </a:spcBef>
              <a:spcAft>
                <a:spcPts val="0"/>
              </a:spcAft>
              <a:buClr>
                <a:schemeClr val="accent1"/>
              </a:buClr>
              <a:buSzPts val="2400"/>
              <a:buFont typeface="Arial"/>
              <a:buChar char="▫"/>
            </a:pPr>
            <a:r>
              <a:rPr lang="en"/>
              <a:t>Snap a rubber band</a:t>
            </a:r>
            <a:endParaRPr/>
          </a:p>
          <a:p>
            <a:pPr indent="-381000" lvl="0" marL="457200" marR="0" rtl="0" algn="l">
              <a:lnSpc>
                <a:spcPct val="115000"/>
              </a:lnSpc>
              <a:spcBef>
                <a:spcPts val="600"/>
              </a:spcBef>
              <a:spcAft>
                <a:spcPts val="0"/>
              </a:spcAft>
              <a:buClr>
                <a:schemeClr val="accent1"/>
              </a:buClr>
              <a:buSzPts val="2400"/>
              <a:buFont typeface="Arial"/>
              <a:buChar char="▫"/>
            </a:pPr>
            <a:r>
              <a:rPr lang="en"/>
              <a:t>Relax</a:t>
            </a:r>
            <a:endParaRPr/>
          </a:p>
          <a:p>
            <a:pPr indent="-381000" lvl="0" marL="457200" marR="0" rtl="0" algn="l">
              <a:lnSpc>
                <a:spcPct val="115000"/>
              </a:lnSpc>
              <a:spcBef>
                <a:spcPts val="600"/>
              </a:spcBef>
              <a:spcAft>
                <a:spcPts val="0"/>
              </a:spcAft>
              <a:buClr>
                <a:schemeClr val="accent1"/>
              </a:buClr>
              <a:buSzPts val="2400"/>
              <a:buFont typeface="Arial"/>
              <a:buChar char="▫"/>
            </a:pPr>
            <a:r>
              <a:rPr lang="en"/>
              <a:t>Call someone</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sp>
        <p:nvSpPr>
          <p:cNvPr id="307" name="Google Shape;307;p20"/>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SzPts val="3000"/>
              <a:buNone/>
            </a:pPr>
            <a:r>
              <a:rPr lang="en" sz="2400"/>
              <a:t>Nontrigger Activities</a:t>
            </a:r>
            <a:endParaRPr/>
          </a:p>
        </p:txBody>
      </p:sp>
      <p:sp>
        <p:nvSpPr>
          <p:cNvPr id="308" name="Google Shape;308;p20"/>
          <p:cNvSpPr txBox="1"/>
          <p:nvPr>
            <p:ph idx="4294967295" type="body"/>
          </p:nvPr>
        </p:nvSpPr>
        <p:spPr>
          <a:xfrm>
            <a:off x="1188098" y="1063378"/>
            <a:ext cx="5772150" cy="3394472"/>
          </a:xfrm>
          <a:prstGeom prst="rect">
            <a:avLst/>
          </a:prstGeom>
          <a:noFill/>
          <a:ln>
            <a:noFill/>
          </a:ln>
        </p:spPr>
        <p:txBody>
          <a:bodyPr anchorCtr="0" anchor="t" bIns="0" lIns="0" spcFirstLastPara="1" rIns="0" wrap="square" tIns="0">
            <a:noAutofit/>
          </a:bodyPr>
          <a:lstStyle/>
          <a:p>
            <a:pPr indent="-381000" lvl="0" marL="457200" marR="0" rtl="0" algn="l">
              <a:lnSpc>
                <a:spcPct val="115000"/>
              </a:lnSpc>
              <a:spcBef>
                <a:spcPts val="600"/>
              </a:spcBef>
              <a:spcAft>
                <a:spcPts val="0"/>
              </a:spcAft>
              <a:buClr>
                <a:schemeClr val="accent1"/>
              </a:buClr>
              <a:buSzPts val="2400"/>
              <a:buFont typeface="Arial"/>
              <a:buChar char="▫"/>
            </a:pPr>
            <a:r>
              <a:rPr lang="en" sz="2000"/>
              <a:t>Exercise</a:t>
            </a:r>
            <a:endParaRPr/>
          </a:p>
          <a:p>
            <a:pPr indent="-381000" lvl="0" marL="457200" marR="0" rtl="0" algn="l">
              <a:lnSpc>
                <a:spcPct val="115000"/>
              </a:lnSpc>
              <a:spcBef>
                <a:spcPts val="600"/>
              </a:spcBef>
              <a:spcAft>
                <a:spcPts val="0"/>
              </a:spcAft>
              <a:buClr>
                <a:schemeClr val="accent1"/>
              </a:buClr>
              <a:buSzPts val="2400"/>
              <a:buFont typeface="Arial"/>
              <a:buChar char="▫"/>
            </a:pPr>
            <a:r>
              <a:rPr lang="en" sz="2000"/>
              <a:t>12-Step/mutual-help group meetings</a:t>
            </a:r>
            <a:endParaRPr/>
          </a:p>
          <a:p>
            <a:pPr indent="-381000" lvl="0" marL="457200" marR="0" rtl="0" algn="l">
              <a:lnSpc>
                <a:spcPct val="115000"/>
              </a:lnSpc>
              <a:spcBef>
                <a:spcPts val="600"/>
              </a:spcBef>
              <a:spcAft>
                <a:spcPts val="0"/>
              </a:spcAft>
              <a:buClr>
                <a:schemeClr val="accent1"/>
              </a:buClr>
              <a:buSzPts val="2400"/>
              <a:buFont typeface="Arial"/>
              <a:buChar char="▫"/>
            </a:pPr>
            <a:r>
              <a:rPr lang="en" sz="2000"/>
              <a:t>New recreation/hobby</a:t>
            </a:r>
            <a:endParaRPr/>
          </a:p>
          <a:p>
            <a:pPr indent="-381000" lvl="0" marL="457200" marR="0" rtl="0" algn="l">
              <a:lnSpc>
                <a:spcPct val="115000"/>
              </a:lnSpc>
              <a:spcBef>
                <a:spcPts val="600"/>
              </a:spcBef>
              <a:spcAft>
                <a:spcPts val="0"/>
              </a:spcAft>
              <a:buClr>
                <a:schemeClr val="accent1"/>
              </a:buClr>
              <a:buSzPts val="2400"/>
              <a:buFont typeface="Arial"/>
              <a:buChar char="▫"/>
            </a:pPr>
            <a:r>
              <a:rPr lang="en" sz="2000"/>
              <a:t>Faith-based or spiritual activities</a:t>
            </a:r>
            <a:endParaRPr/>
          </a:p>
          <a:p>
            <a:pPr indent="-381000" lvl="0" marL="457200" marR="0" rtl="0" algn="l">
              <a:lnSpc>
                <a:spcPct val="115000"/>
              </a:lnSpc>
              <a:spcBef>
                <a:spcPts val="600"/>
              </a:spcBef>
              <a:spcAft>
                <a:spcPts val="0"/>
              </a:spcAft>
              <a:buClr>
                <a:schemeClr val="accent1"/>
              </a:buClr>
              <a:buSzPts val="2400"/>
              <a:buFont typeface="Arial"/>
              <a:buChar char="▫"/>
            </a:pPr>
            <a:r>
              <a:rPr lang="en" sz="2000"/>
              <a:t>Eating/sleeping</a:t>
            </a:r>
            <a:endParaRPr/>
          </a:p>
          <a:p>
            <a:pPr indent="-381000" lvl="0" marL="457200" marR="0" rtl="0" algn="l">
              <a:lnSpc>
                <a:spcPct val="115000"/>
              </a:lnSpc>
              <a:spcBef>
                <a:spcPts val="600"/>
              </a:spcBef>
              <a:spcAft>
                <a:spcPts val="0"/>
              </a:spcAft>
              <a:buClr>
                <a:schemeClr val="accent1"/>
              </a:buClr>
              <a:buSzPts val="2400"/>
              <a:buFont typeface="Arial"/>
              <a:buChar char="▫"/>
            </a:pPr>
            <a:r>
              <a:rPr lang="en" sz="2000"/>
              <a:t>Non–drug-oriented movies</a:t>
            </a:r>
            <a:endParaRPr/>
          </a:p>
          <a:p>
            <a:pPr indent="-381000" lvl="0" marL="457200" marR="0" rtl="0" algn="l">
              <a:lnSpc>
                <a:spcPct val="115000"/>
              </a:lnSpc>
              <a:spcBef>
                <a:spcPts val="600"/>
              </a:spcBef>
              <a:spcAft>
                <a:spcPts val="0"/>
              </a:spcAft>
              <a:buClr>
                <a:schemeClr val="accent1"/>
              </a:buClr>
              <a:buSzPts val="2400"/>
              <a:buFont typeface="Arial"/>
              <a:buChar char="▫"/>
            </a:pPr>
            <a:r>
              <a:rPr lang="en" sz="2000"/>
              <a:t>Structured/monitored periods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
        <p:nvSpPr>
          <p:cNvPr id="314" name="Google Shape;314;p21"/>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SzPts val="3000"/>
              <a:buNone/>
            </a:pPr>
            <a:r>
              <a:rPr lang="en" sz="2400"/>
              <a:t>Stage 3: Protracted Abstinence</a:t>
            </a:r>
            <a:br>
              <a:rPr lang="en" sz="2100"/>
            </a:br>
            <a:endParaRPr i="1" sz="2100"/>
          </a:p>
        </p:txBody>
      </p:sp>
      <p:sp>
        <p:nvSpPr>
          <p:cNvPr id="315" name="Google Shape;315;p21"/>
          <p:cNvSpPr txBox="1"/>
          <p:nvPr>
            <p:ph idx="1" type="body"/>
          </p:nvPr>
        </p:nvSpPr>
        <p:spPr>
          <a:xfrm>
            <a:off x="980050" y="1063363"/>
            <a:ext cx="3028800" cy="3394500"/>
          </a:xfrm>
          <a:prstGeom prst="rect">
            <a:avLst/>
          </a:prstGeom>
          <a:noFill/>
          <a:ln>
            <a:noFill/>
          </a:ln>
        </p:spPr>
        <p:txBody>
          <a:bodyPr anchorCtr="0" anchor="t" bIns="45700" lIns="91425" spcFirstLastPara="1" rIns="91425" wrap="square" tIns="45700">
            <a:noAutofit/>
          </a:bodyPr>
          <a:lstStyle/>
          <a:p>
            <a:pPr indent="-330200" lvl="0" marL="457200" rtl="0" algn="l">
              <a:lnSpc>
                <a:spcPct val="115000"/>
              </a:lnSpc>
              <a:spcBef>
                <a:spcPts val="360"/>
              </a:spcBef>
              <a:spcAft>
                <a:spcPts val="0"/>
              </a:spcAft>
              <a:buClr>
                <a:schemeClr val="dk1"/>
              </a:buClr>
              <a:buSzPts val="1600"/>
              <a:buChar char="▫"/>
            </a:pPr>
            <a:r>
              <a:rPr lang="en" sz="2200"/>
              <a:t>Continued lifestyle changes</a:t>
            </a:r>
            <a:endParaRPr sz="2200"/>
          </a:p>
          <a:p>
            <a:pPr indent="-330200" lvl="0" marL="457200" rtl="0" algn="l">
              <a:lnSpc>
                <a:spcPct val="115000"/>
              </a:lnSpc>
              <a:spcBef>
                <a:spcPts val="360"/>
              </a:spcBef>
              <a:spcAft>
                <a:spcPts val="0"/>
              </a:spcAft>
              <a:buClr>
                <a:schemeClr val="dk1"/>
              </a:buClr>
              <a:buSzPts val="1600"/>
              <a:buChar char="▫"/>
            </a:pPr>
            <a:r>
              <a:rPr lang="en" sz="2200"/>
              <a:t>Anger and depression</a:t>
            </a:r>
            <a:endParaRPr sz="2200"/>
          </a:p>
          <a:p>
            <a:pPr indent="-330200" lvl="0" marL="457200" rtl="0" algn="l">
              <a:lnSpc>
                <a:spcPct val="115000"/>
              </a:lnSpc>
              <a:spcBef>
                <a:spcPts val="360"/>
              </a:spcBef>
              <a:spcAft>
                <a:spcPts val="0"/>
              </a:spcAft>
              <a:buClr>
                <a:schemeClr val="dk1"/>
              </a:buClr>
              <a:buSzPts val="1600"/>
              <a:buChar char="▫"/>
            </a:pPr>
            <a:r>
              <a:rPr lang="en" sz="2200"/>
              <a:t>Isolation</a:t>
            </a:r>
            <a:endParaRPr sz="2200"/>
          </a:p>
          <a:p>
            <a:pPr indent="-330200" lvl="0" marL="457200" rtl="0" algn="l">
              <a:lnSpc>
                <a:spcPct val="115000"/>
              </a:lnSpc>
              <a:spcBef>
                <a:spcPts val="360"/>
              </a:spcBef>
              <a:spcAft>
                <a:spcPts val="0"/>
              </a:spcAft>
              <a:buClr>
                <a:schemeClr val="dk1"/>
              </a:buClr>
              <a:buSzPts val="1600"/>
              <a:buChar char="▫"/>
            </a:pPr>
            <a:r>
              <a:rPr lang="en" sz="2200"/>
              <a:t>Family adjustment</a:t>
            </a:r>
            <a:endParaRPr sz="2200"/>
          </a:p>
          <a:p>
            <a:pPr indent="-228600" lvl="0" marL="457200" rtl="0" algn="l">
              <a:lnSpc>
                <a:spcPct val="115000"/>
              </a:lnSpc>
              <a:spcBef>
                <a:spcPts val="360"/>
              </a:spcBef>
              <a:spcAft>
                <a:spcPts val="0"/>
              </a:spcAft>
              <a:buClr>
                <a:schemeClr val="dk1"/>
              </a:buClr>
              <a:buSzPts val="1800"/>
              <a:buNone/>
            </a:pPr>
            <a:r>
              <a:t/>
            </a:r>
            <a:endParaRPr/>
          </a:p>
        </p:txBody>
      </p:sp>
      <p:sp>
        <p:nvSpPr>
          <p:cNvPr id="316" name="Google Shape;316;p21"/>
          <p:cNvSpPr/>
          <p:nvPr/>
        </p:nvSpPr>
        <p:spPr>
          <a:xfrm>
            <a:off x="1314450" y="2935330"/>
            <a:ext cx="6667500" cy="253916"/>
          </a:xfrm>
          <a:custGeom>
            <a:rect b="b" l="l" r="r" t="t"/>
            <a:pathLst>
              <a:path extrusionOk="0" h="3480" w="5600">
                <a:moveTo>
                  <a:pt x="0" y="928"/>
                </a:moveTo>
                <a:cubicBezTo>
                  <a:pt x="108" y="768"/>
                  <a:pt x="216" y="608"/>
                  <a:pt x="384" y="496"/>
                </a:cubicBezTo>
                <a:cubicBezTo>
                  <a:pt x="552" y="384"/>
                  <a:pt x="784" y="320"/>
                  <a:pt x="1008" y="256"/>
                </a:cubicBezTo>
                <a:cubicBezTo>
                  <a:pt x="1232" y="192"/>
                  <a:pt x="1432" y="152"/>
                  <a:pt x="1728" y="112"/>
                </a:cubicBezTo>
                <a:cubicBezTo>
                  <a:pt x="2024" y="72"/>
                  <a:pt x="2488" y="32"/>
                  <a:pt x="2784" y="16"/>
                </a:cubicBezTo>
                <a:cubicBezTo>
                  <a:pt x="3080" y="0"/>
                  <a:pt x="3232" y="0"/>
                  <a:pt x="3504" y="16"/>
                </a:cubicBezTo>
                <a:cubicBezTo>
                  <a:pt x="3776" y="32"/>
                  <a:pt x="4176" y="80"/>
                  <a:pt x="4416" y="112"/>
                </a:cubicBezTo>
                <a:cubicBezTo>
                  <a:pt x="4656" y="144"/>
                  <a:pt x="4800" y="160"/>
                  <a:pt x="4944" y="208"/>
                </a:cubicBezTo>
                <a:cubicBezTo>
                  <a:pt x="5088" y="256"/>
                  <a:pt x="5176" y="304"/>
                  <a:pt x="5280" y="400"/>
                </a:cubicBezTo>
                <a:cubicBezTo>
                  <a:pt x="5384" y="496"/>
                  <a:pt x="5536" y="488"/>
                  <a:pt x="5568" y="784"/>
                </a:cubicBezTo>
                <a:cubicBezTo>
                  <a:pt x="5600" y="1080"/>
                  <a:pt x="5536" y="1760"/>
                  <a:pt x="5472" y="2176"/>
                </a:cubicBezTo>
                <a:cubicBezTo>
                  <a:pt x="5408" y="2592"/>
                  <a:pt x="5440" y="3080"/>
                  <a:pt x="5184" y="3280"/>
                </a:cubicBezTo>
                <a:cubicBezTo>
                  <a:pt x="4928" y="3480"/>
                  <a:pt x="4560" y="3344"/>
                  <a:pt x="3936" y="3376"/>
                </a:cubicBezTo>
              </a:path>
            </a:pathLst>
          </a:cu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50"/>
              <a:buFont typeface="Arial"/>
              <a:buNone/>
            </a:pPr>
            <a:r>
              <a:t/>
            </a:r>
            <a:endParaRPr b="0" i="0" sz="1050" u="none" cap="none" strike="noStrike">
              <a:solidFill>
                <a:srgbClr val="000000"/>
              </a:solidFill>
              <a:latin typeface="Arial"/>
              <a:ea typeface="Arial"/>
              <a:cs typeface="Arial"/>
              <a:sym typeface="Arial"/>
            </a:endParaRPr>
          </a:p>
        </p:txBody>
      </p:sp>
      <p:sp>
        <p:nvSpPr>
          <p:cNvPr id="317" name="Google Shape;317;p21"/>
          <p:cNvSpPr/>
          <p:nvPr/>
        </p:nvSpPr>
        <p:spPr>
          <a:xfrm>
            <a:off x="1143000" y="2760815"/>
            <a:ext cx="6858000" cy="421972"/>
          </a:xfrm>
          <a:prstGeom prst="ellipse">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chemeClr val="dk1"/>
              </a:buClr>
              <a:buSzPts val="1350"/>
              <a:buFont typeface="Noto Sans Symbols"/>
              <a:buNone/>
            </a:pPr>
            <a:r>
              <a:t/>
            </a:r>
            <a:endParaRPr b="0" i="0" sz="1350" u="none" cap="none" strike="noStrike">
              <a:solidFill>
                <a:schemeClr val="dk1"/>
              </a:solidFill>
              <a:latin typeface="Arial"/>
              <a:ea typeface="Arial"/>
              <a:cs typeface="Arial"/>
              <a:sym typeface="Arial"/>
            </a:endParaRPr>
          </a:p>
        </p:txBody>
      </p:sp>
      <p:sp>
        <p:nvSpPr>
          <p:cNvPr id="318" name="Google Shape;318;p21"/>
          <p:cNvSpPr txBox="1"/>
          <p:nvPr/>
        </p:nvSpPr>
        <p:spPr>
          <a:xfrm>
            <a:off x="4324363" y="3829882"/>
            <a:ext cx="3143100" cy="1099800"/>
          </a:xfrm>
          <a:prstGeom prst="rect">
            <a:avLst/>
          </a:prstGeom>
          <a:noFill/>
          <a:ln>
            <a:noFill/>
          </a:ln>
        </p:spPr>
        <p:txBody>
          <a:bodyPr anchorCtr="0" anchor="t" bIns="45700" lIns="91425" spcFirstLastPara="1" rIns="91425" wrap="square" tIns="45700">
            <a:spAutoFit/>
          </a:bodyPr>
          <a:lstStyle/>
          <a:p>
            <a:pPr indent="0" lvl="0" marL="0" marR="0" rtl="0" algn="ctr">
              <a:lnSpc>
                <a:spcPct val="70000"/>
              </a:lnSpc>
              <a:spcBef>
                <a:spcPts val="0"/>
              </a:spcBef>
              <a:spcAft>
                <a:spcPts val="0"/>
              </a:spcAft>
              <a:buClr>
                <a:srgbClr val="000000"/>
              </a:buClr>
              <a:buSzPts val="2100"/>
              <a:buFont typeface="Arial"/>
              <a:buNone/>
            </a:pPr>
            <a:r>
              <a:rPr b="1" i="0" lang="en" sz="2100" u="none" cap="none" strike="noStrike">
                <a:solidFill>
                  <a:schemeClr val="accent3"/>
                </a:solidFill>
                <a:latin typeface="Arial"/>
                <a:ea typeface="Arial"/>
                <a:cs typeface="Arial"/>
                <a:sym typeface="Arial"/>
              </a:rPr>
              <a:t>Return</a:t>
            </a:r>
            <a:r>
              <a:rPr b="0" i="0" lang="en" sz="2100" u="none" cap="none" strike="noStrike">
                <a:solidFill>
                  <a:schemeClr val="accent3"/>
                </a:solidFill>
                <a:latin typeface="Arial"/>
                <a:ea typeface="Arial"/>
                <a:cs typeface="Arial"/>
                <a:sym typeface="Arial"/>
              </a:rPr>
              <a:t> </a:t>
            </a:r>
            <a:r>
              <a:rPr b="1" i="0" lang="en" sz="2100" u="none" cap="none" strike="noStrike">
                <a:solidFill>
                  <a:schemeClr val="accent3"/>
                </a:solidFill>
                <a:latin typeface="Arial"/>
                <a:ea typeface="Arial"/>
                <a:cs typeface="Arial"/>
                <a:sym typeface="Arial"/>
              </a:rPr>
              <a:t>of</a:t>
            </a:r>
            <a:r>
              <a:rPr b="0" i="0" lang="en" sz="2100" u="none" cap="none" strike="noStrike">
                <a:solidFill>
                  <a:schemeClr val="accent3"/>
                </a:solidFill>
                <a:latin typeface="Arial"/>
                <a:ea typeface="Arial"/>
                <a:cs typeface="Arial"/>
                <a:sym typeface="Arial"/>
              </a:rPr>
              <a:t> </a:t>
            </a:r>
            <a:r>
              <a:rPr b="1" i="0" lang="en" sz="2100" u="none" cap="none" strike="noStrike">
                <a:solidFill>
                  <a:schemeClr val="accent3"/>
                </a:solidFill>
                <a:latin typeface="Arial"/>
                <a:ea typeface="Arial"/>
                <a:cs typeface="Arial"/>
                <a:sym typeface="Arial"/>
              </a:rPr>
              <a:t>cravings</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1050"/>
              </a:spcBef>
              <a:spcAft>
                <a:spcPts val="0"/>
              </a:spcAft>
              <a:buClr>
                <a:srgbClr val="000000"/>
              </a:buClr>
              <a:buSzPts val="2100"/>
              <a:buFont typeface="Arial"/>
              <a:buNone/>
            </a:pPr>
            <a:r>
              <a:rPr b="1" i="0" lang="en" sz="2100" u="none" cap="none" strike="noStrike">
                <a:solidFill>
                  <a:schemeClr val="accent3"/>
                </a:solidFill>
                <a:latin typeface="Arial"/>
                <a:ea typeface="Arial"/>
                <a:cs typeface="Arial"/>
                <a:sym typeface="Arial"/>
              </a:rPr>
              <a:t>Return to old behaviors</a:t>
            </a:r>
            <a:endParaRPr b="0" i="0" sz="1400" u="none" cap="none" strike="noStrike">
              <a:solidFill>
                <a:srgbClr val="000000"/>
              </a:solidFill>
              <a:latin typeface="Arial"/>
              <a:ea typeface="Arial"/>
              <a:cs typeface="Arial"/>
              <a:sym typeface="Arial"/>
            </a:endParaRPr>
          </a:p>
        </p:txBody>
      </p:sp>
      <p:sp>
        <p:nvSpPr>
          <p:cNvPr id="319" name="Google Shape;319;p21"/>
          <p:cNvSpPr/>
          <p:nvPr/>
        </p:nvSpPr>
        <p:spPr>
          <a:xfrm>
            <a:off x="4695438" y="2935337"/>
            <a:ext cx="2401083" cy="484594"/>
          </a:xfrm>
          <a:prstGeom prst="rect">
            <a:avLst/>
          </a:prstGeom>
        </p:spPr>
        <p:txBody>
          <a:bodyPr>
            <a:prstTxWarp prst="textPlain"/>
          </a:bodyPr>
          <a:lstStyle/>
          <a:p>
            <a:pPr lvl="0" algn="ctr"/>
            <a:r>
              <a:rPr b="0" i="0">
                <a:ln cap="flat" cmpd="sng" w="9525">
                  <a:solidFill>
                    <a:schemeClr val="accent2"/>
                  </a:solidFill>
                  <a:prstDash val="solid"/>
                  <a:round/>
                  <a:headEnd len="sm" w="sm" type="none"/>
                  <a:tailEnd len="sm" w="sm" type="none"/>
                </a:ln>
                <a:solidFill>
                  <a:srgbClr val="B2B2B2">
                    <a:alpha val="48627"/>
                  </a:srgbClr>
                </a:solidFill>
                <a:latin typeface="Times New Roman"/>
              </a:rPr>
              <a:t>THE WALL</a:t>
            </a:r>
          </a:p>
        </p:txBody>
      </p:sp>
      <p:sp>
        <p:nvSpPr>
          <p:cNvPr id="320" name="Google Shape;320;p21"/>
          <p:cNvSpPr/>
          <p:nvPr/>
        </p:nvSpPr>
        <p:spPr>
          <a:xfrm>
            <a:off x="4324363" y="1063363"/>
            <a:ext cx="2743200" cy="33945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rgbClr val="2B85BB"/>
              </a:buClr>
              <a:buSzPts val="2100"/>
              <a:buFont typeface="Noto Sans Symbols"/>
              <a:buChar char="▪"/>
            </a:pPr>
            <a:r>
              <a:rPr b="0" i="0" lang="en" sz="2100" u="none" cap="none" strike="noStrike">
                <a:solidFill>
                  <a:schemeClr val="dk1"/>
                </a:solidFill>
                <a:latin typeface="Arial"/>
                <a:ea typeface="Arial"/>
                <a:cs typeface="Arial"/>
                <a:sym typeface="Arial"/>
              </a:rPr>
              <a:t>Positive benefits from abstinence</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420"/>
              </a:spcBef>
              <a:spcAft>
                <a:spcPts val="0"/>
              </a:spcAft>
              <a:buClr>
                <a:srgbClr val="2B85BB"/>
              </a:buClr>
              <a:buSzPts val="2100"/>
              <a:buFont typeface="Noto Sans Symbols"/>
              <a:buChar char="▪"/>
            </a:pPr>
            <a:r>
              <a:rPr b="0" i="0" lang="en" sz="2100" u="none" cap="none" strike="noStrike">
                <a:solidFill>
                  <a:schemeClr val="dk1"/>
                </a:solidFill>
                <a:latin typeface="Arial"/>
                <a:ea typeface="Arial"/>
                <a:cs typeface="Arial"/>
                <a:sym typeface="Arial"/>
              </a:rPr>
              <a:t>Emotional swings</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420"/>
              </a:spcBef>
              <a:spcAft>
                <a:spcPts val="0"/>
              </a:spcAft>
              <a:buClr>
                <a:srgbClr val="2B85BB"/>
              </a:buClr>
              <a:buSzPts val="2100"/>
              <a:buFont typeface="Noto Sans Symbols"/>
              <a:buChar char="▪"/>
            </a:pPr>
            <a:r>
              <a:rPr b="0" i="0" lang="en" sz="2100" u="none" cap="none" strike="noStrike">
                <a:solidFill>
                  <a:schemeClr val="dk1"/>
                </a:solidFill>
                <a:latin typeface="Arial"/>
                <a:ea typeface="Arial"/>
                <a:cs typeface="Arial"/>
                <a:sym typeface="Arial"/>
              </a:rPr>
              <a:t>Unclear thinking</a:t>
            </a:r>
            <a:endParaRPr b="0" i="0" sz="1400" u="none" cap="none" strike="noStrike">
              <a:solidFill>
                <a:srgbClr val="000000"/>
              </a:solidFill>
              <a:latin typeface="Arial"/>
              <a:ea typeface="Arial"/>
              <a:cs typeface="Arial"/>
              <a:sym typeface="Arial"/>
            </a:endParaRPr>
          </a:p>
          <a:p>
            <a:pPr indent="-209550" lvl="0" marL="342900" marR="0" rtl="0" algn="l">
              <a:lnSpc>
                <a:spcPct val="100000"/>
              </a:lnSpc>
              <a:spcBef>
                <a:spcPts val="420"/>
              </a:spcBef>
              <a:spcAft>
                <a:spcPts val="0"/>
              </a:spcAft>
              <a:buClr>
                <a:srgbClr val="2B85BB"/>
              </a:buClr>
              <a:buSzPts val="2100"/>
              <a:buFont typeface="Noto Sans Symbols"/>
              <a:buNone/>
            </a:pPr>
            <a:r>
              <a:t/>
            </a:r>
            <a:endParaRPr b="0" i="0" sz="2100" u="none" cap="none" strike="noStrike">
              <a:solidFill>
                <a:schemeClr val="dk1"/>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 name="Shape 325"/>
        <p:cNvGrpSpPr/>
        <p:nvPr/>
      </p:nvGrpSpPr>
      <p:grpSpPr>
        <a:xfrm>
          <a:off x="0" y="0"/>
          <a:ext cx="0" cy="0"/>
          <a:chOff x="0" y="0"/>
          <a:chExt cx="0" cy="0"/>
        </a:xfrm>
      </p:grpSpPr>
      <p:sp>
        <p:nvSpPr>
          <p:cNvPr id="326" name="Google Shape;326;p22"/>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SzPts val="3000"/>
              <a:buNone/>
            </a:pPr>
            <a:r>
              <a:rPr lang="en" sz="2400"/>
              <a:t>Protracted Abstinence</a:t>
            </a:r>
            <a:br>
              <a:rPr b="1" lang="en"/>
            </a:br>
            <a:r>
              <a:rPr i="1" lang="en" sz="2100"/>
              <a:t>Relapse Risk Factors</a:t>
            </a:r>
            <a:endParaRPr b="1"/>
          </a:p>
        </p:txBody>
      </p:sp>
      <p:sp>
        <p:nvSpPr>
          <p:cNvPr id="327" name="Google Shape;327;p22"/>
          <p:cNvSpPr txBox="1"/>
          <p:nvPr>
            <p:ph idx="1" type="body"/>
          </p:nvPr>
        </p:nvSpPr>
        <p:spPr>
          <a:xfrm>
            <a:off x="912075" y="1369400"/>
            <a:ext cx="3488400" cy="3531300"/>
          </a:xfrm>
          <a:prstGeom prst="rect">
            <a:avLst/>
          </a:prstGeom>
          <a:noFill/>
          <a:ln>
            <a:noFill/>
          </a:ln>
        </p:spPr>
        <p:txBody>
          <a:bodyPr anchorCtr="0" anchor="t" bIns="45700" lIns="91425" spcFirstLastPara="1" rIns="91425" wrap="square" tIns="45700">
            <a:noAutofit/>
          </a:bodyPr>
          <a:lstStyle/>
          <a:p>
            <a:pPr indent="-355600" lvl="0" marL="457200" rtl="0" algn="l">
              <a:lnSpc>
                <a:spcPct val="115000"/>
              </a:lnSpc>
              <a:spcBef>
                <a:spcPts val="360"/>
              </a:spcBef>
              <a:spcAft>
                <a:spcPts val="0"/>
              </a:spcAft>
              <a:buClr>
                <a:schemeClr val="dk1"/>
              </a:buClr>
              <a:buSzPts val="2000"/>
              <a:buChar char="▫"/>
            </a:pPr>
            <a:r>
              <a:rPr lang="en" sz="2200"/>
              <a:t>Increased emotionality</a:t>
            </a:r>
            <a:endParaRPr sz="2600"/>
          </a:p>
          <a:p>
            <a:pPr indent="-355600" lvl="0" marL="457200" rtl="0" algn="l">
              <a:lnSpc>
                <a:spcPct val="115000"/>
              </a:lnSpc>
              <a:spcBef>
                <a:spcPts val="360"/>
              </a:spcBef>
              <a:spcAft>
                <a:spcPts val="0"/>
              </a:spcAft>
              <a:buClr>
                <a:schemeClr val="dk1"/>
              </a:buClr>
              <a:buSzPts val="2000"/>
              <a:buChar char="▫"/>
            </a:pPr>
            <a:r>
              <a:rPr lang="en" sz="2200"/>
              <a:t>Behavioral “drift”</a:t>
            </a:r>
            <a:endParaRPr sz="2600"/>
          </a:p>
          <a:p>
            <a:pPr indent="-355600" lvl="0" marL="457200" rtl="0" algn="l">
              <a:lnSpc>
                <a:spcPct val="115000"/>
              </a:lnSpc>
              <a:spcBef>
                <a:spcPts val="360"/>
              </a:spcBef>
              <a:spcAft>
                <a:spcPts val="0"/>
              </a:spcAft>
              <a:buClr>
                <a:schemeClr val="dk1"/>
              </a:buClr>
              <a:buSzPts val="2000"/>
              <a:buChar char="▫"/>
            </a:pPr>
            <a:r>
              <a:rPr lang="en" sz="2200"/>
              <a:t>Decreased ability to feel pleasure </a:t>
            </a:r>
            <a:endParaRPr sz="2600"/>
          </a:p>
          <a:p>
            <a:pPr indent="-355600" lvl="0" marL="457200" rtl="0" algn="l">
              <a:lnSpc>
                <a:spcPct val="115000"/>
              </a:lnSpc>
              <a:spcBef>
                <a:spcPts val="360"/>
              </a:spcBef>
              <a:spcAft>
                <a:spcPts val="0"/>
              </a:spcAft>
              <a:buClr>
                <a:schemeClr val="dk1"/>
              </a:buClr>
              <a:buSzPts val="2000"/>
              <a:buChar char="▫"/>
            </a:pPr>
            <a:r>
              <a:rPr lang="en" sz="2200"/>
              <a:t>Low energy/fatigue</a:t>
            </a:r>
            <a:endParaRPr sz="2600"/>
          </a:p>
          <a:p>
            <a:pPr indent="-355600" lvl="0" marL="457200" rtl="0" algn="l">
              <a:lnSpc>
                <a:spcPct val="115000"/>
              </a:lnSpc>
              <a:spcBef>
                <a:spcPts val="360"/>
              </a:spcBef>
              <a:spcAft>
                <a:spcPts val="0"/>
              </a:spcAft>
              <a:buClr>
                <a:schemeClr val="dk1"/>
              </a:buClr>
              <a:buSzPts val="2000"/>
              <a:buChar char="▫"/>
            </a:pPr>
            <a:r>
              <a:rPr lang="en" sz="2200"/>
              <a:t>Secondary drug use</a:t>
            </a:r>
            <a:endParaRPr sz="2600"/>
          </a:p>
        </p:txBody>
      </p:sp>
      <p:sp>
        <p:nvSpPr>
          <p:cNvPr id="328" name="Google Shape;328;p22"/>
          <p:cNvSpPr txBox="1"/>
          <p:nvPr/>
        </p:nvSpPr>
        <p:spPr>
          <a:xfrm>
            <a:off x="1485900" y="1714500"/>
            <a:ext cx="2914650" cy="41549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100"/>
              <a:buFont typeface="Noto Sans Symbols"/>
              <a:buNone/>
            </a:pPr>
            <a:r>
              <a:t/>
            </a:r>
            <a:endParaRPr b="1" i="0" sz="2100" u="none" cap="none" strike="noStrike">
              <a:solidFill>
                <a:schemeClr val="dk1"/>
              </a:solidFill>
              <a:latin typeface="Times New Roman"/>
              <a:ea typeface="Times New Roman"/>
              <a:cs typeface="Times New Roman"/>
              <a:sym typeface="Times New Roman"/>
            </a:endParaRPr>
          </a:p>
        </p:txBody>
      </p:sp>
      <p:sp>
        <p:nvSpPr>
          <p:cNvPr id="329" name="Google Shape;329;p22"/>
          <p:cNvSpPr txBox="1"/>
          <p:nvPr/>
        </p:nvSpPr>
        <p:spPr>
          <a:xfrm>
            <a:off x="5029200" y="1828800"/>
            <a:ext cx="2628900" cy="41549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100"/>
              <a:buFont typeface="Noto Sans Symbols"/>
              <a:buNone/>
            </a:pPr>
            <a:r>
              <a:t/>
            </a:r>
            <a:endParaRPr b="0" i="0" sz="2100" u="none" cap="none" strike="noStrike">
              <a:solidFill>
                <a:schemeClr val="dk1"/>
              </a:solidFill>
              <a:latin typeface="Times New Roman"/>
              <a:ea typeface="Times New Roman"/>
              <a:cs typeface="Times New Roman"/>
              <a:sym typeface="Times New Roman"/>
            </a:endParaRPr>
          </a:p>
        </p:txBody>
      </p:sp>
      <p:sp>
        <p:nvSpPr>
          <p:cNvPr id="330" name="Google Shape;330;p22"/>
          <p:cNvSpPr/>
          <p:nvPr/>
        </p:nvSpPr>
        <p:spPr>
          <a:xfrm>
            <a:off x="4907762" y="1437801"/>
            <a:ext cx="2871900" cy="33945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rgbClr val="2B85BB"/>
              </a:buClr>
              <a:buSzPts val="2100"/>
              <a:buFont typeface="Noto Sans Symbols"/>
              <a:buChar char="▪"/>
            </a:pPr>
            <a:r>
              <a:rPr b="0" i="0" lang="en" sz="2100" u="none" cap="none" strike="noStrike">
                <a:solidFill>
                  <a:schemeClr val="dk1"/>
                </a:solidFill>
                <a:latin typeface="Arial"/>
                <a:ea typeface="Arial"/>
                <a:cs typeface="Arial"/>
                <a:sym typeface="Arial"/>
              </a:rPr>
              <a:t>Breakdown of structure</a:t>
            </a:r>
            <a:endParaRPr b="0" i="0" sz="1500" u="none" cap="none" strike="noStrike">
              <a:solidFill>
                <a:srgbClr val="000000"/>
              </a:solidFill>
              <a:latin typeface="Arial"/>
              <a:ea typeface="Arial"/>
              <a:cs typeface="Arial"/>
              <a:sym typeface="Arial"/>
            </a:endParaRPr>
          </a:p>
          <a:p>
            <a:pPr indent="-342900" lvl="0" marL="342900" marR="0" rtl="0" algn="l">
              <a:lnSpc>
                <a:spcPct val="100000"/>
              </a:lnSpc>
              <a:spcBef>
                <a:spcPts val="400"/>
              </a:spcBef>
              <a:spcAft>
                <a:spcPts val="0"/>
              </a:spcAft>
              <a:buClr>
                <a:srgbClr val="2B85BB"/>
              </a:buClr>
              <a:buSzPts val="2100"/>
              <a:buFont typeface="Noto Sans Symbols"/>
              <a:buChar char="▪"/>
            </a:pPr>
            <a:r>
              <a:rPr b="0" i="0" lang="en" sz="2100" u="none" cap="none" strike="noStrike">
                <a:solidFill>
                  <a:schemeClr val="dk1"/>
                </a:solidFill>
                <a:latin typeface="Arial"/>
                <a:ea typeface="Arial"/>
                <a:cs typeface="Arial"/>
                <a:sym typeface="Arial"/>
              </a:rPr>
              <a:t>Interpersonal conflict</a:t>
            </a:r>
            <a:endParaRPr b="0" i="0" sz="1500" u="none" cap="none" strike="noStrike">
              <a:solidFill>
                <a:srgbClr val="000000"/>
              </a:solidFill>
              <a:latin typeface="Arial"/>
              <a:ea typeface="Arial"/>
              <a:cs typeface="Arial"/>
              <a:sym typeface="Arial"/>
            </a:endParaRPr>
          </a:p>
          <a:p>
            <a:pPr indent="-342900" lvl="0" marL="342900" marR="0" rtl="0" algn="l">
              <a:lnSpc>
                <a:spcPct val="100000"/>
              </a:lnSpc>
              <a:spcBef>
                <a:spcPts val="400"/>
              </a:spcBef>
              <a:spcAft>
                <a:spcPts val="0"/>
              </a:spcAft>
              <a:buClr>
                <a:srgbClr val="2B85BB"/>
              </a:buClr>
              <a:buSzPts val="2100"/>
              <a:buFont typeface="Noto Sans Symbols"/>
              <a:buChar char="▪"/>
            </a:pPr>
            <a:r>
              <a:rPr b="0" i="0" lang="en" sz="2100" u="none" cap="none" strike="noStrike">
                <a:solidFill>
                  <a:schemeClr val="dk1"/>
                </a:solidFill>
                <a:latin typeface="Arial"/>
                <a:ea typeface="Arial"/>
                <a:cs typeface="Arial"/>
                <a:sym typeface="Arial"/>
              </a:rPr>
              <a:t>Loss of motivation</a:t>
            </a:r>
            <a:endParaRPr b="0" i="0" sz="1500" u="none" cap="none" strike="noStrike">
              <a:solidFill>
                <a:srgbClr val="000000"/>
              </a:solidFill>
              <a:latin typeface="Arial"/>
              <a:ea typeface="Arial"/>
              <a:cs typeface="Arial"/>
              <a:sym typeface="Arial"/>
            </a:endParaRPr>
          </a:p>
          <a:p>
            <a:pPr indent="-342900" lvl="0" marL="342900" marR="0" rtl="0" algn="l">
              <a:lnSpc>
                <a:spcPct val="100000"/>
              </a:lnSpc>
              <a:spcBef>
                <a:spcPts val="400"/>
              </a:spcBef>
              <a:spcAft>
                <a:spcPts val="0"/>
              </a:spcAft>
              <a:buClr>
                <a:srgbClr val="2B85BB"/>
              </a:buClr>
              <a:buSzPts val="2100"/>
              <a:buFont typeface="Noto Sans Symbols"/>
              <a:buChar char="▪"/>
            </a:pPr>
            <a:r>
              <a:rPr b="0" i="0" lang="en" sz="2100" u="none" cap="none" strike="noStrike">
                <a:solidFill>
                  <a:schemeClr val="dk1"/>
                </a:solidFill>
                <a:latin typeface="Arial"/>
                <a:ea typeface="Arial"/>
                <a:cs typeface="Arial"/>
                <a:sym typeface="Arial"/>
              </a:rPr>
              <a:t>Insomnia</a:t>
            </a:r>
            <a:endParaRPr b="0" i="0" sz="1500" u="none" cap="none" strike="noStrike">
              <a:solidFill>
                <a:srgbClr val="000000"/>
              </a:solidFill>
              <a:latin typeface="Arial"/>
              <a:ea typeface="Arial"/>
              <a:cs typeface="Arial"/>
              <a:sym typeface="Arial"/>
            </a:endParaRPr>
          </a:p>
          <a:p>
            <a:pPr indent="-342900" lvl="0" marL="342900" marR="0" rtl="0" algn="l">
              <a:lnSpc>
                <a:spcPct val="100000"/>
              </a:lnSpc>
              <a:spcBef>
                <a:spcPts val="400"/>
              </a:spcBef>
              <a:spcAft>
                <a:spcPts val="0"/>
              </a:spcAft>
              <a:buClr>
                <a:srgbClr val="2B85BB"/>
              </a:buClr>
              <a:buSzPts val="2100"/>
              <a:buFont typeface="Noto Sans Symbols"/>
              <a:buChar char="▪"/>
            </a:pPr>
            <a:r>
              <a:rPr b="0" i="0" lang="en" sz="2100" u="none" cap="none" strike="noStrike">
                <a:solidFill>
                  <a:schemeClr val="dk1"/>
                </a:solidFill>
                <a:latin typeface="Arial"/>
                <a:ea typeface="Arial"/>
                <a:cs typeface="Arial"/>
                <a:sym typeface="Arial"/>
              </a:rPr>
              <a:t>Paranoia</a:t>
            </a:r>
            <a:endParaRPr b="0" i="0" sz="1500" u="none" cap="none" strike="noStrike">
              <a:solidFill>
                <a:srgbClr val="000000"/>
              </a:solidFill>
              <a:latin typeface="Arial"/>
              <a:ea typeface="Arial"/>
              <a:cs typeface="Arial"/>
              <a:sym typeface="Arial"/>
            </a:endParaRPr>
          </a:p>
          <a:p>
            <a:pPr indent="-342900" lvl="0" marL="342900" marR="0" rtl="0" algn="l">
              <a:lnSpc>
                <a:spcPct val="100000"/>
              </a:lnSpc>
              <a:spcBef>
                <a:spcPts val="400"/>
              </a:spcBef>
              <a:spcAft>
                <a:spcPts val="0"/>
              </a:spcAft>
              <a:buClr>
                <a:srgbClr val="2B85BB"/>
              </a:buClr>
              <a:buSzPts val="2100"/>
              <a:buFont typeface="Noto Sans Symbols"/>
              <a:buChar char="▪"/>
            </a:pPr>
            <a:r>
              <a:rPr b="0" i="0" lang="en" sz="2100" u="none" cap="none" strike="noStrike">
                <a:solidFill>
                  <a:schemeClr val="dk1"/>
                </a:solidFill>
                <a:latin typeface="Arial"/>
                <a:ea typeface="Arial"/>
                <a:cs typeface="Arial"/>
                <a:sym typeface="Arial"/>
              </a:rPr>
              <a:t>Relapse justification</a:t>
            </a:r>
            <a:endParaRPr b="0" i="0" sz="1500" u="none" cap="none" strike="noStrik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sp>
        <p:nvSpPr>
          <p:cNvPr id="336" name="Google Shape;336;p24"/>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SzPts val="3000"/>
              <a:buNone/>
            </a:pPr>
            <a:r>
              <a:rPr lang="en" sz="2400"/>
              <a:t>Protracted Abstinence</a:t>
            </a:r>
            <a:br>
              <a:rPr b="1" lang="en"/>
            </a:br>
            <a:r>
              <a:rPr i="1" lang="en" sz="2100"/>
              <a:t>Relapse Justification</a:t>
            </a:r>
            <a:endParaRPr b="1"/>
          </a:p>
        </p:txBody>
      </p:sp>
      <p:sp>
        <p:nvSpPr>
          <p:cNvPr id="337" name="Google Shape;337;p24"/>
          <p:cNvSpPr txBox="1"/>
          <p:nvPr/>
        </p:nvSpPr>
        <p:spPr>
          <a:xfrm>
            <a:off x="1657350" y="1437085"/>
            <a:ext cx="6286500" cy="2723823"/>
          </a:xfrm>
          <a:prstGeom prst="rect">
            <a:avLst/>
          </a:prstGeom>
          <a:noFill/>
          <a:ln>
            <a:noFill/>
          </a:ln>
        </p:spPr>
        <p:txBody>
          <a:bodyPr anchorCtr="0" anchor="t" bIns="45700" lIns="91425" spcFirstLastPara="1" rIns="91425" wrap="square" tIns="45700">
            <a:spAutoFit/>
          </a:bodyPr>
          <a:lstStyle/>
          <a:p>
            <a:pPr indent="0" lvl="1" marL="0" marR="0" rtl="0" algn="l">
              <a:lnSpc>
                <a:spcPct val="100000"/>
              </a:lnSpc>
              <a:spcBef>
                <a:spcPts val="0"/>
              </a:spcBef>
              <a:spcAft>
                <a:spcPts val="0"/>
              </a:spcAft>
              <a:buClr>
                <a:srgbClr val="0033CC"/>
              </a:buClr>
              <a:buSzPts val="2700"/>
              <a:buFont typeface="Arial"/>
              <a:buNone/>
            </a:pPr>
            <a:r>
              <a:rPr b="1" i="0" lang="en" sz="2700" u="none" cap="none" strike="noStrike">
                <a:solidFill>
                  <a:srgbClr val="0033CC"/>
                </a:solidFill>
                <a:latin typeface="Arial"/>
                <a:ea typeface="Arial"/>
                <a:cs typeface="Arial"/>
                <a:sym typeface="Arial"/>
              </a:rPr>
              <a:t>The addicted brain attempts to provide a </a:t>
            </a:r>
            <a:r>
              <a:rPr b="1" i="1" lang="en" sz="2700" u="none" cap="none" strike="noStrike">
                <a:solidFill>
                  <a:srgbClr val="0033CC"/>
                </a:solidFill>
                <a:latin typeface="Arial"/>
                <a:ea typeface="Arial"/>
                <a:cs typeface="Arial"/>
                <a:sym typeface="Arial"/>
              </a:rPr>
              <a:t>seemingly</a:t>
            </a:r>
            <a:r>
              <a:rPr b="1" i="0" lang="en" sz="2700" u="none" cap="none" strike="noStrike">
                <a:solidFill>
                  <a:srgbClr val="0033CC"/>
                </a:solidFill>
                <a:latin typeface="Arial"/>
                <a:ea typeface="Arial"/>
                <a:cs typeface="Arial"/>
                <a:sym typeface="Arial"/>
              </a:rPr>
              <a:t> rational reason (justification) for behavior that moves a person in recovery closer to a slip.</a:t>
            </a:r>
            <a:endParaRPr b="0" i="0" sz="1400" u="none" cap="none" strike="noStrike">
              <a:solidFill>
                <a:srgbClr val="000000"/>
              </a:solidFill>
              <a:latin typeface="Arial"/>
              <a:ea typeface="Arial"/>
              <a:cs typeface="Arial"/>
              <a:sym typeface="Arial"/>
            </a:endParaRPr>
          </a:p>
          <a:p>
            <a:pPr indent="0" lvl="1" marL="0" marR="0" rtl="0" algn="l">
              <a:lnSpc>
                <a:spcPct val="100000"/>
              </a:lnSpc>
              <a:spcBef>
                <a:spcPts val="1200"/>
              </a:spcBef>
              <a:spcAft>
                <a:spcPts val="0"/>
              </a:spcAft>
              <a:buClr>
                <a:schemeClr val="dk1"/>
              </a:buClr>
              <a:buSzPts val="2400"/>
              <a:buFont typeface="Arial"/>
              <a:buNone/>
            </a:pPr>
            <a:r>
              <a:t/>
            </a:r>
            <a:endParaRPr b="1" i="0" sz="2400" u="none" cap="none" strike="noStrike">
              <a:solidFill>
                <a:srgbClr val="0033CC"/>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2" name="Shape 342"/>
        <p:cNvGrpSpPr/>
        <p:nvPr/>
      </p:nvGrpSpPr>
      <p:grpSpPr>
        <a:xfrm>
          <a:off x="0" y="0"/>
          <a:ext cx="0" cy="0"/>
          <a:chOff x="0" y="0"/>
          <a:chExt cx="0" cy="0"/>
        </a:xfrm>
      </p:grpSpPr>
      <p:sp>
        <p:nvSpPr>
          <p:cNvPr id="343" name="Google Shape;343;p25"/>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SzPts val="3000"/>
              <a:buNone/>
            </a:pPr>
            <a:r>
              <a:rPr lang="en" sz="2400"/>
              <a:t>Relapse Justification</a:t>
            </a:r>
            <a:br>
              <a:rPr b="1" lang="en"/>
            </a:br>
            <a:r>
              <a:rPr i="1" lang="en" sz="2100"/>
              <a:t>Other</a:t>
            </a:r>
            <a:r>
              <a:rPr b="1" lang="en"/>
              <a:t> </a:t>
            </a:r>
            <a:r>
              <a:rPr i="1" lang="en" sz="2100"/>
              <a:t>People Made Me Do It</a:t>
            </a:r>
            <a:endParaRPr b="1"/>
          </a:p>
        </p:txBody>
      </p:sp>
      <p:sp>
        <p:nvSpPr>
          <p:cNvPr id="344" name="Google Shape;344;p25"/>
          <p:cNvSpPr txBox="1"/>
          <p:nvPr>
            <p:ph idx="1" type="body"/>
          </p:nvPr>
        </p:nvSpPr>
        <p:spPr>
          <a:xfrm>
            <a:off x="457200" y="1437800"/>
            <a:ext cx="8229600" cy="3394500"/>
          </a:xfrm>
          <a:prstGeom prst="rect">
            <a:avLst/>
          </a:prstGeom>
          <a:noFill/>
          <a:ln>
            <a:noFill/>
          </a:ln>
        </p:spPr>
        <p:txBody>
          <a:bodyPr anchorCtr="0" anchor="t" bIns="45700" lIns="91425" spcFirstLastPara="1" rIns="91425" wrap="square" tIns="45700">
            <a:noAutofit/>
          </a:bodyPr>
          <a:lstStyle/>
          <a:p>
            <a:pPr indent="-361950" lvl="0" marL="457200" rtl="0" algn="l">
              <a:lnSpc>
                <a:spcPct val="115000"/>
              </a:lnSpc>
              <a:spcBef>
                <a:spcPts val="360"/>
              </a:spcBef>
              <a:spcAft>
                <a:spcPts val="0"/>
              </a:spcAft>
              <a:buClr>
                <a:schemeClr val="dk1"/>
              </a:buClr>
              <a:buSzPts val="2100"/>
              <a:buChar char="▫"/>
            </a:pPr>
            <a:r>
              <a:rPr lang="en" sz="2300"/>
              <a:t>My wife used so …</a:t>
            </a:r>
            <a:endParaRPr sz="2700"/>
          </a:p>
          <a:p>
            <a:pPr indent="-361950" lvl="0" marL="457200" rtl="0" algn="l">
              <a:lnSpc>
                <a:spcPct val="115000"/>
              </a:lnSpc>
              <a:spcBef>
                <a:spcPts val="360"/>
              </a:spcBef>
              <a:spcAft>
                <a:spcPts val="0"/>
              </a:spcAft>
              <a:buClr>
                <a:schemeClr val="dk1"/>
              </a:buClr>
              <a:buSzPts val="2100"/>
              <a:buChar char="▫"/>
            </a:pPr>
            <a:r>
              <a:rPr lang="en" sz="2300"/>
              <a:t>I was doing fine until he brought home …</a:t>
            </a:r>
            <a:endParaRPr sz="2700"/>
          </a:p>
          <a:p>
            <a:pPr indent="-361950" lvl="0" marL="457200" rtl="0" algn="l">
              <a:lnSpc>
                <a:spcPct val="115000"/>
              </a:lnSpc>
              <a:spcBef>
                <a:spcPts val="360"/>
              </a:spcBef>
              <a:spcAft>
                <a:spcPts val="0"/>
              </a:spcAft>
              <a:buClr>
                <a:schemeClr val="dk1"/>
              </a:buClr>
              <a:buSzPts val="2100"/>
              <a:buChar char="▫"/>
            </a:pPr>
            <a:r>
              <a:rPr lang="en" sz="2300"/>
              <a:t>I went to the beach with my sister and …</a:t>
            </a:r>
            <a:endParaRPr sz="2700"/>
          </a:p>
          <a:p>
            <a:pPr indent="-361950" lvl="0" marL="457200" rtl="0" algn="l">
              <a:lnSpc>
                <a:spcPct val="115000"/>
              </a:lnSpc>
              <a:spcBef>
                <a:spcPts val="360"/>
              </a:spcBef>
              <a:spcAft>
                <a:spcPts val="0"/>
              </a:spcAft>
              <a:buClr>
                <a:schemeClr val="dk1"/>
              </a:buClr>
              <a:buSzPts val="2100"/>
              <a:buChar char="▫"/>
            </a:pPr>
            <a:r>
              <a:rPr lang="en" sz="2300"/>
              <a:t>My brother came over for dinner and </a:t>
            </a:r>
            <a:br>
              <a:rPr lang="en" sz="2300"/>
            </a:br>
            <a:r>
              <a:rPr lang="en" sz="2300"/>
              <a:t>brought some …</a:t>
            </a:r>
            <a:endParaRPr sz="2700"/>
          </a:p>
          <a:p>
            <a:pPr indent="-361950" lvl="0" marL="457200" rtl="0" algn="l">
              <a:lnSpc>
                <a:spcPct val="115000"/>
              </a:lnSpc>
              <a:spcBef>
                <a:spcPts val="360"/>
              </a:spcBef>
              <a:spcAft>
                <a:spcPts val="0"/>
              </a:spcAft>
              <a:buClr>
                <a:schemeClr val="dk1"/>
              </a:buClr>
              <a:buSzPts val="2100"/>
              <a:buChar char="▫"/>
            </a:pPr>
            <a:r>
              <a:rPr lang="en" sz="2300"/>
              <a:t>I wanted to see my friend just once more, and he offered me some </a:t>
            </a:r>
            <a:endParaRPr sz="2700"/>
          </a:p>
          <a:p>
            <a:pPr indent="-342900" lvl="0" marL="457200" rtl="0" algn="l">
              <a:lnSpc>
                <a:spcPct val="115000"/>
              </a:lnSpc>
              <a:spcBef>
                <a:spcPts val="360"/>
              </a:spcBef>
              <a:spcAft>
                <a:spcPts val="0"/>
              </a:spcAft>
              <a:buSzPts val="1800"/>
              <a:buFont typeface="Noto Sans Symbols"/>
              <a:buNone/>
            </a:pPr>
            <a:r>
              <a:t/>
            </a:r>
            <a:endParaRPr sz="27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9" name="Shape 349"/>
        <p:cNvGrpSpPr/>
        <p:nvPr/>
      </p:nvGrpSpPr>
      <p:grpSpPr>
        <a:xfrm>
          <a:off x="0" y="0"/>
          <a:ext cx="0" cy="0"/>
          <a:chOff x="0" y="0"/>
          <a:chExt cx="0" cy="0"/>
        </a:xfrm>
      </p:grpSpPr>
      <p:sp>
        <p:nvSpPr>
          <p:cNvPr id="350" name="Google Shape;350;p26"/>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SzPts val="3000"/>
              <a:buNone/>
            </a:pPr>
            <a:r>
              <a:rPr lang="en" sz="2400"/>
              <a:t>Relapse Justification</a:t>
            </a:r>
            <a:r>
              <a:rPr b="1" lang="en"/>
              <a:t> </a:t>
            </a:r>
            <a:br>
              <a:rPr b="1" lang="en"/>
            </a:br>
            <a:r>
              <a:rPr i="1" lang="en" sz="2100"/>
              <a:t>I Needed It for a Specific Purpose</a:t>
            </a:r>
            <a:endParaRPr/>
          </a:p>
        </p:txBody>
      </p:sp>
      <p:sp>
        <p:nvSpPr>
          <p:cNvPr id="351" name="Google Shape;351;p26"/>
          <p:cNvSpPr txBox="1"/>
          <p:nvPr>
            <p:ph idx="1" type="body"/>
          </p:nvPr>
        </p:nvSpPr>
        <p:spPr>
          <a:xfrm>
            <a:off x="457200" y="1289425"/>
            <a:ext cx="8229600" cy="3394500"/>
          </a:xfrm>
          <a:prstGeom prst="rect">
            <a:avLst/>
          </a:prstGeom>
          <a:noFill/>
          <a:ln>
            <a:noFill/>
          </a:ln>
        </p:spPr>
        <p:txBody>
          <a:bodyPr anchorCtr="0" anchor="t" bIns="45700" lIns="91425" spcFirstLastPara="1" rIns="91425" wrap="square" tIns="45700">
            <a:noAutofit/>
          </a:bodyPr>
          <a:lstStyle/>
          <a:p>
            <a:pPr indent="-361950" lvl="0" marL="457200" rtl="0" algn="l">
              <a:lnSpc>
                <a:spcPct val="115000"/>
              </a:lnSpc>
              <a:spcBef>
                <a:spcPts val="360"/>
              </a:spcBef>
              <a:spcAft>
                <a:spcPts val="0"/>
              </a:spcAft>
              <a:buClr>
                <a:schemeClr val="dk1"/>
              </a:buClr>
              <a:buSzPts val="2100"/>
              <a:buChar char="▫"/>
            </a:pPr>
            <a:r>
              <a:rPr lang="en" sz="2300"/>
              <a:t>I was getting fat again and needed to control my weight, so I …</a:t>
            </a:r>
            <a:endParaRPr sz="2700"/>
          </a:p>
          <a:p>
            <a:pPr indent="-361950" lvl="0" marL="457200" rtl="0" algn="l">
              <a:lnSpc>
                <a:spcPct val="115000"/>
              </a:lnSpc>
              <a:spcBef>
                <a:spcPts val="360"/>
              </a:spcBef>
              <a:spcAft>
                <a:spcPts val="0"/>
              </a:spcAft>
              <a:buClr>
                <a:schemeClr val="dk1"/>
              </a:buClr>
              <a:buSzPts val="2100"/>
              <a:buChar char="▫"/>
            </a:pPr>
            <a:r>
              <a:rPr lang="en" sz="2300"/>
              <a:t>I couldn’t get the energy I needed without …</a:t>
            </a:r>
            <a:endParaRPr sz="2700"/>
          </a:p>
          <a:p>
            <a:pPr indent="-361950" lvl="0" marL="457200" rtl="0" algn="l">
              <a:lnSpc>
                <a:spcPct val="115000"/>
              </a:lnSpc>
              <a:spcBef>
                <a:spcPts val="360"/>
              </a:spcBef>
              <a:spcAft>
                <a:spcPts val="0"/>
              </a:spcAft>
              <a:buClr>
                <a:schemeClr val="dk1"/>
              </a:buClr>
              <a:buSzPts val="2100"/>
              <a:buChar char="▫"/>
            </a:pPr>
            <a:r>
              <a:rPr lang="en" sz="2300"/>
              <a:t>I can’t have fun without …</a:t>
            </a:r>
            <a:endParaRPr sz="2700"/>
          </a:p>
          <a:p>
            <a:pPr indent="-361950" lvl="0" marL="457200" rtl="0" algn="l">
              <a:lnSpc>
                <a:spcPct val="115000"/>
              </a:lnSpc>
              <a:spcBef>
                <a:spcPts val="360"/>
              </a:spcBef>
              <a:spcAft>
                <a:spcPts val="0"/>
              </a:spcAft>
              <a:buClr>
                <a:schemeClr val="dk1"/>
              </a:buClr>
              <a:buSzPts val="2100"/>
              <a:buChar char="▫"/>
            </a:pPr>
            <a:r>
              <a:rPr lang="en" sz="2300"/>
              <a:t>Life is too boring without …</a:t>
            </a:r>
            <a:endParaRPr sz="2700"/>
          </a:p>
          <a:p>
            <a:pPr indent="-361950" lvl="0" marL="457200" rtl="0" algn="l">
              <a:lnSpc>
                <a:spcPct val="115000"/>
              </a:lnSpc>
              <a:spcBef>
                <a:spcPts val="360"/>
              </a:spcBef>
              <a:spcAft>
                <a:spcPts val="0"/>
              </a:spcAft>
              <a:buClr>
                <a:schemeClr val="dk1"/>
              </a:buClr>
              <a:buSzPts val="2100"/>
              <a:buChar char="▫"/>
            </a:pPr>
            <a:r>
              <a:rPr lang="en" sz="2300"/>
              <a:t>I can’t be comfortable in social situations or meet people without …</a:t>
            </a:r>
            <a:endParaRPr sz="27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sp>
        <p:nvSpPr>
          <p:cNvPr id="357" name="Google Shape;357;p27"/>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SzPts val="3000"/>
              <a:buNone/>
            </a:pPr>
            <a:r>
              <a:rPr lang="en" sz="2400"/>
              <a:t>Relapse Justification</a:t>
            </a:r>
            <a:r>
              <a:rPr b="1" lang="en"/>
              <a:t> </a:t>
            </a:r>
            <a:br>
              <a:rPr b="1" lang="en"/>
            </a:br>
            <a:r>
              <a:rPr i="1" lang="en" sz="2100"/>
              <a:t>I Was Testing Myself</a:t>
            </a:r>
            <a:endParaRPr/>
          </a:p>
        </p:txBody>
      </p:sp>
      <p:sp>
        <p:nvSpPr>
          <p:cNvPr id="358" name="Google Shape;358;p27"/>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Autofit/>
          </a:bodyPr>
          <a:lstStyle/>
          <a:p>
            <a:pPr indent="-133350" lvl="0" marL="0" rtl="0" algn="l">
              <a:lnSpc>
                <a:spcPct val="115000"/>
              </a:lnSpc>
              <a:spcBef>
                <a:spcPts val="360"/>
              </a:spcBef>
              <a:spcAft>
                <a:spcPts val="0"/>
              </a:spcAft>
              <a:buSzPts val="2100"/>
              <a:buChar char="▫"/>
            </a:pPr>
            <a:r>
              <a:rPr lang="en" sz="2100"/>
              <a:t>I wanted to see whether it would “work better” now that I’ve been clean awhile.</a:t>
            </a:r>
            <a:endParaRPr sz="2700"/>
          </a:p>
          <a:p>
            <a:pPr indent="-133350" lvl="0" marL="0" rtl="0" algn="l">
              <a:lnSpc>
                <a:spcPct val="115000"/>
              </a:lnSpc>
              <a:spcBef>
                <a:spcPts val="360"/>
              </a:spcBef>
              <a:spcAft>
                <a:spcPts val="0"/>
              </a:spcAft>
              <a:buSzPts val="2100"/>
              <a:buChar char="▫"/>
            </a:pPr>
            <a:r>
              <a:rPr lang="en" sz="2100"/>
              <a:t>I wanted to see my friends again, and I’m 	stronger now.</a:t>
            </a:r>
            <a:endParaRPr sz="2700"/>
          </a:p>
          <a:p>
            <a:pPr indent="-133350" lvl="0" marL="0" rtl="0" algn="l">
              <a:lnSpc>
                <a:spcPct val="115000"/>
              </a:lnSpc>
              <a:spcBef>
                <a:spcPts val="360"/>
              </a:spcBef>
              <a:spcAft>
                <a:spcPts val="0"/>
              </a:spcAft>
              <a:buSzPts val="2100"/>
              <a:buChar char="▫"/>
            </a:pPr>
            <a:r>
              <a:rPr lang="en" sz="2100"/>
              <a:t>I needed a little money and thought I could sell a little without using.</a:t>
            </a:r>
            <a:endParaRPr sz="2700"/>
          </a:p>
          <a:p>
            <a:pPr indent="-133350" lvl="0" marL="0" rtl="0" algn="l">
              <a:lnSpc>
                <a:spcPct val="115000"/>
              </a:lnSpc>
              <a:spcBef>
                <a:spcPts val="360"/>
              </a:spcBef>
              <a:spcAft>
                <a:spcPts val="0"/>
              </a:spcAft>
              <a:buSzPts val="2100"/>
              <a:buChar char="▫"/>
            </a:pPr>
            <a:r>
              <a:rPr lang="en" sz="2100"/>
              <a:t>I wanted to see whether I could use just a little and no more.</a:t>
            </a:r>
            <a:endParaRPr sz="2700"/>
          </a:p>
          <a:p>
            <a:pPr indent="-133350" lvl="0" marL="0" rtl="0" algn="l">
              <a:lnSpc>
                <a:spcPct val="115000"/>
              </a:lnSpc>
              <a:spcBef>
                <a:spcPts val="360"/>
              </a:spcBef>
              <a:spcAft>
                <a:spcPts val="0"/>
              </a:spcAft>
              <a:buSzPts val="2100"/>
              <a:buChar char="▫"/>
            </a:pPr>
            <a:r>
              <a:rPr lang="en" sz="2100"/>
              <a:t>I wanted to see whether I could be around it and say no.</a:t>
            </a:r>
            <a:endParaRPr sz="2700"/>
          </a:p>
          <a:p>
            <a:pPr indent="-133350" lvl="0" marL="0" rtl="0" algn="l">
              <a:lnSpc>
                <a:spcPct val="115000"/>
              </a:lnSpc>
              <a:spcBef>
                <a:spcPts val="360"/>
              </a:spcBef>
              <a:spcAft>
                <a:spcPts val="0"/>
              </a:spcAft>
              <a:buSzPts val="2100"/>
              <a:buChar char="▫"/>
            </a:pPr>
            <a:r>
              <a:rPr lang="en" sz="2100"/>
              <a:t>I thought I could drink without using.</a:t>
            </a:r>
            <a:endParaRPr sz="270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sp>
        <p:nvSpPr>
          <p:cNvPr id="364" name="Google Shape;364;p28"/>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SzPts val="3000"/>
              <a:buNone/>
            </a:pPr>
            <a:r>
              <a:rPr lang="en" sz="2400"/>
              <a:t>Relapse Justification</a:t>
            </a:r>
            <a:r>
              <a:rPr b="1" lang="en"/>
              <a:t> </a:t>
            </a:r>
            <a:br>
              <a:rPr b="1" lang="en"/>
            </a:br>
            <a:r>
              <a:rPr i="1" lang="en" sz="2100"/>
              <a:t>It</a:t>
            </a:r>
            <a:r>
              <a:rPr lang="en" sz="2100"/>
              <a:t> </a:t>
            </a:r>
            <a:r>
              <a:rPr i="1" lang="en" sz="2100"/>
              <a:t>Wasn’t My Fault</a:t>
            </a:r>
            <a:endParaRPr/>
          </a:p>
        </p:txBody>
      </p:sp>
      <p:sp>
        <p:nvSpPr>
          <p:cNvPr id="365" name="Google Shape;365;p28"/>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Autofit/>
          </a:bodyPr>
          <a:lstStyle/>
          <a:p>
            <a:pPr indent="-342900" lvl="0" marL="457200" rtl="0" algn="l">
              <a:lnSpc>
                <a:spcPct val="115000"/>
              </a:lnSpc>
              <a:spcBef>
                <a:spcPts val="360"/>
              </a:spcBef>
              <a:spcAft>
                <a:spcPts val="0"/>
              </a:spcAft>
              <a:buClr>
                <a:schemeClr val="dk1"/>
              </a:buClr>
              <a:buSzPts val="1800"/>
              <a:buChar char="▫"/>
            </a:pPr>
            <a:r>
              <a:rPr lang="en"/>
              <a:t>It was right before my period, and I was depressed.</a:t>
            </a:r>
            <a:endParaRPr/>
          </a:p>
          <a:p>
            <a:pPr indent="-342900" lvl="0" marL="457200" rtl="0" algn="l">
              <a:lnSpc>
                <a:spcPct val="115000"/>
              </a:lnSpc>
              <a:spcBef>
                <a:spcPts val="360"/>
              </a:spcBef>
              <a:spcAft>
                <a:spcPts val="0"/>
              </a:spcAft>
              <a:buClr>
                <a:schemeClr val="dk1"/>
              </a:buClr>
              <a:buSzPts val="1800"/>
              <a:buChar char="▫"/>
            </a:pPr>
            <a:r>
              <a:rPr lang="en"/>
              <a:t>I had an argument with my spouse.</a:t>
            </a:r>
            <a:endParaRPr/>
          </a:p>
          <a:p>
            <a:pPr indent="-342900" lvl="0" marL="457200" rtl="0" algn="l">
              <a:lnSpc>
                <a:spcPct val="115000"/>
              </a:lnSpc>
              <a:spcBef>
                <a:spcPts val="360"/>
              </a:spcBef>
              <a:spcAft>
                <a:spcPts val="0"/>
              </a:spcAft>
              <a:buClr>
                <a:schemeClr val="dk1"/>
              </a:buClr>
              <a:buSzPts val="1800"/>
              <a:buChar char="▫"/>
            </a:pPr>
            <a:r>
              <a:rPr lang="en"/>
              <a:t>My parents were bugging me.</a:t>
            </a:r>
            <a:endParaRPr/>
          </a:p>
          <a:p>
            <a:pPr indent="-342900" lvl="0" marL="457200" rtl="0" algn="l">
              <a:lnSpc>
                <a:spcPct val="115000"/>
              </a:lnSpc>
              <a:spcBef>
                <a:spcPts val="360"/>
              </a:spcBef>
              <a:spcAft>
                <a:spcPts val="0"/>
              </a:spcAft>
              <a:buClr>
                <a:schemeClr val="dk1"/>
              </a:buClr>
              <a:buSzPts val="1800"/>
              <a:buChar char="▫"/>
            </a:pPr>
            <a:r>
              <a:rPr lang="en"/>
              <a:t>My partner was intimate with another person.</a:t>
            </a:r>
            <a:endParaRPr/>
          </a:p>
          <a:p>
            <a:pPr indent="-342900" lvl="0" marL="457200" rtl="0" algn="l">
              <a:lnSpc>
                <a:spcPct val="115000"/>
              </a:lnSpc>
              <a:spcBef>
                <a:spcPts val="360"/>
              </a:spcBef>
              <a:spcAft>
                <a:spcPts val="0"/>
              </a:spcAft>
              <a:buClr>
                <a:schemeClr val="dk1"/>
              </a:buClr>
              <a:buSzPts val="1800"/>
              <a:buChar char="▫"/>
            </a:pPr>
            <a:r>
              <a:rPr lang="en"/>
              <a:t>The weather was gloomy.</a:t>
            </a:r>
            <a:endParaRPr/>
          </a:p>
          <a:p>
            <a:pPr indent="-342900" lvl="0" marL="457200" rtl="0" algn="l">
              <a:lnSpc>
                <a:spcPct val="115000"/>
              </a:lnSpc>
              <a:spcBef>
                <a:spcPts val="360"/>
              </a:spcBef>
              <a:spcAft>
                <a:spcPts val="0"/>
              </a:spcAft>
              <a:buClr>
                <a:schemeClr val="dk1"/>
              </a:buClr>
              <a:buSzPts val="1800"/>
              <a:buChar char="▫"/>
            </a:pPr>
            <a:r>
              <a:rPr lang="en"/>
              <a:t>I was only going to take a hit and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0" name="Shape 370"/>
        <p:cNvGrpSpPr/>
        <p:nvPr/>
      </p:nvGrpSpPr>
      <p:grpSpPr>
        <a:xfrm>
          <a:off x="0" y="0"/>
          <a:ext cx="0" cy="0"/>
          <a:chOff x="0" y="0"/>
          <a:chExt cx="0" cy="0"/>
        </a:xfrm>
      </p:grpSpPr>
      <p:sp>
        <p:nvSpPr>
          <p:cNvPr id="371" name="Google Shape;371;p29"/>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SzPts val="3000"/>
              <a:buNone/>
            </a:pPr>
            <a:r>
              <a:rPr lang="en" sz="2400"/>
              <a:t>Relapse Justification </a:t>
            </a:r>
            <a:br>
              <a:rPr lang="en" sz="2400"/>
            </a:br>
            <a:r>
              <a:rPr i="1" lang="en" sz="2100"/>
              <a:t>It Was an Accident</a:t>
            </a:r>
            <a:endParaRPr/>
          </a:p>
        </p:txBody>
      </p:sp>
      <p:sp>
        <p:nvSpPr>
          <p:cNvPr id="372" name="Google Shape;372;p29"/>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Autofit/>
          </a:bodyPr>
          <a:lstStyle/>
          <a:p>
            <a:pPr indent="-342900" lvl="0" marL="457200" rtl="0" algn="l">
              <a:lnSpc>
                <a:spcPct val="115000"/>
              </a:lnSpc>
              <a:spcBef>
                <a:spcPts val="360"/>
              </a:spcBef>
              <a:spcAft>
                <a:spcPts val="0"/>
              </a:spcAft>
              <a:buClr>
                <a:schemeClr val="dk1"/>
              </a:buClr>
              <a:buSzPts val="1800"/>
              <a:buChar char="▫"/>
            </a:pPr>
            <a:r>
              <a:rPr lang="en"/>
              <a:t>I was in a bar, and someone offered me some meth.</a:t>
            </a:r>
            <a:endParaRPr/>
          </a:p>
          <a:p>
            <a:pPr indent="-342900" lvl="0" marL="457200" rtl="0" algn="l">
              <a:lnSpc>
                <a:spcPct val="115000"/>
              </a:lnSpc>
              <a:spcBef>
                <a:spcPts val="360"/>
              </a:spcBef>
              <a:spcAft>
                <a:spcPts val="0"/>
              </a:spcAft>
              <a:buClr>
                <a:schemeClr val="dk1"/>
              </a:buClr>
              <a:buSzPts val="1800"/>
              <a:buChar char="▫"/>
            </a:pPr>
            <a:r>
              <a:rPr lang="en"/>
              <a:t>I was at work, and someone offered …</a:t>
            </a:r>
            <a:endParaRPr/>
          </a:p>
          <a:p>
            <a:pPr indent="-342900" lvl="0" marL="457200" rtl="0" algn="l">
              <a:lnSpc>
                <a:spcPct val="115000"/>
              </a:lnSpc>
              <a:spcBef>
                <a:spcPts val="360"/>
              </a:spcBef>
              <a:spcAft>
                <a:spcPts val="0"/>
              </a:spcAft>
              <a:buClr>
                <a:schemeClr val="dk1"/>
              </a:buClr>
              <a:buSzPts val="1800"/>
              <a:buChar char="▫"/>
            </a:pPr>
            <a:r>
              <a:rPr lang="en"/>
              <a:t>I found some in my car.</a:t>
            </a:r>
            <a:endParaRPr/>
          </a:p>
          <a:p>
            <a:pPr indent="-342900" lvl="0" marL="457200" rtl="0" algn="l">
              <a:lnSpc>
                <a:spcPct val="115000"/>
              </a:lnSpc>
              <a:spcBef>
                <a:spcPts val="360"/>
              </a:spcBef>
              <a:spcAft>
                <a:spcPts val="0"/>
              </a:spcAft>
              <a:buClr>
                <a:schemeClr val="dk1"/>
              </a:buClr>
              <a:buSzPts val="1800"/>
              <a:buChar char="▫"/>
            </a:pPr>
            <a:r>
              <a:rPr lang="en"/>
              <a:t>I went to a movie about …</a:t>
            </a:r>
            <a:endParaRPr/>
          </a:p>
          <a:p>
            <a:pPr indent="-342900" lvl="0" marL="457200" rtl="0" algn="l">
              <a:lnSpc>
                <a:spcPct val="115000"/>
              </a:lnSpc>
              <a:spcBef>
                <a:spcPts val="360"/>
              </a:spcBef>
              <a:spcAft>
                <a:spcPts val="0"/>
              </a:spcAft>
              <a:buClr>
                <a:schemeClr val="dk1"/>
              </a:buClr>
              <a:buSzPts val="1800"/>
              <a:buChar char="▫"/>
            </a:pPr>
            <a:r>
              <a:rPr lang="en"/>
              <a:t>A friend called to see how I was doing. We were talking and decided to get together.</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 name="Shape 377"/>
        <p:cNvGrpSpPr/>
        <p:nvPr/>
      </p:nvGrpSpPr>
      <p:grpSpPr>
        <a:xfrm>
          <a:off x="0" y="0"/>
          <a:ext cx="0" cy="0"/>
          <a:chOff x="0" y="0"/>
          <a:chExt cx="0" cy="0"/>
        </a:xfrm>
      </p:grpSpPr>
      <p:sp>
        <p:nvSpPr>
          <p:cNvPr id="378" name="Google Shape;378;p30"/>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SzPts val="3000"/>
              <a:buNone/>
            </a:pPr>
            <a:r>
              <a:rPr lang="en" sz="2400"/>
              <a:t>Relapse Justification</a:t>
            </a:r>
            <a:r>
              <a:rPr b="1" lang="en"/>
              <a:t> </a:t>
            </a:r>
            <a:br>
              <a:rPr b="1" lang="en"/>
            </a:br>
            <a:r>
              <a:rPr i="1" lang="en" sz="2100"/>
              <a:t>I Felt Bad</a:t>
            </a:r>
            <a:endParaRPr/>
          </a:p>
        </p:txBody>
      </p:sp>
      <p:sp>
        <p:nvSpPr>
          <p:cNvPr id="379" name="Google Shape;379;p30"/>
          <p:cNvSpPr txBox="1"/>
          <p:nvPr>
            <p:ph idx="1" type="body"/>
          </p:nvPr>
        </p:nvSpPr>
        <p:spPr>
          <a:xfrm>
            <a:off x="457200" y="1352925"/>
            <a:ext cx="8229600" cy="3394500"/>
          </a:xfrm>
          <a:prstGeom prst="rect">
            <a:avLst/>
          </a:prstGeom>
          <a:noFill/>
          <a:ln>
            <a:noFill/>
          </a:ln>
        </p:spPr>
        <p:txBody>
          <a:bodyPr anchorCtr="0" anchor="t" bIns="45700" lIns="91425" spcFirstLastPara="1" rIns="91425" wrap="square" tIns="45700">
            <a:noAutofit/>
          </a:bodyPr>
          <a:lstStyle/>
          <a:p>
            <a:pPr indent="-368300" lvl="0" marL="457200" rtl="0" algn="l">
              <a:lnSpc>
                <a:spcPct val="115000"/>
              </a:lnSpc>
              <a:spcBef>
                <a:spcPts val="360"/>
              </a:spcBef>
              <a:spcAft>
                <a:spcPts val="0"/>
              </a:spcAft>
              <a:buClr>
                <a:schemeClr val="dk1"/>
              </a:buClr>
              <a:buSzPts val="2200"/>
              <a:buChar char="▫"/>
            </a:pPr>
            <a:r>
              <a:rPr lang="en"/>
              <a:t>Life is so boring I may as well use.</a:t>
            </a:r>
            <a:endParaRPr sz="2800"/>
          </a:p>
          <a:p>
            <a:pPr indent="-368300" lvl="0" marL="457200" rtl="0" algn="l">
              <a:lnSpc>
                <a:spcPct val="115000"/>
              </a:lnSpc>
              <a:spcBef>
                <a:spcPts val="360"/>
              </a:spcBef>
              <a:spcAft>
                <a:spcPts val="0"/>
              </a:spcAft>
              <a:buClr>
                <a:schemeClr val="dk1"/>
              </a:buClr>
              <a:buSzPts val="2200"/>
              <a:buChar char="▫"/>
            </a:pPr>
            <a:r>
              <a:rPr lang="en"/>
              <a:t>I was feeling depressed, so …</a:t>
            </a:r>
            <a:endParaRPr sz="2800"/>
          </a:p>
          <a:p>
            <a:pPr indent="-368300" lvl="0" marL="457200" rtl="0" algn="l">
              <a:lnSpc>
                <a:spcPct val="115000"/>
              </a:lnSpc>
              <a:spcBef>
                <a:spcPts val="360"/>
              </a:spcBef>
              <a:spcAft>
                <a:spcPts val="0"/>
              </a:spcAft>
              <a:buClr>
                <a:schemeClr val="dk1"/>
              </a:buClr>
              <a:buSzPts val="2200"/>
              <a:buChar char="▫"/>
            </a:pPr>
            <a:r>
              <a:rPr lang="en"/>
              <a:t>My job wasn’t going well and I was frustrated, so …</a:t>
            </a:r>
            <a:endParaRPr sz="2800"/>
          </a:p>
          <a:p>
            <a:pPr indent="-368300" lvl="0" marL="457200" rtl="0" algn="l">
              <a:lnSpc>
                <a:spcPct val="115000"/>
              </a:lnSpc>
              <a:spcBef>
                <a:spcPts val="360"/>
              </a:spcBef>
              <a:spcAft>
                <a:spcPts val="0"/>
              </a:spcAft>
              <a:buClr>
                <a:schemeClr val="dk1"/>
              </a:buClr>
              <a:buSzPts val="2200"/>
              <a:buChar char="▫"/>
            </a:pPr>
            <a:r>
              <a:rPr lang="en"/>
              <a:t>I was feeling sorry for myself, so I …</a:t>
            </a:r>
            <a:endParaRPr sz="2800"/>
          </a:p>
          <a:p>
            <a:pPr indent="-368300" lvl="0" marL="457200" rtl="0" algn="l">
              <a:lnSpc>
                <a:spcPct val="115000"/>
              </a:lnSpc>
              <a:spcBef>
                <a:spcPts val="360"/>
              </a:spcBef>
              <a:spcAft>
                <a:spcPts val="0"/>
              </a:spcAft>
              <a:buClr>
                <a:schemeClr val="dk1"/>
              </a:buClr>
              <a:buSzPts val="2200"/>
              <a:buChar char="▫"/>
            </a:pPr>
            <a:r>
              <a:rPr lang="en"/>
              <a:t>Recovery is just too hard.</a:t>
            </a:r>
            <a:endParaRPr sz="280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 name="Shape 384"/>
        <p:cNvGrpSpPr/>
        <p:nvPr/>
      </p:nvGrpSpPr>
      <p:grpSpPr>
        <a:xfrm>
          <a:off x="0" y="0"/>
          <a:ext cx="0" cy="0"/>
          <a:chOff x="0" y="0"/>
          <a:chExt cx="0" cy="0"/>
        </a:xfrm>
      </p:grpSpPr>
      <p:sp>
        <p:nvSpPr>
          <p:cNvPr id="385" name="Google Shape;385;p31"/>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SzPts val="3000"/>
              <a:buNone/>
            </a:pPr>
            <a:r>
              <a:rPr lang="en" sz="2400"/>
              <a:t>Stage 4: Adjustment and Resolution</a:t>
            </a:r>
            <a:br>
              <a:rPr lang="en" sz="2400"/>
            </a:br>
            <a:endParaRPr i="1" sz="2400"/>
          </a:p>
        </p:txBody>
      </p:sp>
      <p:sp>
        <p:nvSpPr>
          <p:cNvPr id="386" name="Google Shape;386;p31"/>
          <p:cNvSpPr txBox="1"/>
          <p:nvPr>
            <p:ph idx="1" type="body"/>
          </p:nvPr>
        </p:nvSpPr>
        <p:spPr>
          <a:xfrm>
            <a:off x="1135512" y="1063229"/>
            <a:ext cx="2871900" cy="886500"/>
          </a:xfrm>
          <a:prstGeom prst="rect">
            <a:avLst/>
          </a:prstGeom>
          <a:noFill/>
          <a:ln>
            <a:noFill/>
          </a:ln>
        </p:spPr>
        <p:txBody>
          <a:bodyPr anchorCtr="0" anchor="t" bIns="45700" lIns="91425" spcFirstLastPara="1" rIns="91425" wrap="square" tIns="45700">
            <a:spAutoFit/>
          </a:bodyPr>
          <a:lstStyle/>
          <a:p>
            <a:pPr indent="-342900" lvl="0" marL="457200" rtl="0" algn="l">
              <a:lnSpc>
                <a:spcPct val="115000"/>
              </a:lnSpc>
              <a:spcBef>
                <a:spcPts val="360"/>
              </a:spcBef>
              <a:spcAft>
                <a:spcPts val="0"/>
              </a:spcAft>
              <a:buClr>
                <a:schemeClr val="dk1"/>
              </a:buClr>
              <a:buSzPts val="1800"/>
              <a:buChar char="▫"/>
            </a:pPr>
            <a:r>
              <a:rPr lang="en"/>
              <a:t>Feelings of accomplishment</a:t>
            </a:r>
            <a:endParaRPr/>
          </a:p>
        </p:txBody>
      </p:sp>
      <p:sp>
        <p:nvSpPr>
          <p:cNvPr id="387" name="Google Shape;387;p31"/>
          <p:cNvSpPr/>
          <p:nvPr/>
        </p:nvSpPr>
        <p:spPr>
          <a:xfrm>
            <a:off x="2662334" y="2053714"/>
            <a:ext cx="4652865" cy="357301"/>
          </a:xfrm>
          <a:prstGeom prst="rect">
            <a:avLst/>
          </a:prstGeom>
        </p:spPr>
        <p:txBody>
          <a:bodyPr>
            <a:prstTxWarp prst="textPlain"/>
          </a:bodyPr>
          <a:lstStyle/>
          <a:p>
            <a:pPr lvl="0" algn="ctr"/>
            <a:r>
              <a:rPr b="1" i="0">
                <a:ln cap="flat" cmpd="sng" w="9525">
                  <a:solidFill>
                    <a:schemeClr val="accent2"/>
                  </a:solidFill>
                  <a:prstDash val="solid"/>
                  <a:round/>
                  <a:headEnd len="sm" w="sm" type="none"/>
                  <a:tailEnd len="sm" w="sm" type="none"/>
                </a:ln>
                <a:solidFill>
                  <a:srgbClr val="B3B3B3"/>
                </a:solidFill>
                <a:latin typeface="Times New Roman"/>
              </a:rPr>
              <a:t>ADJUSTMENT/RESOLUTION</a:t>
            </a:r>
          </a:p>
        </p:txBody>
      </p:sp>
      <p:sp>
        <p:nvSpPr>
          <p:cNvPr id="388" name="Google Shape;388;p31"/>
          <p:cNvSpPr txBox="1"/>
          <p:nvPr/>
        </p:nvSpPr>
        <p:spPr>
          <a:xfrm>
            <a:off x="1135500" y="2743201"/>
            <a:ext cx="2457300" cy="1681500"/>
          </a:xfrm>
          <a:prstGeom prst="rect">
            <a:avLst/>
          </a:prstGeom>
          <a:noFill/>
          <a:ln>
            <a:noFill/>
          </a:ln>
        </p:spPr>
        <p:txBody>
          <a:bodyPr anchorCtr="0" anchor="t" bIns="45700" lIns="91425" spcFirstLastPara="1" rIns="91425" wrap="square" tIns="45700">
            <a:spAutoFit/>
          </a:bodyPr>
          <a:lstStyle/>
          <a:p>
            <a:pPr indent="0" lvl="0" marL="0" marR="0" rtl="0" algn="l">
              <a:lnSpc>
                <a:spcPct val="90000"/>
              </a:lnSpc>
              <a:spcBef>
                <a:spcPts val="0"/>
              </a:spcBef>
              <a:spcAft>
                <a:spcPts val="0"/>
              </a:spcAft>
              <a:buClr>
                <a:srgbClr val="000000"/>
              </a:buClr>
              <a:buSzPts val="2100"/>
              <a:buFont typeface="Arial"/>
              <a:buNone/>
            </a:pPr>
            <a:r>
              <a:rPr b="1" i="0" lang="en" sz="2100" u="none" cap="none" strike="noStrike">
                <a:solidFill>
                  <a:schemeClr val="accent3"/>
                </a:solidFill>
                <a:latin typeface="Arial"/>
                <a:ea typeface="Arial"/>
                <a:cs typeface="Arial"/>
                <a:sym typeface="Arial"/>
              </a:rPr>
              <a:t>Maintaining a balanced lifestyle</a:t>
            </a:r>
            <a:endParaRPr b="0" i="0" sz="1400" u="none" cap="none" strike="noStrike">
              <a:solidFill>
                <a:srgbClr val="000000"/>
              </a:solidFill>
              <a:latin typeface="Arial"/>
              <a:ea typeface="Arial"/>
              <a:cs typeface="Arial"/>
              <a:sym typeface="Arial"/>
            </a:endParaRPr>
          </a:p>
          <a:p>
            <a:pPr indent="0" lvl="0" marL="0" marR="0" rtl="0" algn="l">
              <a:lnSpc>
                <a:spcPct val="90000"/>
              </a:lnSpc>
              <a:spcBef>
                <a:spcPts val="1050"/>
              </a:spcBef>
              <a:spcAft>
                <a:spcPts val="0"/>
              </a:spcAft>
              <a:buClr>
                <a:srgbClr val="000000"/>
              </a:buClr>
              <a:buSzPts val="2100"/>
              <a:buFont typeface="Arial"/>
              <a:buNone/>
            </a:pPr>
            <a:r>
              <a:rPr b="1" i="0" lang="en" sz="2100" u="none" cap="none" strike="noStrike">
                <a:solidFill>
                  <a:schemeClr val="accent3"/>
                </a:solidFill>
                <a:latin typeface="Arial"/>
                <a:ea typeface="Arial"/>
                <a:cs typeface="Arial"/>
                <a:sym typeface="Arial"/>
              </a:rPr>
              <a:t>Accepting that recovery is a life-long process</a:t>
            </a:r>
            <a:endParaRPr b="0" i="0" sz="1400" u="none" cap="none" strike="noStrike">
              <a:solidFill>
                <a:srgbClr val="000000"/>
              </a:solidFill>
              <a:latin typeface="Arial"/>
              <a:ea typeface="Arial"/>
              <a:cs typeface="Arial"/>
              <a:sym typeface="Arial"/>
            </a:endParaRPr>
          </a:p>
        </p:txBody>
      </p:sp>
      <p:sp>
        <p:nvSpPr>
          <p:cNvPr id="389" name="Google Shape;389;p31"/>
          <p:cNvSpPr txBox="1"/>
          <p:nvPr/>
        </p:nvSpPr>
        <p:spPr>
          <a:xfrm>
            <a:off x="5425875" y="2662850"/>
            <a:ext cx="2514600" cy="1972500"/>
          </a:xfrm>
          <a:prstGeom prst="rect">
            <a:avLst/>
          </a:prstGeom>
          <a:noFill/>
          <a:ln>
            <a:noFill/>
          </a:ln>
        </p:spPr>
        <p:txBody>
          <a:bodyPr anchorCtr="0" anchor="t" bIns="45700" lIns="91425" spcFirstLastPara="1" rIns="91425" wrap="square" tIns="45700">
            <a:spAutoFit/>
          </a:bodyPr>
          <a:lstStyle/>
          <a:p>
            <a:pPr indent="0" lvl="0" marL="0" marR="0" rtl="0" algn="l">
              <a:lnSpc>
                <a:spcPct val="90000"/>
              </a:lnSpc>
              <a:spcBef>
                <a:spcPts val="0"/>
              </a:spcBef>
              <a:spcAft>
                <a:spcPts val="0"/>
              </a:spcAft>
              <a:buClr>
                <a:srgbClr val="000000"/>
              </a:buClr>
              <a:buSzPts val="2100"/>
              <a:buFont typeface="Arial"/>
              <a:buNone/>
            </a:pPr>
            <a:r>
              <a:rPr b="1" i="0" lang="en" sz="2100" u="none" cap="none" strike="noStrike">
                <a:solidFill>
                  <a:schemeClr val="accent3"/>
                </a:solidFill>
                <a:latin typeface="Arial"/>
                <a:ea typeface="Arial"/>
                <a:cs typeface="Arial"/>
                <a:sym typeface="Arial"/>
              </a:rPr>
              <a:t>Monitoring for </a:t>
            </a:r>
            <a:endParaRPr b="0" i="0" sz="1400" u="none" cap="none" strike="noStrike">
              <a:solidFill>
                <a:srgbClr val="000000"/>
              </a:solidFill>
              <a:latin typeface="Arial"/>
              <a:ea typeface="Arial"/>
              <a:cs typeface="Arial"/>
              <a:sym typeface="Arial"/>
            </a:endParaRPr>
          </a:p>
          <a:p>
            <a:pPr indent="0" lvl="0" marL="0" marR="0" rtl="0" algn="l">
              <a:lnSpc>
                <a:spcPct val="90000"/>
              </a:lnSpc>
              <a:spcBef>
                <a:spcPts val="0"/>
              </a:spcBef>
              <a:spcAft>
                <a:spcPts val="0"/>
              </a:spcAft>
              <a:buClr>
                <a:srgbClr val="000000"/>
              </a:buClr>
              <a:buSzPts val="2100"/>
              <a:buFont typeface="Arial"/>
              <a:buNone/>
            </a:pPr>
            <a:r>
              <a:rPr b="1" i="0" lang="en" sz="2100" u="none" cap="none" strike="noStrike">
                <a:solidFill>
                  <a:schemeClr val="accent3"/>
                </a:solidFill>
                <a:latin typeface="Arial"/>
                <a:ea typeface="Arial"/>
                <a:cs typeface="Arial"/>
                <a:sym typeface="Arial"/>
              </a:rPr>
              <a:t>relapse</a:t>
            </a:r>
            <a:r>
              <a:rPr b="0" i="0" lang="en" sz="2100" u="none" cap="none" strike="noStrike">
                <a:solidFill>
                  <a:schemeClr val="accent3"/>
                </a:solidFill>
                <a:latin typeface="Arial"/>
                <a:ea typeface="Arial"/>
                <a:cs typeface="Arial"/>
                <a:sym typeface="Arial"/>
              </a:rPr>
              <a:t> </a:t>
            </a:r>
            <a:r>
              <a:rPr b="1" i="0" lang="en" sz="2100" u="none" cap="none" strike="noStrike">
                <a:solidFill>
                  <a:schemeClr val="accent3"/>
                </a:solidFill>
                <a:latin typeface="Arial"/>
                <a:ea typeface="Arial"/>
                <a:cs typeface="Arial"/>
                <a:sym typeface="Arial"/>
              </a:rPr>
              <a:t>signs</a:t>
            </a:r>
            <a:endParaRPr b="0" i="0" sz="1400" u="none" cap="none" strike="noStrike">
              <a:solidFill>
                <a:srgbClr val="000000"/>
              </a:solidFill>
              <a:latin typeface="Arial"/>
              <a:ea typeface="Arial"/>
              <a:cs typeface="Arial"/>
              <a:sym typeface="Arial"/>
            </a:endParaRPr>
          </a:p>
          <a:p>
            <a:pPr indent="0" lvl="0" marL="0" marR="0" rtl="0" algn="l">
              <a:lnSpc>
                <a:spcPct val="90000"/>
              </a:lnSpc>
              <a:spcBef>
                <a:spcPts val="1050"/>
              </a:spcBef>
              <a:spcAft>
                <a:spcPts val="0"/>
              </a:spcAft>
              <a:buClr>
                <a:srgbClr val="000000"/>
              </a:buClr>
              <a:buSzPts val="2100"/>
              <a:buFont typeface="Arial"/>
              <a:buNone/>
            </a:pPr>
            <a:r>
              <a:rPr b="1" i="0" lang="en" sz="2100" u="none" cap="none" strike="noStrike">
                <a:solidFill>
                  <a:schemeClr val="accent3"/>
                </a:solidFill>
                <a:latin typeface="Arial"/>
                <a:ea typeface="Arial"/>
                <a:cs typeface="Arial"/>
                <a:sym typeface="Arial"/>
              </a:rPr>
              <a:t>Addressing underlying issues that may surface </a:t>
            </a:r>
            <a:br>
              <a:rPr b="1" i="0" lang="en" sz="2100" u="none" cap="none" strike="noStrike">
                <a:solidFill>
                  <a:schemeClr val="accent3"/>
                </a:solidFill>
                <a:latin typeface="Arial"/>
                <a:ea typeface="Arial"/>
                <a:cs typeface="Arial"/>
                <a:sym typeface="Arial"/>
              </a:rPr>
            </a:br>
            <a:r>
              <a:rPr b="1" i="0" lang="en" sz="2100" u="none" cap="none" strike="noStrike">
                <a:solidFill>
                  <a:schemeClr val="accent3"/>
                </a:solidFill>
                <a:latin typeface="Arial"/>
                <a:ea typeface="Arial"/>
                <a:cs typeface="Arial"/>
                <a:sym typeface="Arial"/>
              </a:rPr>
              <a:t>or resurface</a:t>
            </a:r>
            <a:endParaRPr b="0" i="0" sz="1400" u="none" cap="none" strike="noStrike">
              <a:solidFill>
                <a:srgbClr val="000000"/>
              </a:solidFill>
              <a:latin typeface="Arial"/>
              <a:ea typeface="Arial"/>
              <a:cs typeface="Arial"/>
              <a:sym typeface="Arial"/>
            </a:endParaRPr>
          </a:p>
        </p:txBody>
      </p:sp>
      <p:sp>
        <p:nvSpPr>
          <p:cNvPr id="390" name="Google Shape;390;p31"/>
          <p:cNvSpPr/>
          <p:nvPr/>
        </p:nvSpPr>
        <p:spPr>
          <a:xfrm>
            <a:off x="4743450" y="1063229"/>
            <a:ext cx="3043238" cy="738664"/>
          </a:xfrm>
          <a:prstGeom prst="rect">
            <a:avLst/>
          </a:prstGeom>
          <a:noFill/>
          <a:ln>
            <a:noFill/>
          </a:ln>
        </p:spPr>
        <p:txBody>
          <a:bodyPr anchorCtr="0" anchor="t" bIns="45700" lIns="91425" spcFirstLastPara="1" rIns="91425" wrap="square" tIns="45700">
            <a:spAutoFit/>
          </a:bodyPr>
          <a:lstStyle/>
          <a:p>
            <a:pPr indent="-342900" lvl="0" marL="342900" marR="0" rtl="0" algn="l">
              <a:lnSpc>
                <a:spcPct val="100000"/>
              </a:lnSpc>
              <a:spcBef>
                <a:spcPts val="0"/>
              </a:spcBef>
              <a:spcAft>
                <a:spcPts val="0"/>
              </a:spcAft>
              <a:buClr>
                <a:srgbClr val="2B85BB"/>
              </a:buClr>
              <a:buSzPts val="2100"/>
              <a:buFont typeface="Noto Sans Symbols"/>
              <a:buChar char="▪"/>
            </a:pPr>
            <a:r>
              <a:rPr b="0" i="0" lang="en" sz="2100" u="none" cap="none" strike="noStrike">
                <a:solidFill>
                  <a:schemeClr val="dk1"/>
                </a:solidFill>
                <a:latin typeface="Arial"/>
                <a:ea typeface="Arial"/>
                <a:cs typeface="Arial"/>
                <a:sym typeface="Arial"/>
              </a:rPr>
              <a:t>Continued lifestyle/ relationship change</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5" name="Shape 395"/>
        <p:cNvGrpSpPr/>
        <p:nvPr/>
      </p:nvGrpSpPr>
      <p:grpSpPr>
        <a:xfrm>
          <a:off x="0" y="0"/>
          <a:ext cx="0" cy="0"/>
          <a:chOff x="0" y="0"/>
          <a:chExt cx="0" cy="0"/>
        </a:xfrm>
      </p:grpSpPr>
      <p:sp>
        <p:nvSpPr>
          <p:cNvPr id="396" name="Google Shape;396;p32"/>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SzPts val="3000"/>
              <a:buNone/>
            </a:pPr>
            <a:r>
              <a:rPr lang="en" sz="2400"/>
              <a:t>Adjustment and Resolution</a:t>
            </a:r>
            <a:br>
              <a:rPr b="1" lang="en"/>
            </a:br>
            <a:r>
              <a:rPr i="1" lang="en" sz="2100"/>
              <a:t>Relapse Risk Factors </a:t>
            </a:r>
            <a:endParaRPr/>
          </a:p>
        </p:txBody>
      </p:sp>
      <p:sp>
        <p:nvSpPr>
          <p:cNvPr id="397" name="Google Shape;397;p32"/>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Autofit/>
          </a:bodyPr>
          <a:lstStyle/>
          <a:p>
            <a:pPr indent="-342900" lvl="0" marL="457200" rtl="0" algn="l">
              <a:lnSpc>
                <a:spcPct val="115000"/>
              </a:lnSpc>
              <a:spcBef>
                <a:spcPts val="360"/>
              </a:spcBef>
              <a:spcAft>
                <a:spcPts val="0"/>
              </a:spcAft>
              <a:buClr>
                <a:schemeClr val="dk1"/>
              </a:buClr>
              <a:buSzPts val="1800"/>
              <a:buChar char="▫"/>
            </a:pPr>
            <a:r>
              <a:rPr lang="en"/>
              <a:t>Secondary drug or alcohol use</a:t>
            </a:r>
            <a:endParaRPr/>
          </a:p>
          <a:p>
            <a:pPr indent="-342900" lvl="0" marL="457200" rtl="0" algn="l">
              <a:lnSpc>
                <a:spcPct val="115000"/>
              </a:lnSpc>
              <a:spcBef>
                <a:spcPts val="360"/>
              </a:spcBef>
              <a:spcAft>
                <a:spcPts val="0"/>
              </a:spcAft>
              <a:buClr>
                <a:schemeClr val="dk1"/>
              </a:buClr>
              <a:buSzPts val="1800"/>
              <a:buChar char="▫"/>
            </a:pPr>
            <a:r>
              <a:rPr lang="en"/>
              <a:t>Feeling “cured” and relaxing vigilance for relapse signs</a:t>
            </a:r>
            <a:endParaRPr/>
          </a:p>
          <a:p>
            <a:pPr indent="-342900" lvl="0" marL="457200" rtl="0" algn="l">
              <a:lnSpc>
                <a:spcPct val="115000"/>
              </a:lnSpc>
              <a:spcBef>
                <a:spcPts val="360"/>
              </a:spcBef>
              <a:spcAft>
                <a:spcPts val="0"/>
              </a:spcAft>
              <a:buClr>
                <a:schemeClr val="dk1"/>
              </a:buClr>
              <a:buSzPts val="1800"/>
              <a:buChar char="▫"/>
            </a:pPr>
            <a:r>
              <a:rPr lang="en"/>
              <a:t>Relaxation of structure</a:t>
            </a:r>
            <a:endParaRPr/>
          </a:p>
          <a:p>
            <a:pPr indent="-342900" lvl="0" marL="457200" rtl="0" algn="l">
              <a:lnSpc>
                <a:spcPct val="115000"/>
              </a:lnSpc>
              <a:spcBef>
                <a:spcPts val="360"/>
              </a:spcBef>
              <a:spcAft>
                <a:spcPts val="0"/>
              </a:spcAft>
              <a:buClr>
                <a:schemeClr val="dk1"/>
              </a:buClr>
              <a:buSzPts val="1800"/>
              <a:buChar char="▫"/>
            </a:pPr>
            <a:r>
              <a:rPr lang="en"/>
              <a:t>Losing recovery momentum/commitment</a:t>
            </a:r>
            <a:endParaRPr/>
          </a:p>
          <a:p>
            <a:pPr indent="-342900" lvl="0" marL="457200" rtl="0" algn="l">
              <a:lnSpc>
                <a:spcPct val="115000"/>
              </a:lnSpc>
              <a:spcBef>
                <a:spcPts val="360"/>
              </a:spcBef>
              <a:spcAft>
                <a:spcPts val="0"/>
              </a:spcAft>
              <a:buClr>
                <a:schemeClr val="dk1"/>
              </a:buClr>
              <a:buSzPts val="1800"/>
              <a:buChar char="▫"/>
            </a:pPr>
            <a:r>
              <a:rPr lang="en"/>
              <a:t>Struggle with accepting addiction and recovery as a life-long process</a:t>
            </a:r>
            <a:endParaRPr/>
          </a:p>
          <a:p>
            <a:pPr indent="-342900" lvl="0" marL="457200" rtl="0" algn="l">
              <a:lnSpc>
                <a:spcPct val="115000"/>
              </a:lnSpc>
              <a:spcBef>
                <a:spcPts val="360"/>
              </a:spcBef>
              <a:spcAft>
                <a:spcPts val="0"/>
              </a:spcAft>
              <a:buClr>
                <a:schemeClr val="dk1"/>
              </a:buClr>
              <a:buSzPts val="1800"/>
              <a:buChar char="▫"/>
            </a:pPr>
            <a:r>
              <a:rPr lang="en"/>
              <a:t>Reemergence of underlying emotional issues</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2" name="Shape 402"/>
        <p:cNvGrpSpPr/>
        <p:nvPr/>
      </p:nvGrpSpPr>
      <p:grpSpPr>
        <a:xfrm>
          <a:off x="0" y="0"/>
          <a:ext cx="0" cy="0"/>
          <a:chOff x="0" y="0"/>
          <a:chExt cx="0" cy="0"/>
        </a:xfrm>
      </p:grpSpPr>
      <p:sp>
        <p:nvSpPr>
          <p:cNvPr id="403" name="Google Shape;403;p33"/>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SzPts val="3000"/>
              <a:buNone/>
            </a:pPr>
            <a:r>
              <a:rPr lang="en" sz="2400"/>
              <a:t>Adjustment and Resolution</a:t>
            </a:r>
            <a:br>
              <a:rPr lang="en" sz="2100"/>
            </a:br>
            <a:r>
              <a:rPr i="1" lang="en" sz="2100"/>
              <a:t>Balance</a:t>
            </a:r>
            <a:endParaRPr/>
          </a:p>
        </p:txBody>
      </p:sp>
      <p:graphicFrame>
        <p:nvGraphicFramePr>
          <p:cNvPr id="404" name="Google Shape;404;p33"/>
          <p:cNvGraphicFramePr/>
          <p:nvPr/>
        </p:nvGraphicFramePr>
        <p:xfrm>
          <a:off x="2286000" y="1046560"/>
          <a:ext cx="4573191" cy="3051572"/>
        </p:xfrm>
        <a:graphic>
          <a:graphicData uri="http://schemas.openxmlformats.org/presentationml/2006/ole">
            <mc:AlternateContent>
              <mc:Choice Requires="v">
                <p:oleObj r:id="rId4" imgH="3051572" imgW="4573191" progId="MSGraph.Chart.8" spid="_x0000_s1">
                  <p:embed/>
                </p:oleObj>
              </mc:Choice>
              <mc:Fallback>
                <p:oleObj r:id="rId5" imgH="3051572" imgW="4573191" progId="MSGraph.Chart.8">
                  <p:embed/>
                  <p:pic>
                    <p:nvPicPr>
                      <p:cNvPr id="404" name="Google Shape;404;p33"/>
                      <p:cNvPicPr preferRelativeResize="0"/>
                      <p:nvPr/>
                    </p:nvPicPr>
                    <p:blipFill rotWithShape="1">
                      <a:blip r:embed="rId6">
                        <a:alphaModFix/>
                      </a:blip>
                      <a:srcRect b="0" l="0" r="0" t="0"/>
                      <a:stretch/>
                    </p:blipFill>
                    <p:spPr>
                      <a:xfrm>
                        <a:off x="2286000" y="1046560"/>
                        <a:ext cx="4573191" cy="3051572"/>
                      </a:xfrm>
                      <a:prstGeom prst="rect">
                        <a:avLst/>
                      </a:prstGeom>
                      <a:noFill/>
                      <a:ln>
                        <a:noFill/>
                      </a:ln>
                    </p:spPr>
                  </p:pic>
                </p:oleObj>
              </mc:Fallback>
            </mc:AlternateContent>
          </a:graphicData>
        </a:graphic>
      </p:graphicFrame>
      <p:graphicFrame>
        <p:nvGraphicFramePr>
          <p:cNvPr id="405" name="Google Shape;405;p33"/>
          <p:cNvGraphicFramePr/>
          <p:nvPr/>
        </p:nvGraphicFramePr>
        <p:xfrm>
          <a:off x="2286000" y="1046560"/>
          <a:ext cx="4573191" cy="3051572"/>
        </p:xfrm>
        <a:graphic>
          <a:graphicData uri="http://schemas.openxmlformats.org/presentationml/2006/ole">
            <mc:AlternateContent>
              <mc:Choice Requires="v">
                <p:oleObj r:id="rId7" imgH="3051572" imgW="4573191" progId="MSGraph.Chart.8" spid="_x0000_s2">
                  <p:embed/>
                </p:oleObj>
              </mc:Choice>
              <mc:Fallback>
                <p:oleObj r:id="rId8" imgH="3051572" imgW="4573191" progId="MSGraph.Chart.8">
                  <p:embed/>
                  <p:pic>
                    <p:nvPicPr>
                      <p:cNvPr id="405" name="Google Shape;405;p33"/>
                      <p:cNvPicPr preferRelativeResize="0"/>
                      <p:nvPr/>
                    </p:nvPicPr>
                    <p:blipFill rotWithShape="1">
                      <a:blip r:embed="rId6">
                        <a:alphaModFix/>
                      </a:blip>
                      <a:srcRect b="0" l="0" r="0" t="0"/>
                      <a:stretch/>
                    </p:blipFill>
                    <p:spPr>
                      <a:xfrm>
                        <a:off x="2286000" y="1046560"/>
                        <a:ext cx="4573191" cy="3051572"/>
                      </a:xfrm>
                      <a:prstGeom prst="rect">
                        <a:avLst/>
                      </a:prstGeom>
                      <a:noFill/>
                      <a:ln>
                        <a:noFill/>
                      </a:ln>
                    </p:spPr>
                  </p:pic>
                </p:oleObj>
              </mc:Fallback>
            </mc:AlternateContent>
          </a:graphicData>
        </a:graphic>
      </p:graphicFrame>
      <p:graphicFrame>
        <p:nvGraphicFramePr>
          <p:cNvPr id="406" name="Google Shape;406;p33"/>
          <p:cNvGraphicFramePr/>
          <p:nvPr/>
        </p:nvGraphicFramePr>
        <p:xfrm>
          <a:off x="2286000" y="1046560"/>
          <a:ext cx="4573191" cy="3051572"/>
        </p:xfrm>
        <a:graphic>
          <a:graphicData uri="http://schemas.openxmlformats.org/presentationml/2006/ole">
            <mc:AlternateContent>
              <mc:Choice Requires="v">
                <p:oleObj r:id="rId9" imgH="3051572" imgW="4573191" progId="MSGraph.Chart.8" spid="_x0000_s3">
                  <p:embed/>
                </p:oleObj>
              </mc:Choice>
              <mc:Fallback>
                <p:oleObj r:id="rId10" imgH="3051572" imgW="4573191" progId="MSGraph.Chart.8">
                  <p:embed/>
                  <p:pic>
                    <p:nvPicPr>
                      <p:cNvPr id="406" name="Google Shape;406;p33"/>
                      <p:cNvPicPr preferRelativeResize="0"/>
                      <p:nvPr/>
                    </p:nvPicPr>
                    <p:blipFill rotWithShape="1">
                      <a:blip r:embed="rId6">
                        <a:alphaModFix/>
                      </a:blip>
                      <a:srcRect b="0" l="0" r="0" t="0"/>
                      <a:stretch/>
                    </p:blipFill>
                    <p:spPr>
                      <a:xfrm>
                        <a:off x="2286000" y="1046560"/>
                        <a:ext cx="4573191" cy="3051572"/>
                      </a:xfrm>
                      <a:prstGeom prst="rect">
                        <a:avLst/>
                      </a:prstGeom>
                      <a:noFill/>
                      <a:ln>
                        <a:noFill/>
                      </a:ln>
                    </p:spPr>
                  </p:pic>
                </p:oleObj>
              </mc:Fallback>
            </mc:AlternateContent>
          </a:graphicData>
        </a:graphic>
      </p:graphicFrame>
      <p:graphicFrame>
        <p:nvGraphicFramePr>
          <p:cNvPr id="407" name="Google Shape;407;p33"/>
          <p:cNvGraphicFramePr/>
          <p:nvPr/>
        </p:nvGraphicFramePr>
        <p:xfrm>
          <a:off x="2336007" y="1082279"/>
          <a:ext cx="4475560" cy="2964656"/>
        </p:xfrm>
        <a:graphic>
          <a:graphicData uri="http://schemas.openxmlformats.org/presentationml/2006/ole">
            <mc:AlternateContent>
              <mc:Choice Requires="v">
                <p:oleObj r:id="rId11" imgH="2964656" imgW="4475560" progId="MSGraph.Chart.8" spid="_x0000_s4">
                  <p:embed/>
                </p:oleObj>
              </mc:Choice>
              <mc:Fallback>
                <p:oleObj r:id="rId12" imgH="2964656" imgW="4475560" progId="MSGraph.Chart.8">
                  <p:embed/>
                  <p:pic>
                    <p:nvPicPr>
                      <p:cNvPr id="407" name="Google Shape;407;p33"/>
                      <p:cNvPicPr preferRelativeResize="0"/>
                      <p:nvPr/>
                    </p:nvPicPr>
                    <p:blipFill rotWithShape="1">
                      <a:blip r:embed="rId13">
                        <a:alphaModFix/>
                      </a:blip>
                      <a:srcRect b="0" l="0" r="0" t="0"/>
                      <a:stretch/>
                    </p:blipFill>
                    <p:spPr>
                      <a:xfrm>
                        <a:off x="2336007" y="1082279"/>
                        <a:ext cx="4475560" cy="2964656"/>
                      </a:xfrm>
                      <a:prstGeom prst="rect">
                        <a:avLst/>
                      </a:prstGeom>
                      <a:noFill/>
                      <a:ln>
                        <a:noFill/>
                      </a:ln>
                    </p:spPr>
                  </p:pic>
                </p:oleObj>
              </mc:Fallback>
            </mc:AlternateContent>
          </a:graphicData>
        </a:graphic>
      </p:graphicFrame>
      <p:graphicFrame>
        <p:nvGraphicFramePr>
          <p:cNvPr id="408" name="Google Shape;408;p33"/>
          <p:cNvGraphicFramePr/>
          <p:nvPr/>
        </p:nvGraphicFramePr>
        <p:xfrm>
          <a:off x="1657350" y="857250"/>
          <a:ext cx="6229350" cy="3398044"/>
        </p:xfrm>
        <a:graphic>
          <a:graphicData uri="http://schemas.openxmlformats.org/presentationml/2006/ole">
            <mc:AlternateContent>
              <mc:Choice Requires="v">
                <p:oleObj r:id="rId14" imgH="3398044" imgW="6229350" progId="Excel.Sheet.8" spid="_x0000_s5">
                  <p:embed/>
                </p:oleObj>
              </mc:Choice>
              <mc:Fallback>
                <p:oleObj r:id="rId15" imgH="3398044" imgW="6229350" progId="Excel.Sheet.8">
                  <p:embed/>
                  <p:pic>
                    <p:nvPicPr>
                      <p:cNvPr id="408" name="Google Shape;408;p33"/>
                      <p:cNvPicPr preferRelativeResize="0"/>
                      <p:nvPr/>
                    </p:nvPicPr>
                    <p:blipFill rotWithShape="1">
                      <a:blip r:embed="rId16">
                        <a:alphaModFix/>
                      </a:blip>
                      <a:srcRect b="0" l="0" r="0" t="0"/>
                      <a:stretch/>
                    </p:blipFill>
                    <p:spPr>
                      <a:xfrm>
                        <a:off x="1657350" y="857250"/>
                        <a:ext cx="6229350" cy="3398044"/>
                      </a:xfrm>
                      <a:prstGeom prst="rect">
                        <a:avLst/>
                      </a:prstGeom>
                      <a:noFill/>
                      <a:ln>
                        <a:noFill/>
                      </a:ln>
                    </p:spPr>
                  </p:pic>
                </p:oleObj>
              </mc:Fallback>
            </mc:AlternateContent>
          </a:graphicData>
        </a:graphic>
      </p:graphicFrame>
      <p:sp>
        <p:nvSpPr>
          <p:cNvPr id="409" name="Google Shape;409;p33"/>
          <p:cNvSpPr txBox="1"/>
          <p:nvPr/>
        </p:nvSpPr>
        <p:spPr>
          <a:xfrm>
            <a:off x="2400300" y="1257300"/>
            <a:ext cx="1143000" cy="41549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100"/>
              <a:buFont typeface="Noto Sans Symbols"/>
              <a:buNone/>
            </a:pPr>
            <a:r>
              <a:rPr b="1" i="0" lang="en" sz="2100" u="none" cap="none" strike="noStrike">
                <a:solidFill>
                  <a:schemeClr val="dk1"/>
                </a:solidFill>
                <a:latin typeface="Arial"/>
                <a:ea typeface="Arial"/>
                <a:cs typeface="Arial"/>
                <a:sym typeface="Arial"/>
              </a:rPr>
              <a:t>Work</a:t>
            </a:r>
            <a:endParaRPr b="0" i="0" sz="1400" u="none" cap="none" strike="noStrike">
              <a:solidFill>
                <a:srgbClr val="000000"/>
              </a:solidFill>
              <a:latin typeface="Arial"/>
              <a:ea typeface="Arial"/>
              <a:cs typeface="Arial"/>
              <a:sym typeface="Arial"/>
            </a:endParaRPr>
          </a:p>
        </p:txBody>
      </p:sp>
      <p:sp>
        <p:nvSpPr>
          <p:cNvPr id="410" name="Google Shape;410;p33"/>
          <p:cNvSpPr txBox="1"/>
          <p:nvPr/>
        </p:nvSpPr>
        <p:spPr>
          <a:xfrm>
            <a:off x="2343150" y="3600450"/>
            <a:ext cx="1428750" cy="73866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2100"/>
              <a:buFont typeface="Noto Sans Symbols"/>
              <a:buNone/>
            </a:pPr>
            <a:r>
              <a:rPr b="1" i="0" lang="en" sz="2100" u="none" cap="none" strike="noStrike">
                <a:solidFill>
                  <a:schemeClr val="dk1"/>
                </a:solidFill>
                <a:latin typeface="Arial"/>
                <a:ea typeface="Arial"/>
                <a:cs typeface="Arial"/>
                <a:sym typeface="Arial"/>
              </a:rPr>
              <a:t>Recovery </a:t>
            </a:r>
            <a:br>
              <a:rPr b="1" i="0" lang="en" sz="2100" u="none" cap="none" strike="noStrike">
                <a:solidFill>
                  <a:schemeClr val="dk1"/>
                </a:solidFill>
                <a:latin typeface="Arial"/>
                <a:ea typeface="Arial"/>
                <a:cs typeface="Arial"/>
                <a:sym typeface="Arial"/>
              </a:rPr>
            </a:br>
            <a:r>
              <a:rPr b="1" i="0" lang="en" sz="2100" u="none" cap="none" strike="noStrike">
                <a:solidFill>
                  <a:schemeClr val="dk1"/>
                </a:solidFill>
                <a:latin typeface="Arial"/>
                <a:ea typeface="Arial"/>
                <a:cs typeface="Arial"/>
                <a:sym typeface="Arial"/>
              </a:rPr>
              <a:t>Activities</a:t>
            </a:r>
            <a:endParaRPr b="0" i="0" sz="1400" u="none" cap="none" strike="noStrike">
              <a:solidFill>
                <a:srgbClr val="000000"/>
              </a:solidFill>
              <a:latin typeface="Arial"/>
              <a:ea typeface="Arial"/>
              <a:cs typeface="Arial"/>
              <a:sym typeface="Arial"/>
            </a:endParaRPr>
          </a:p>
        </p:txBody>
      </p:sp>
      <p:sp>
        <p:nvSpPr>
          <p:cNvPr id="411" name="Google Shape;411;p33"/>
          <p:cNvSpPr txBox="1"/>
          <p:nvPr/>
        </p:nvSpPr>
        <p:spPr>
          <a:xfrm>
            <a:off x="6115050" y="1200150"/>
            <a:ext cx="1257300" cy="415498"/>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2100"/>
              <a:buFont typeface="Noto Sans Symbols"/>
              <a:buNone/>
            </a:pPr>
            <a:r>
              <a:rPr b="1" i="0" lang="en" sz="2100" u="none" cap="none" strike="noStrike">
                <a:solidFill>
                  <a:schemeClr val="dk1"/>
                </a:solidFill>
                <a:latin typeface="Arial"/>
                <a:ea typeface="Arial"/>
                <a:cs typeface="Arial"/>
                <a:sym typeface="Arial"/>
              </a:rPr>
              <a:t>Sleep</a:t>
            </a:r>
            <a:endParaRPr b="0" i="0" sz="1400" u="none" cap="none" strike="noStrike">
              <a:solidFill>
                <a:srgbClr val="000000"/>
              </a:solidFill>
              <a:latin typeface="Arial"/>
              <a:ea typeface="Arial"/>
              <a:cs typeface="Arial"/>
              <a:sym typeface="Arial"/>
            </a:endParaRPr>
          </a:p>
        </p:txBody>
      </p:sp>
      <p:sp>
        <p:nvSpPr>
          <p:cNvPr id="412" name="Google Shape;412;p33"/>
          <p:cNvSpPr txBox="1"/>
          <p:nvPr/>
        </p:nvSpPr>
        <p:spPr>
          <a:xfrm>
            <a:off x="6400800" y="2868216"/>
            <a:ext cx="1314450" cy="415498"/>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2100"/>
              <a:buFont typeface="Noto Sans Symbols"/>
              <a:buNone/>
            </a:pPr>
            <a:r>
              <a:rPr b="1" i="0" lang="en" sz="2100" u="none" cap="none" strike="noStrike">
                <a:solidFill>
                  <a:schemeClr val="dk1"/>
                </a:solidFill>
                <a:latin typeface="Arial"/>
                <a:ea typeface="Arial"/>
                <a:cs typeface="Arial"/>
                <a:sym typeface="Arial"/>
              </a:rPr>
              <a:t>Leisure</a:t>
            </a:r>
            <a:endParaRPr b="0" i="0" sz="1400" u="none" cap="none" strike="noStrike">
              <a:solidFill>
                <a:srgbClr val="000000"/>
              </a:solidFill>
              <a:latin typeface="Arial"/>
              <a:ea typeface="Arial"/>
              <a:cs typeface="Arial"/>
              <a:sym typeface="Arial"/>
            </a:endParaRPr>
          </a:p>
        </p:txBody>
      </p:sp>
      <p:sp>
        <p:nvSpPr>
          <p:cNvPr id="413" name="Google Shape;413;p33"/>
          <p:cNvSpPr txBox="1"/>
          <p:nvPr/>
        </p:nvSpPr>
        <p:spPr>
          <a:xfrm>
            <a:off x="4914900" y="4343400"/>
            <a:ext cx="1943100" cy="41549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100"/>
              <a:buFont typeface="Noto Sans Symbols"/>
              <a:buNone/>
            </a:pPr>
            <a:r>
              <a:rPr b="1" i="0" lang="en" sz="2100" u="none" cap="none" strike="noStrike">
                <a:solidFill>
                  <a:schemeClr val="dk1"/>
                </a:solidFill>
                <a:latin typeface="Arial"/>
                <a:ea typeface="Arial"/>
                <a:cs typeface="Arial"/>
                <a:sym typeface="Arial"/>
              </a:rPr>
              <a:t>Relationships</a:t>
            </a:r>
            <a:endParaRPr b="0" i="0" sz="1400" u="none" cap="none" strike="noStrike">
              <a:solidFill>
                <a:srgbClr val="000000"/>
              </a:solidFill>
              <a:latin typeface="Arial"/>
              <a:ea typeface="Arial"/>
              <a:cs typeface="Arial"/>
              <a:sym typeface="Arial"/>
            </a:endParaRPr>
          </a:p>
        </p:txBody>
      </p:sp>
      <p:cxnSp>
        <p:nvCxnSpPr>
          <p:cNvPr id="414" name="Google Shape;414;p33"/>
          <p:cNvCxnSpPr/>
          <p:nvPr/>
        </p:nvCxnSpPr>
        <p:spPr>
          <a:xfrm>
            <a:off x="3200400" y="1543050"/>
            <a:ext cx="857250" cy="342900"/>
          </a:xfrm>
          <a:prstGeom prst="straightConnector1">
            <a:avLst/>
          </a:prstGeom>
          <a:noFill/>
          <a:ln cap="flat" cmpd="sng" w="38100">
            <a:solidFill>
              <a:schemeClr val="dk1"/>
            </a:solidFill>
            <a:prstDash val="solid"/>
            <a:round/>
            <a:headEnd len="sm" w="sm" type="none"/>
            <a:tailEnd len="sm" w="sm" type="none"/>
          </a:ln>
        </p:spPr>
      </p:cxnSp>
      <p:cxnSp>
        <p:nvCxnSpPr>
          <p:cNvPr id="415" name="Google Shape;415;p33"/>
          <p:cNvCxnSpPr/>
          <p:nvPr/>
        </p:nvCxnSpPr>
        <p:spPr>
          <a:xfrm flipH="1" rot="10800000">
            <a:off x="5543550" y="1485900"/>
            <a:ext cx="742950" cy="342900"/>
          </a:xfrm>
          <a:prstGeom prst="straightConnector1">
            <a:avLst/>
          </a:prstGeom>
          <a:noFill/>
          <a:ln cap="flat" cmpd="sng" w="38100">
            <a:solidFill>
              <a:schemeClr val="dk1"/>
            </a:solidFill>
            <a:prstDash val="solid"/>
            <a:round/>
            <a:headEnd len="sm" w="sm" type="none"/>
            <a:tailEnd len="sm" w="sm" type="none"/>
          </a:ln>
        </p:spPr>
      </p:cxnSp>
      <p:cxnSp>
        <p:nvCxnSpPr>
          <p:cNvPr id="416" name="Google Shape;416;p33"/>
          <p:cNvCxnSpPr/>
          <p:nvPr/>
        </p:nvCxnSpPr>
        <p:spPr>
          <a:xfrm flipH="1" rot="10800000">
            <a:off x="3314700" y="3200400"/>
            <a:ext cx="685800" cy="457200"/>
          </a:xfrm>
          <a:prstGeom prst="straightConnector1">
            <a:avLst/>
          </a:prstGeom>
          <a:noFill/>
          <a:ln cap="flat" cmpd="sng" w="38100">
            <a:solidFill>
              <a:schemeClr val="dk1"/>
            </a:solidFill>
            <a:prstDash val="solid"/>
            <a:round/>
            <a:headEnd len="sm" w="sm" type="none"/>
            <a:tailEnd len="sm" w="sm" type="none"/>
          </a:ln>
        </p:spPr>
      </p:cxnSp>
      <p:cxnSp>
        <p:nvCxnSpPr>
          <p:cNvPr id="417" name="Google Shape;417;p33"/>
          <p:cNvCxnSpPr/>
          <p:nvPr/>
        </p:nvCxnSpPr>
        <p:spPr>
          <a:xfrm>
            <a:off x="5772150" y="2800350"/>
            <a:ext cx="742950" cy="285750"/>
          </a:xfrm>
          <a:prstGeom prst="straightConnector1">
            <a:avLst/>
          </a:prstGeom>
          <a:noFill/>
          <a:ln cap="flat" cmpd="sng" w="38100">
            <a:solidFill>
              <a:schemeClr val="dk1"/>
            </a:solidFill>
            <a:prstDash val="solid"/>
            <a:round/>
            <a:headEnd len="sm" w="sm" type="none"/>
            <a:tailEnd len="sm" w="sm" type="none"/>
          </a:ln>
        </p:spPr>
      </p:cxnSp>
      <p:cxnSp>
        <p:nvCxnSpPr>
          <p:cNvPr id="418" name="Google Shape;418;p33"/>
          <p:cNvCxnSpPr/>
          <p:nvPr/>
        </p:nvCxnSpPr>
        <p:spPr>
          <a:xfrm>
            <a:off x="5086350" y="3486150"/>
            <a:ext cx="400050" cy="800100"/>
          </a:xfrm>
          <a:prstGeom prst="straightConnector1">
            <a:avLst/>
          </a:prstGeom>
          <a:noFill/>
          <a:ln cap="flat" cmpd="sng" w="38100">
            <a:solidFill>
              <a:schemeClr val="dk1"/>
            </a:solidFill>
            <a:prstDash val="solid"/>
            <a:round/>
            <a:headEnd len="sm" w="sm" type="none"/>
            <a:tailEnd len="sm" w="sm" type="none"/>
          </a:ln>
        </p:spPr>
      </p:cxn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36262"/>
            </a:gs>
            <a:gs pos="100000">
              <a:srgbClr val="BB1717"/>
            </a:gs>
          </a:gsLst>
          <a:path path="circle">
            <a:fillToRect b="50%" l="50%" r="50%" t="50%"/>
          </a:path>
          <a:tileRect/>
        </a:gradFill>
      </p:bgPr>
    </p:bg>
    <p:spTree>
      <p:nvGrpSpPr>
        <p:cNvPr id="422" name="Shape 422"/>
        <p:cNvGrpSpPr/>
        <p:nvPr/>
      </p:nvGrpSpPr>
      <p:grpSpPr>
        <a:xfrm>
          <a:off x="0" y="0"/>
          <a:ext cx="0" cy="0"/>
          <a:chOff x="0" y="0"/>
          <a:chExt cx="0" cy="0"/>
        </a:xfrm>
      </p:grpSpPr>
      <p:pic>
        <p:nvPicPr>
          <p:cNvPr id="423" name="Google Shape;423;g374aede31b7_0_6"/>
          <p:cNvPicPr preferRelativeResize="0"/>
          <p:nvPr/>
        </p:nvPicPr>
        <p:blipFill rotWithShape="1">
          <a:blip r:embed="rId3">
            <a:alphaModFix/>
          </a:blip>
          <a:srcRect b="29350" l="21381" r="60095" t="15532"/>
          <a:stretch/>
        </p:blipFill>
        <p:spPr>
          <a:xfrm>
            <a:off x="1056400" y="495300"/>
            <a:ext cx="2663026" cy="4457676"/>
          </a:xfrm>
          <a:prstGeom prst="rect">
            <a:avLst/>
          </a:prstGeom>
          <a:noFill/>
          <a:ln>
            <a:noFill/>
          </a:ln>
        </p:spPr>
      </p:pic>
      <p:sp>
        <p:nvSpPr>
          <p:cNvPr id="424" name="Google Shape;424;g374aede31b7_0_6"/>
          <p:cNvSpPr txBox="1"/>
          <p:nvPr/>
        </p:nvSpPr>
        <p:spPr>
          <a:xfrm>
            <a:off x="3861925" y="738150"/>
            <a:ext cx="4935600" cy="3667200"/>
          </a:xfrm>
          <a:prstGeom prst="rect">
            <a:avLst/>
          </a:prstGeom>
          <a:noFill/>
          <a:ln>
            <a:noFill/>
          </a:ln>
        </p:spPr>
        <p:txBody>
          <a:bodyPr anchorCtr="0" anchor="t" bIns="91425" lIns="91425" spcFirstLastPara="1" rIns="91425" wrap="square" tIns="91425">
            <a:spAutoFit/>
          </a:bodyPr>
          <a:lstStyle/>
          <a:p>
            <a:pPr indent="-387350" lvl="0" marL="762000" marR="0" rtl="0" algn="l">
              <a:lnSpc>
                <a:spcPct val="115000"/>
              </a:lnSpc>
              <a:spcBef>
                <a:spcPts val="0"/>
              </a:spcBef>
              <a:spcAft>
                <a:spcPts val="0"/>
              </a:spcAft>
              <a:buClr>
                <a:schemeClr val="lt1"/>
              </a:buClr>
              <a:buSzPts val="2500"/>
              <a:buFont typeface="Arial"/>
              <a:buChar char="●"/>
            </a:pPr>
            <a:r>
              <a:rPr b="0" i="0" lang="en" sz="2500" u="none" cap="none" strike="noStrike">
                <a:solidFill>
                  <a:schemeClr val="lt1"/>
                </a:solidFill>
                <a:latin typeface="Arial"/>
                <a:ea typeface="Arial"/>
                <a:cs typeface="Arial"/>
                <a:sym typeface="Arial"/>
              </a:rPr>
              <a:t>Discover simple, safe, and effective tools</a:t>
            </a:r>
            <a:br>
              <a:rPr b="0" i="0" lang="en" sz="2500" u="none" cap="none" strike="noStrike">
                <a:solidFill>
                  <a:schemeClr val="lt1"/>
                </a:solidFill>
                <a:latin typeface="Arial"/>
                <a:ea typeface="Arial"/>
                <a:cs typeface="Arial"/>
                <a:sym typeface="Arial"/>
              </a:rPr>
            </a:br>
            <a:r>
              <a:rPr b="0" i="0" lang="en" sz="2500" u="none" cap="none" strike="noStrike">
                <a:solidFill>
                  <a:schemeClr val="lt1"/>
                </a:solidFill>
                <a:latin typeface="Arial"/>
                <a:ea typeface="Arial"/>
                <a:cs typeface="Arial"/>
                <a:sym typeface="Arial"/>
              </a:rPr>
              <a:t>to create and maintain wellness</a:t>
            </a:r>
            <a:br>
              <a:rPr b="0" i="0" lang="en" sz="2500" u="none" cap="none" strike="noStrike">
                <a:solidFill>
                  <a:schemeClr val="lt1"/>
                </a:solidFill>
                <a:latin typeface="Arial"/>
                <a:ea typeface="Arial"/>
                <a:cs typeface="Arial"/>
                <a:sym typeface="Arial"/>
              </a:rPr>
            </a:br>
            <a:endParaRPr b="0" i="0" sz="2500" u="none" cap="none" strike="noStrike">
              <a:solidFill>
                <a:schemeClr val="lt1"/>
              </a:solidFill>
              <a:latin typeface="Arial"/>
              <a:ea typeface="Arial"/>
              <a:cs typeface="Arial"/>
              <a:sym typeface="Arial"/>
            </a:endParaRPr>
          </a:p>
          <a:p>
            <a:pPr indent="-387350" lvl="0" marL="762000" marR="0" rtl="0" algn="l">
              <a:lnSpc>
                <a:spcPct val="115000"/>
              </a:lnSpc>
              <a:spcBef>
                <a:spcPts val="0"/>
              </a:spcBef>
              <a:spcAft>
                <a:spcPts val="0"/>
              </a:spcAft>
              <a:buClr>
                <a:schemeClr val="lt1"/>
              </a:buClr>
              <a:buSzPts val="2500"/>
              <a:buFont typeface="Arial"/>
              <a:buChar char="●"/>
            </a:pPr>
            <a:r>
              <a:rPr b="0" i="0" lang="en" sz="2500" u="none" cap="none" strike="noStrike">
                <a:solidFill>
                  <a:schemeClr val="lt1"/>
                </a:solidFill>
                <a:latin typeface="Arial"/>
                <a:ea typeface="Arial"/>
                <a:cs typeface="Arial"/>
                <a:sym typeface="Arial"/>
              </a:rPr>
              <a:t>Develop a daily plan to stay on track with your life and wellness goals</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9CFD"/>
            </a:gs>
            <a:gs pos="100000">
              <a:srgbClr val="054B76"/>
            </a:gs>
          </a:gsLst>
          <a:path path="circle">
            <a:fillToRect b="50%" l="50%" r="50%" t="50%"/>
          </a:path>
          <a:tileRect/>
        </a:gradFill>
      </p:bgPr>
    </p:bg>
    <p:spTree>
      <p:nvGrpSpPr>
        <p:cNvPr id="428" name="Shape 428"/>
        <p:cNvGrpSpPr/>
        <p:nvPr/>
      </p:nvGrpSpPr>
      <p:grpSpPr>
        <a:xfrm>
          <a:off x="0" y="0"/>
          <a:ext cx="0" cy="0"/>
          <a:chOff x="0" y="0"/>
          <a:chExt cx="0" cy="0"/>
        </a:xfrm>
      </p:grpSpPr>
      <p:sp>
        <p:nvSpPr>
          <p:cNvPr id="429" name="Google Shape;429;g374aede31b7_0_11"/>
          <p:cNvSpPr txBox="1"/>
          <p:nvPr/>
        </p:nvSpPr>
        <p:spPr>
          <a:xfrm>
            <a:off x="831275" y="510300"/>
            <a:ext cx="7394700" cy="3649500"/>
          </a:xfrm>
          <a:prstGeom prst="rect">
            <a:avLst/>
          </a:prstGeom>
          <a:noFill/>
          <a:ln>
            <a:noFill/>
          </a:ln>
        </p:spPr>
        <p:txBody>
          <a:bodyPr anchorCtr="0" anchor="t" bIns="91425" lIns="91425" spcFirstLastPara="1" rIns="91425" wrap="square" tIns="91425">
            <a:spAutoFit/>
          </a:bodyPr>
          <a:lstStyle/>
          <a:p>
            <a:pPr indent="0" lvl="0" marL="457200" marR="0" rtl="0" algn="l">
              <a:lnSpc>
                <a:spcPct val="115000"/>
              </a:lnSpc>
              <a:spcBef>
                <a:spcPts val="0"/>
              </a:spcBef>
              <a:spcAft>
                <a:spcPts val="0"/>
              </a:spcAft>
              <a:buClr>
                <a:srgbClr val="000000"/>
              </a:buClr>
              <a:buSzPts val="2500"/>
              <a:buFont typeface="Arial"/>
              <a:buNone/>
            </a:pPr>
            <a:r>
              <a:t/>
            </a:r>
            <a:endParaRPr b="0" i="0" sz="2500" u="none" cap="none" strike="noStrike">
              <a:solidFill>
                <a:schemeClr val="lt1"/>
              </a:solidFill>
              <a:latin typeface="Arial"/>
              <a:ea typeface="Arial"/>
              <a:cs typeface="Arial"/>
              <a:sym typeface="Arial"/>
            </a:endParaRPr>
          </a:p>
          <a:p>
            <a:pPr indent="-400050" lvl="0" marL="457200" marR="0" rtl="0" algn="l">
              <a:lnSpc>
                <a:spcPct val="115000"/>
              </a:lnSpc>
              <a:spcBef>
                <a:spcPts val="0"/>
              </a:spcBef>
              <a:spcAft>
                <a:spcPts val="0"/>
              </a:spcAft>
              <a:buClr>
                <a:schemeClr val="lt1"/>
              </a:buClr>
              <a:buSzPts val="2700"/>
              <a:buFont typeface="Arial"/>
              <a:buChar char="●"/>
            </a:pPr>
            <a:r>
              <a:rPr b="0" i="0" lang="en" sz="2700" u="none" cap="none" strike="noStrike">
                <a:solidFill>
                  <a:schemeClr val="lt1"/>
                </a:solidFill>
                <a:latin typeface="Arial"/>
                <a:ea typeface="Arial"/>
                <a:cs typeface="Arial"/>
                <a:sym typeface="Arial"/>
              </a:rPr>
              <a:t>Identify what throws you off track and develop a plan to keep moving forward</a:t>
            </a:r>
            <a:br>
              <a:rPr b="0" i="0" lang="en" sz="2700" u="none" cap="none" strike="noStrike">
                <a:solidFill>
                  <a:schemeClr val="lt1"/>
                </a:solidFill>
                <a:latin typeface="Arial"/>
                <a:ea typeface="Arial"/>
                <a:cs typeface="Arial"/>
                <a:sym typeface="Arial"/>
              </a:rPr>
            </a:br>
            <a:endParaRPr b="0" i="0" sz="2700" u="none" cap="none" strike="noStrike">
              <a:solidFill>
                <a:schemeClr val="lt1"/>
              </a:solidFill>
              <a:latin typeface="Arial"/>
              <a:ea typeface="Arial"/>
              <a:cs typeface="Arial"/>
              <a:sym typeface="Arial"/>
            </a:endParaRPr>
          </a:p>
          <a:p>
            <a:pPr indent="-400050" lvl="0" marL="457200" marR="0" rtl="0" algn="l">
              <a:lnSpc>
                <a:spcPct val="115000"/>
              </a:lnSpc>
              <a:spcBef>
                <a:spcPts val="0"/>
              </a:spcBef>
              <a:spcAft>
                <a:spcPts val="0"/>
              </a:spcAft>
              <a:buClr>
                <a:schemeClr val="lt1"/>
              </a:buClr>
              <a:buSzPts val="2700"/>
              <a:buFont typeface="Arial"/>
              <a:buChar char="●"/>
            </a:pPr>
            <a:r>
              <a:rPr b="0" i="0" lang="en" sz="2700" u="none" cap="none" strike="noStrike">
                <a:solidFill>
                  <a:schemeClr val="lt1"/>
                </a:solidFill>
                <a:latin typeface="Arial"/>
                <a:ea typeface="Arial"/>
                <a:cs typeface="Arial"/>
                <a:sym typeface="Arial"/>
              </a:rPr>
              <a:t>Gain support and stay in control even in a crisis</a:t>
            </a:r>
            <a:endParaRPr b="0" i="0" sz="2700" u="none" cap="none" strike="noStrike">
              <a:solidFill>
                <a:schemeClr val="lt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400"/>
              <a:buFont typeface="Arial"/>
              <a:buNone/>
            </a:pPr>
            <a:r>
              <a:t/>
            </a:r>
            <a:endParaRPr b="0" i="0" sz="1400" u="none" cap="none" strike="noStrike">
              <a:solidFill>
                <a:srgbClr val="000000"/>
              </a:solidFill>
              <a:latin typeface="DM Sans"/>
              <a:ea typeface="DM Sans"/>
              <a:cs typeface="DM Sans"/>
              <a:sym typeface="DM Sans"/>
            </a:endParaRPr>
          </a:p>
          <a:p>
            <a:pPr indent="0" lvl="0" marL="457200" marR="0" rtl="0" algn="l">
              <a:lnSpc>
                <a:spcPct val="115000"/>
              </a:lnSpc>
              <a:spcBef>
                <a:spcPts val="0"/>
              </a:spcBef>
              <a:spcAft>
                <a:spcPts val="0"/>
              </a:spcAft>
              <a:buClr>
                <a:srgbClr val="000000"/>
              </a:buClr>
              <a:buSzPts val="2500"/>
              <a:buFont typeface="Arial"/>
              <a:buNone/>
            </a:pPr>
            <a:r>
              <a:t/>
            </a:r>
            <a:endParaRPr b="0" i="0" sz="2500" u="none" cap="none" strike="noStrike">
              <a:solidFill>
                <a:srgbClr val="222222"/>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36262"/>
            </a:gs>
            <a:gs pos="100000">
              <a:srgbClr val="BB1717"/>
            </a:gs>
          </a:gsLst>
          <a:path path="circle">
            <a:fillToRect b="50%" l="50%" r="50%" t="50%"/>
          </a:path>
          <a:tileRect/>
        </a:gradFill>
      </p:bgPr>
    </p:bg>
    <p:spTree>
      <p:nvGrpSpPr>
        <p:cNvPr id="433" name="Shape 433"/>
        <p:cNvGrpSpPr/>
        <p:nvPr/>
      </p:nvGrpSpPr>
      <p:grpSpPr>
        <a:xfrm>
          <a:off x="0" y="0"/>
          <a:ext cx="0" cy="0"/>
          <a:chOff x="0" y="0"/>
          <a:chExt cx="0" cy="0"/>
        </a:xfrm>
      </p:grpSpPr>
      <p:sp>
        <p:nvSpPr>
          <p:cNvPr id="434" name="Google Shape;434;g374aede31b7_0_15"/>
          <p:cNvSpPr txBox="1"/>
          <p:nvPr/>
        </p:nvSpPr>
        <p:spPr>
          <a:xfrm>
            <a:off x="831275" y="579575"/>
            <a:ext cx="6979200" cy="4800000"/>
          </a:xfrm>
          <a:prstGeom prst="rect">
            <a:avLst/>
          </a:prstGeom>
          <a:noFill/>
          <a:ln>
            <a:noFill/>
          </a:ln>
        </p:spPr>
        <p:txBody>
          <a:bodyPr anchorCtr="0" anchor="t" bIns="91425" lIns="91425" spcFirstLastPara="1" rIns="91425" wrap="square" tIns="91425">
            <a:spAutoFit/>
          </a:bodyPr>
          <a:lstStyle/>
          <a:p>
            <a:pPr indent="-387350" lvl="0" marL="457200" marR="0" rtl="0" algn="l">
              <a:lnSpc>
                <a:spcPct val="115000"/>
              </a:lnSpc>
              <a:spcBef>
                <a:spcPts val="0"/>
              </a:spcBef>
              <a:spcAft>
                <a:spcPts val="0"/>
              </a:spcAft>
              <a:buClr>
                <a:schemeClr val="lt1"/>
              </a:buClr>
              <a:buSzPts val="2500"/>
              <a:buFont typeface="Arial"/>
              <a:buChar char="●"/>
            </a:pPr>
            <a:r>
              <a:rPr b="0" i="0" lang="en" sz="2500" u="none" cap="none" strike="noStrike">
                <a:solidFill>
                  <a:schemeClr val="lt1"/>
                </a:solidFill>
                <a:latin typeface="Arial"/>
                <a:ea typeface="Arial"/>
                <a:cs typeface="Arial"/>
                <a:sym typeface="Arial"/>
              </a:rPr>
              <a:t>Shape every aspect of your life the way you want it to be</a:t>
            </a:r>
            <a:endParaRPr b="0" i="0" sz="2500" u="none" cap="none" strike="noStrike">
              <a:solidFill>
                <a:schemeClr val="lt1"/>
              </a:solidFill>
              <a:latin typeface="Arial"/>
              <a:ea typeface="Arial"/>
              <a:cs typeface="Arial"/>
              <a:sym typeface="Arial"/>
            </a:endParaRPr>
          </a:p>
          <a:p>
            <a:pPr indent="-387350" lvl="0" marL="457200" marR="0" rtl="0" algn="l">
              <a:lnSpc>
                <a:spcPct val="115000"/>
              </a:lnSpc>
              <a:spcBef>
                <a:spcPts val="0"/>
              </a:spcBef>
              <a:spcAft>
                <a:spcPts val="0"/>
              </a:spcAft>
              <a:buClr>
                <a:schemeClr val="lt1"/>
              </a:buClr>
              <a:buSzPts val="2500"/>
              <a:buFont typeface="Arial"/>
              <a:buChar char="●"/>
            </a:pPr>
            <a:r>
              <a:rPr b="0" i="0" lang="en" sz="2500" u="none" cap="none" strike="noStrike">
                <a:solidFill>
                  <a:schemeClr val="lt1"/>
                </a:solidFill>
                <a:latin typeface="Arial"/>
                <a:ea typeface="Arial"/>
                <a:cs typeface="Arial"/>
                <a:sym typeface="Arial"/>
              </a:rPr>
              <a:t>Gain freedom from troubling thoughts, behaviors, or patterns that repeat in your life</a:t>
            </a:r>
            <a:endParaRPr b="0" i="0" sz="2500" u="none" cap="none" strike="noStrike">
              <a:solidFill>
                <a:schemeClr val="lt1"/>
              </a:solidFill>
              <a:latin typeface="Arial"/>
              <a:ea typeface="Arial"/>
              <a:cs typeface="Arial"/>
              <a:sym typeface="Arial"/>
            </a:endParaRPr>
          </a:p>
          <a:p>
            <a:pPr indent="-387350" lvl="0" marL="457200" marR="0" rtl="0" algn="l">
              <a:lnSpc>
                <a:spcPct val="115000"/>
              </a:lnSpc>
              <a:spcBef>
                <a:spcPts val="0"/>
              </a:spcBef>
              <a:spcAft>
                <a:spcPts val="0"/>
              </a:spcAft>
              <a:buClr>
                <a:schemeClr val="lt1"/>
              </a:buClr>
              <a:buSzPts val="2500"/>
              <a:buFont typeface="Arial"/>
              <a:buChar char="●"/>
            </a:pPr>
            <a:r>
              <a:rPr b="0" i="0" lang="en" sz="2500" u="none" cap="none" strike="noStrike">
                <a:solidFill>
                  <a:schemeClr val="lt1"/>
                </a:solidFill>
                <a:latin typeface="Arial"/>
                <a:ea typeface="Arial"/>
                <a:cs typeface="Arial"/>
                <a:sym typeface="Arial"/>
              </a:rPr>
              <a:t>Feel empowered in making decisions about your life</a:t>
            </a:r>
            <a:endParaRPr b="0" i="0" sz="2500" u="none" cap="none" strike="noStrike">
              <a:solidFill>
                <a:schemeClr val="lt1"/>
              </a:solidFill>
              <a:latin typeface="Arial"/>
              <a:ea typeface="Arial"/>
              <a:cs typeface="Arial"/>
              <a:sym typeface="Arial"/>
            </a:endParaRPr>
          </a:p>
          <a:p>
            <a:pPr indent="-387350" lvl="0" marL="457200" marR="0" rtl="0" algn="l">
              <a:lnSpc>
                <a:spcPct val="115000"/>
              </a:lnSpc>
              <a:spcBef>
                <a:spcPts val="0"/>
              </a:spcBef>
              <a:spcAft>
                <a:spcPts val="0"/>
              </a:spcAft>
              <a:buClr>
                <a:schemeClr val="lt1"/>
              </a:buClr>
              <a:buSzPts val="2500"/>
              <a:buFont typeface="Arial"/>
              <a:buChar char="●"/>
            </a:pPr>
            <a:r>
              <a:rPr b="0" i="0" lang="en" sz="2500" u="none" cap="none" strike="noStrike">
                <a:solidFill>
                  <a:schemeClr val="lt1"/>
                </a:solidFill>
                <a:latin typeface="Arial"/>
                <a:ea typeface="Arial"/>
                <a:cs typeface="Arial"/>
                <a:sym typeface="Arial"/>
              </a:rPr>
              <a:t>Build a strong support network of people and resources to help you reach your goals</a:t>
            </a:r>
            <a:endParaRPr b="0" i="0" sz="2500" u="none" cap="none" strike="noStrike">
              <a:solidFill>
                <a:schemeClr val="lt1"/>
              </a:solidFill>
              <a:latin typeface="Arial"/>
              <a:ea typeface="Arial"/>
              <a:cs typeface="Arial"/>
              <a:sym typeface="Arial"/>
            </a:endParaRPr>
          </a:p>
          <a:p>
            <a:pPr indent="-387350" lvl="0" marL="457200" marR="0" rtl="0" algn="l">
              <a:lnSpc>
                <a:spcPct val="115000"/>
              </a:lnSpc>
              <a:spcBef>
                <a:spcPts val="0"/>
              </a:spcBef>
              <a:spcAft>
                <a:spcPts val="0"/>
              </a:spcAft>
              <a:buClr>
                <a:schemeClr val="lt1"/>
              </a:buClr>
              <a:buSzPts val="2500"/>
              <a:buFont typeface="Arial"/>
              <a:buChar char="●"/>
            </a:pPr>
            <a:r>
              <a:t/>
            </a:r>
            <a:endParaRPr b="0" i="0" sz="2500" u="none" cap="none" strike="noStrike">
              <a:solidFill>
                <a:schemeClr val="lt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400"/>
              <a:buFont typeface="Arial"/>
              <a:buNone/>
            </a:pPr>
            <a:r>
              <a:t/>
            </a:r>
            <a:endParaRPr b="0" i="0" sz="1400" u="none" cap="none" strike="noStrike">
              <a:solidFill>
                <a:srgbClr val="000000"/>
              </a:solidFill>
              <a:latin typeface="DM Sans"/>
              <a:ea typeface="DM Sans"/>
              <a:cs typeface="DM Sans"/>
              <a:sym typeface="DM Sans"/>
            </a:endParaRPr>
          </a:p>
          <a:p>
            <a:pPr indent="-387350" lvl="0" marL="762000" marR="0" rtl="0" algn="l">
              <a:lnSpc>
                <a:spcPct val="115000"/>
              </a:lnSpc>
              <a:spcBef>
                <a:spcPts val="0"/>
              </a:spcBef>
              <a:spcAft>
                <a:spcPts val="0"/>
              </a:spcAft>
              <a:buClr>
                <a:srgbClr val="222222"/>
              </a:buClr>
              <a:buSzPts val="2500"/>
              <a:buFont typeface="Arial"/>
              <a:buChar char="●"/>
            </a:pPr>
            <a:r>
              <a:t/>
            </a:r>
            <a:endParaRPr b="0" i="0" sz="2500" u="none" cap="none" strike="noStrike">
              <a:solidFill>
                <a:srgbClr val="222222"/>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438" name="Shape 438"/>
        <p:cNvGrpSpPr/>
        <p:nvPr/>
      </p:nvGrpSpPr>
      <p:grpSpPr>
        <a:xfrm>
          <a:off x="0" y="0"/>
          <a:ext cx="0" cy="0"/>
          <a:chOff x="0" y="0"/>
          <a:chExt cx="0" cy="0"/>
        </a:xfrm>
      </p:grpSpPr>
      <p:pic>
        <p:nvPicPr>
          <p:cNvPr descr="Wellness Recovery Action Planning, or WRAP, is an evidence-based system that is used worldwide by people who are dealing with mental health and other kinds of wellness challenges. It is a unique form of mental health support in that is peer-led and self-directed. Join host Shannon Eliot as she chats with Mary Ellen Copeland, author of the book &quot;Wellness Recovery Action Plan&quot; and Matthew Federici, Executive Director of The Copeland Center for Wellness and Recovery." id="439" name="Google Shape;439;g374aede31b7_0_19" title="Mental Health Matters - Wellness Recovery Action Planning (WRAP)">
            <a:hlinkClick r:id="rId3"/>
          </p:cNvPr>
          <p:cNvPicPr preferRelativeResize="0"/>
          <p:nvPr/>
        </p:nvPicPr>
        <p:blipFill rotWithShape="1">
          <a:blip r:embed="rId4">
            <a:alphaModFix/>
          </a:blip>
          <a:srcRect b="0" l="0" r="0" t="0"/>
          <a:stretch/>
        </p:blipFill>
        <p:spPr>
          <a:xfrm>
            <a:off x="2450525" y="1311850"/>
            <a:ext cx="4242950" cy="3182200"/>
          </a:xfrm>
          <a:prstGeom prst="rect">
            <a:avLst/>
          </a:prstGeom>
          <a:noFill/>
          <a:ln>
            <a:noFill/>
          </a:ln>
        </p:spPr>
      </p:pic>
      <p:sp>
        <p:nvSpPr>
          <p:cNvPr id="440" name="Google Shape;440;g374aede31b7_0_19"/>
          <p:cNvSpPr txBox="1"/>
          <p:nvPr/>
        </p:nvSpPr>
        <p:spPr>
          <a:xfrm>
            <a:off x="2961425" y="484925"/>
            <a:ext cx="4329600" cy="646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000"/>
              <a:buFont typeface="Arial"/>
              <a:buNone/>
            </a:pPr>
            <a:r>
              <a:rPr b="1" i="0" lang="en" sz="3000" u="none" cap="none" strike="noStrike">
                <a:solidFill>
                  <a:srgbClr val="000000"/>
                </a:solidFill>
                <a:latin typeface="DM Sans"/>
                <a:ea typeface="DM Sans"/>
                <a:cs typeface="DM Sans"/>
                <a:sym typeface="DM Sans"/>
              </a:rPr>
              <a:t>WRAP Creator</a:t>
            </a:r>
            <a:endParaRPr b="1" i="0" sz="3000" u="none" cap="none" strike="noStrike">
              <a:solidFill>
                <a:srgbClr val="000000"/>
              </a:solidFill>
              <a:latin typeface="DM Sans"/>
              <a:ea typeface="DM Sans"/>
              <a:cs typeface="DM Sans"/>
              <a:sym typeface="DM Sa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39"/>
                                        </p:tgtEl>
                                        <p:attrNameLst>
                                          <p:attrName>style.visibility</p:attrName>
                                        </p:attrNameLst>
                                      </p:cBhvr>
                                      <p:to>
                                        <p:strVal val="visible"/>
                                      </p:to>
                                    </p:set>
                                    <p:animEffect filter="fade" transition="in">
                                      <p:cBhvr>
                                        <p:cTn dur="1000"/>
                                        <p:tgtEl>
                                          <p:spTgt spid="43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444" name="Shape 444"/>
        <p:cNvGrpSpPr/>
        <p:nvPr/>
      </p:nvGrpSpPr>
      <p:grpSpPr>
        <a:xfrm>
          <a:off x="0" y="0"/>
          <a:ext cx="0" cy="0"/>
          <a:chOff x="0" y="0"/>
          <a:chExt cx="0" cy="0"/>
        </a:xfrm>
      </p:grpSpPr>
      <p:pic>
        <p:nvPicPr>
          <p:cNvPr id="445" name="Google Shape;445;g374aede31b7_0_24"/>
          <p:cNvPicPr preferRelativeResize="0"/>
          <p:nvPr/>
        </p:nvPicPr>
        <p:blipFill rotWithShape="1">
          <a:blip r:embed="rId3">
            <a:alphaModFix/>
          </a:blip>
          <a:srcRect b="0" l="0" r="0" t="0"/>
          <a:stretch/>
        </p:blipFill>
        <p:spPr>
          <a:xfrm>
            <a:off x="4740675" y="500075"/>
            <a:ext cx="3032175" cy="3924900"/>
          </a:xfrm>
          <a:prstGeom prst="rect">
            <a:avLst/>
          </a:prstGeom>
          <a:noFill/>
          <a:ln>
            <a:noFill/>
          </a:ln>
        </p:spPr>
      </p:pic>
      <p:sp>
        <p:nvSpPr>
          <p:cNvPr id="446" name="Google Shape;446;g374aede31b7_0_24"/>
          <p:cNvSpPr txBox="1"/>
          <p:nvPr/>
        </p:nvSpPr>
        <p:spPr>
          <a:xfrm>
            <a:off x="438975" y="566200"/>
            <a:ext cx="3729300" cy="3909600"/>
          </a:xfrm>
          <a:prstGeom prst="rect">
            <a:avLst/>
          </a:prstGeom>
          <a:noFill/>
          <a:ln>
            <a:noFill/>
          </a:ln>
        </p:spPr>
        <p:txBody>
          <a:bodyPr anchorCtr="0" anchor="t" bIns="91425" lIns="91425" spcFirstLastPara="1" rIns="91425" wrap="square" tIns="91425">
            <a:spAutoFit/>
          </a:bodyPr>
          <a:lstStyle/>
          <a:p>
            <a:pPr indent="-368300" lvl="0" marL="457200" marR="0" rtl="0" algn="l">
              <a:lnSpc>
                <a:spcPct val="100000"/>
              </a:lnSpc>
              <a:spcBef>
                <a:spcPts val="0"/>
              </a:spcBef>
              <a:spcAft>
                <a:spcPts val="0"/>
              </a:spcAft>
              <a:buClr>
                <a:schemeClr val="dk1"/>
              </a:buClr>
              <a:buSzPts val="2200"/>
              <a:buFont typeface="Arial"/>
              <a:buChar char="●"/>
            </a:pPr>
            <a:r>
              <a:rPr b="0" i="0" lang="en" sz="2200" u="none" cap="none" strike="noStrike">
                <a:solidFill>
                  <a:schemeClr val="dk1"/>
                </a:solidFill>
                <a:latin typeface="Arial"/>
                <a:ea typeface="Arial"/>
                <a:cs typeface="Arial"/>
                <a:sym typeface="Arial"/>
              </a:rPr>
              <a:t>The Wellness Recovery Action Plan® or WRAP®, is a self-designed prevention and wellness process </a:t>
            </a:r>
            <a:endParaRPr b="0" i="0" sz="2200" u="none" cap="none" strike="noStrike">
              <a:solidFill>
                <a:schemeClr val="dk1"/>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2200"/>
              <a:buFont typeface="Arial"/>
              <a:buNone/>
            </a:pPr>
            <a:r>
              <a:t/>
            </a:r>
            <a:endParaRPr b="0" i="0" sz="2200" u="none" cap="none" strike="noStrike">
              <a:solidFill>
                <a:schemeClr val="dk1"/>
              </a:solidFill>
              <a:latin typeface="Arial"/>
              <a:ea typeface="Arial"/>
              <a:cs typeface="Arial"/>
              <a:sym typeface="Arial"/>
            </a:endParaRPr>
          </a:p>
          <a:p>
            <a:pPr indent="-368300" lvl="0" marL="457200" marR="0" rtl="0" algn="l">
              <a:lnSpc>
                <a:spcPct val="100000"/>
              </a:lnSpc>
              <a:spcBef>
                <a:spcPts val="0"/>
              </a:spcBef>
              <a:spcAft>
                <a:spcPts val="0"/>
              </a:spcAft>
              <a:buClr>
                <a:schemeClr val="dk1"/>
              </a:buClr>
              <a:buSzPts val="2200"/>
              <a:buFont typeface="Arial"/>
              <a:buChar char="●"/>
            </a:pPr>
            <a:r>
              <a:rPr b="0" i="0" lang="en" sz="2200" u="none" cap="none" strike="noStrike">
                <a:solidFill>
                  <a:schemeClr val="dk1"/>
                </a:solidFill>
                <a:latin typeface="Arial"/>
                <a:ea typeface="Arial"/>
                <a:cs typeface="Arial"/>
                <a:sym typeface="Arial"/>
              </a:rPr>
              <a:t>Developed to help addiction and mental health and help people their life dreams and goals.  </a:t>
            </a:r>
            <a:endParaRPr b="0" i="0" sz="2200" u="none" cap="none" strike="noStrike">
              <a:solidFill>
                <a:schemeClr val="dk1"/>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9CFD"/>
            </a:gs>
            <a:gs pos="100000">
              <a:srgbClr val="054B76"/>
            </a:gs>
          </a:gsLst>
          <a:lin ang="5400012" scaled="0"/>
        </a:gradFill>
      </p:bgPr>
    </p:bg>
    <p:spTree>
      <p:nvGrpSpPr>
        <p:cNvPr id="450" name="Shape 450"/>
        <p:cNvGrpSpPr/>
        <p:nvPr/>
      </p:nvGrpSpPr>
      <p:grpSpPr>
        <a:xfrm>
          <a:off x="0" y="0"/>
          <a:ext cx="0" cy="0"/>
          <a:chOff x="0" y="0"/>
          <a:chExt cx="0" cy="0"/>
        </a:xfrm>
      </p:grpSpPr>
      <p:pic>
        <p:nvPicPr>
          <p:cNvPr id="451" name="Google Shape;451;g374aede31b7_0_29"/>
          <p:cNvPicPr preferRelativeResize="0"/>
          <p:nvPr/>
        </p:nvPicPr>
        <p:blipFill rotWithShape="1">
          <a:blip r:embed="rId3">
            <a:alphaModFix/>
          </a:blip>
          <a:srcRect b="0" l="0" r="0" t="0"/>
          <a:stretch/>
        </p:blipFill>
        <p:spPr>
          <a:xfrm>
            <a:off x="2671237" y="152400"/>
            <a:ext cx="3717871" cy="48387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Dercetus template">
  <a:themeElements>
    <a:clrScheme name="Custom 347">
      <a:dk1>
        <a:srgbClr val="00162A"/>
      </a:dk1>
      <a:lt1>
        <a:srgbClr val="FFFFFF"/>
      </a:lt1>
      <a:dk2>
        <a:srgbClr val="ABB8C0"/>
      </a:dk2>
      <a:lt2>
        <a:srgbClr val="F0F2F3"/>
      </a:lt2>
      <a:accent1>
        <a:srgbClr val="05B3F1"/>
      </a:accent1>
      <a:accent2>
        <a:srgbClr val="0073BB"/>
      </a:accent2>
      <a:accent3>
        <a:srgbClr val="B8DD63"/>
      </a:accent3>
      <a:accent4>
        <a:srgbClr val="78B329"/>
      </a:accent4>
      <a:accent5>
        <a:srgbClr val="FF9367"/>
      </a:accent5>
      <a:accent6>
        <a:srgbClr val="EE2424"/>
      </a:accent6>
      <a:hlink>
        <a:srgbClr val="05B3F1"/>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Dercetus template">
  <a:themeElements>
    <a:clrScheme name="Custom 347">
      <a:dk1>
        <a:srgbClr val="00162A"/>
      </a:dk1>
      <a:lt1>
        <a:srgbClr val="FFFFFF"/>
      </a:lt1>
      <a:dk2>
        <a:srgbClr val="ABB8C0"/>
      </a:dk2>
      <a:lt2>
        <a:srgbClr val="F0F2F3"/>
      </a:lt2>
      <a:accent1>
        <a:srgbClr val="05B3F1"/>
      </a:accent1>
      <a:accent2>
        <a:srgbClr val="0073BB"/>
      </a:accent2>
      <a:accent3>
        <a:srgbClr val="B8DD63"/>
      </a:accent3>
      <a:accent4>
        <a:srgbClr val="78B329"/>
      </a:accent4>
      <a:accent5>
        <a:srgbClr val="FF9367"/>
      </a:accent5>
      <a:accent6>
        <a:srgbClr val="EE2424"/>
      </a:accent6>
      <a:hlink>
        <a:srgbClr val="05B3F1"/>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Daniel Schonbuch</dc:creator>
</cp:coreProperties>
</file>