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64" r:id="rId2"/>
  </p:sldMasterIdLst>
  <p:notesMasterIdLst>
    <p:notesMasterId r:id="rId6"/>
  </p:notesMasterIdLst>
  <p:sldIdLst>
    <p:sldId id="256" r:id="rId3"/>
    <p:sldId id="257" r:id="rId4"/>
    <p:sldId id="283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jXpYj+R/NtZ4ZT6G4mlr1ch7U7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706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42" Type="http://schemas.openxmlformats.org/officeDocument/2006/relationships/tableStyles" Target="tableStyles.xml"/><Relationship Id="rId38" Type="http://customschemas.google.com/relationships/presentationmetadata" Target="metadata"/><Relationship Id="rId2" Type="http://schemas.openxmlformats.org/officeDocument/2006/relationships/slideMaster" Target="slideMasters/slideMaster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4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dfba890cbb_0_2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gdfba890cbb_0_2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74aede31b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g374aede31b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https://www.recovery.org/pro/articles/developing-your-personal-recovery-plan-template-included/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4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gradFill>
            <a:gsLst>
              <a:gs pos="0">
                <a:srgbClr val="05B3F1">
                  <a:alpha val="0"/>
                </a:srgbClr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94"/>
          <p:cNvSpPr/>
          <p:nvPr/>
        </p:nvSpPr>
        <p:spPr>
          <a:xfrm>
            <a:off x="0" y="2946600"/>
            <a:ext cx="60960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dist="66675" algn="bl" rotWithShape="0">
              <a:schemeClr val="dk1">
                <a:alpha val="24313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94"/>
          <p:cNvSpPr txBox="1">
            <a:spLocks noGrp="1"/>
          </p:cNvSpPr>
          <p:nvPr>
            <p:ph type="ctrTitle"/>
          </p:nvPr>
        </p:nvSpPr>
        <p:spPr>
          <a:xfrm>
            <a:off x="244750" y="3059700"/>
            <a:ext cx="5647800" cy="15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5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95"/>
          <p:cNvSpPr/>
          <p:nvPr/>
        </p:nvSpPr>
        <p:spPr>
          <a:xfrm>
            <a:off x="6095875" y="-3600"/>
            <a:ext cx="3048000" cy="51507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95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95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Google Shape;18;p95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5"/>
          <p:cNvSpPr txBox="1">
            <a:spLocks noGrp="1"/>
          </p:cNvSpPr>
          <p:nvPr>
            <p:ph type="body" idx="1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9"/>
          <p:cNvSpPr/>
          <p:nvPr/>
        </p:nvSpPr>
        <p:spPr>
          <a:xfrm>
            <a:off x="-7000" y="-25"/>
            <a:ext cx="9150900" cy="5143500"/>
          </a:xfrm>
          <a:prstGeom prst="frame">
            <a:avLst>
              <a:gd name="adj1" fmla="val 2453"/>
            </a:avLst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99"/>
          <p:cNvSpPr/>
          <p:nvPr/>
        </p:nvSpPr>
        <p:spPr>
          <a:xfrm>
            <a:off x="43371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99"/>
          <p:cNvSpPr txBox="1">
            <a:spLocks noGrp="1"/>
          </p:cNvSpPr>
          <p:nvPr>
            <p:ph type="sldNum" idx="12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chemeClr val="accen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8"/>
          <p:cNvSpPr/>
          <p:nvPr/>
        </p:nvSpPr>
        <p:spPr>
          <a:xfrm>
            <a:off x="0" y="1583350"/>
            <a:ext cx="74043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dist="66675" algn="bl" rotWithShape="0">
              <a:schemeClr val="dk1">
                <a:alpha val="24313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98"/>
          <p:cNvSpPr txBox="1">
            <a:spLocks noGrp="1"/>
          </p:cNvSpPr>
          <p:nvPr>
            <p:ph type="ctrTitle"/>
          </p:nvPr>
        </p:nvSpPr>
        <p:spPr>
          <a:xfrm>
            <a:off x="2012775" y="2049850"/>
            <a:ext cx="51093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98"/>
          <p:cNvSpPr txBox="1">
            <a:spLocks noGrp="1"/>
          </p:cNvSpPr>
          <p:nvPr>
            <p:ph type="subTitle" idx="1"/>
          </p:nvPr>
        </p:nvSpPr>
        <p:spPr>
          <a:xfrm>
            <a:off x="2012775" y="2553550"/>
            <a:ext cx="51093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" name="Google Shape;28;p98"/>
          <p:cNvSpPr/>
          <p:nvPr/>
        </p:nvSpPr>
        <p:spPr>
          <a:xfrm>
            <a:off x="0" y="1583250"/>
            <a:ext cx="1739700" cy="1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Google Shape;30;p9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" name="Google Shape;31;p97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9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0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00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00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0"/>
          <p:cNvSpPr txBox="1">
            <a:spLocks noGrp="1"/>
          </p:cNvSpPr>
          <p:nvPr>
            <p:ph type="body" idx="1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38" name="Google Shape;38;p100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FFF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96"/>
          <p:cNvSpPr/>
          <p:nvPr/>
        </p:nvSpPr>
        <p:spPr>
          <a:xfrm flipH="1">
            <a:off x="3225000" y="1448425"/>
            <a:ext cx="5919000" cy="36951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96"/>
          <p:cNvSpPr/>
          <p:nvPr/>
        </p:nvSpPr>
        <p:spPr>
          <a:xfrm flipH="1">
            <a:off x="3397800" y="1448425"/>
            <a:ext cx="5746200" cy="36951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96"/>
          <p:cNvSpPr/>
          <p:nvPr/>
        </p:nvSpPr>
        <p:spPr>
          <a:xfrm flipH="1">
            <a:off x="3836700" y="1448475"/>
            <a:ext cx="5307300" cy="3695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96"/>
          <p:cNvSpPr txBox="1">
            <a:spLocks noGrp="1"/>
          </p:cNvSpPr>
          <p:nvPr>
            <p:ph type="ctrTitle"/>
          </p:nvPr>
        </p:nvSpPr>
        <p:spPr>
          <a:xfrm>
            <a:off x="335250" y="932100"/>
            <a:ext cx="55083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6"/>
          <p:cNvSpPr txBox="1">
            <a:spLocks noGrp="1"/>
          </p:cNvSpPr>
          <p:nvPr>
            <p:ph type="subTitle" idx="1"/>
          </p:nvPr>
        </p:nvSpPr>
        <p:spPr>
          <a:xfrm>
            <a:off x="335250" y="2727850"/>
            <a:ext cx="3914700" cy="16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9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1"/>
          <p:cNvSpPr/>
          <p:nvPr/>
        </p:nvSpPr>
        <p:spPr>
          <a:xfrm>
            <a:off x="43372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01"/>
          <p:cNvSpPr txBox="1">
            <a:spLocks noGrp="1"/>
          </p:cNvSpPr>
          <p:nvPr>
            <p:ph type="sldNum" idx="12"/>
          </p:nvPr>
        </p:nvSpPr>
        <p:spPr>
          <a:xfrm>
            <a:off x="43371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Google Shape;50;p101"/>
          <p:cNvSpPr/>
          <p:nvPr/>
        </p:nvSpPr>
        <p:spPr>
          <a:xfrm>
            <a:off x="469875" y="469800"/>
            <a:ext cx="8204100" cy="42039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01"/>
          <p:cNvSpPr txBox="1">
            <a:spLocks noGrp="1"/>
          </p:cNvSpPr>
          <p:nvPr>
            <p:ph type="body" idx="1"/>
          </p:nvPr>
        </p:nvSpPr>
        <p:spPr>
          <a:xfrm>
            <a:off x="1346350" y="1385300"/>
            <a:ext cx="6451500" cy="8199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1C4587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3180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1pPr>
            <a:lvl2pPr marL="914400" lvl="1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2pPr>
            <a:lvl3pPr marL="1371600" lvl="2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3pPr>
            <a:lvl4pPr marL="1828800" lvl="3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4pPr>
            <a:lvl5pPr marL="2286000" lvl="4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5pPr>
            <a:lvl6pPr marL="2743200" lvl="5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6pPr>
            <a:lvl7pPr marL="3200400" lvl="6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7pPr>
            <a:lvl8pPr marL="3657600" lvl="7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8pPr>
            <a:lvl9pPr marL="4114800" lvl="8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01"/>
          <p:cNvSpPr txBox="1"/>
          <p:nvPr/>
        </p:nvSpPr>
        <p:spPr>
          <a:xfrm>
            <a:off x="3593400" y="476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" sz="9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9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2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2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02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2"/>
          <p:cNvSpPr txBox="1">
            <a:spLocks noGrp="1"/>
          </p:cNvSpPr>
          <p:nvPr>
            <p:ph type="body" idx="1"/>
          </p:nvPr>
        </p:nvSpPr>
        <p:spPr>
          <a:xfrm>
            <a:off x="1136000" y="1200150"/>
            <a:ext cx="32547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58" name="Google Shape;58;p102"/>
          <p:cNvSpPr txBox="1">
            <a:spLocks noGrp="1"/>
          </p:cNvSpPr>
          <p:nvPr>
            <p:ph type="body" idx="2"/>
          </p:nvPr>
        </p:nvSpPr>
        <p:spPr>
          <a:xfrm>
            <a:off x="4753180" y="1200150"/>
            <a:ext cx="32547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59" name="Google Shape;59;p102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3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03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03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3"/>
          <p:cNvSpPr txBox="1">
            <a:spLocks noGrp="1"/>
          </p:cNvSpPr>
          <p:nvPr>
            <p:ph type="body" idx="1"/>
          </p:nvPr>
        </p:nvSpPr>
        <p:spPr>
          <a:xfrm>
            <a:off x="1136000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>
            <a:endParaRPr/>
          </a:p>
        </p:txBody>
      </p:sp>
      <p:sp>
        <p:nvSpPr>
          <p:cNvPr id="65" name="Google Shape;65;p103"/>
          <p:cNvSpPr txBox="1">
            <a:spLocks noGrp="1"/>
          </p:cNvSpPr>
          <p:nvPr>
            <p:ph type="body" idx="2"/>
          </p:nvPr>
        </p:nvSpPr>
        <p:spPr>
          <a:xfrm>
            <a:off x="3472501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>
            <a:endParaRPr/>
          </a:p>
        </p:txBody>
      </p:sp>
      <p:sp>
        <p:nvSpPr>
          <p:cNvPr id="66" name="Google Shape;66;p103"/>
          <p:cNvSpPr txBox="1">
            <a:spLocks noGrp="1"/>
          </p:cNvSpPr>
          <p:nvPr>
            <p:ph type="body" idx="3"/>
          </p:nvPr>
        </p:nvSpPr>
        <p:spPr>
          <a:xfrm>
            <a:off x="5809002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>
            <a:endParaRPr/>
          </a:p>
        </p:txBody>
      </p:sp>
      <p:sp>
        <p:nvSpPr>
          <p:cNvPr id="67" name="Google Shape;67;p103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4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04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04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4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5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05"/>
          <p:cNvSpPr txBox="1">
            <a:spLocks noGrp="1"/>
          </p:cNvSpPr>
          <p:nvPr>
            <p:ph type="body" idx="1"/>
          </p:nvPr>
        </p:nvSpPr>
        <p:spPr>
          <a:xfrm>
            <a:off x="264125" y="4435200"/>
            <a:ext cx="84225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76" name="Google Shape;76;p105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05"/>
          <p:cNvSpPr/>
          <p:nvPr/>
        </p:nvSpPr>
        <p:spPr>
          <a:xfrm>
            <a:off x="-7000" y="44352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6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" name="Google Shape;80;p106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" name="Google Shape;81;p106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06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3" name="Google Shape;83;p10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▫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0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2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7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07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07"/>
          <p:cNvSpPr txBox="1">
            <a:spLocks noGrp="1"/>
          </p:cNvSpPr>
          <p:nvPr>
            <p:ph type="dt" idx="10"/>
          </p:nvPr>
        </p:nvSpPr>
        <p:spPr>
          <a:xfrm>
            <a:off x="457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07"/>
          <p:cNvSpPr txBox="1">
            <a:spLocks noGrp="1"/>
          </p:cNvSpPr>
          <p:nvPr>
            <p:ph type="ftr" idx="11"/>
          </p:nvPr>
        </p:nvSpPr>
        <p:spPr>
          <a:xfrm>
            <a:off x="3124200" y="4683919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07"/>
          <p:cNvSpPr txBox="1">
            <a:spLocks noGrp="1"/>
          </p:cNvSpPr>
          <p:nvPr>
            <p:ph type="sldNum" idx="12"/>
          </p:nvPr>
        </p:nvSpPr>
        <p:spPr>
          <a:xfrm>
            <a:off x="6553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100" b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0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1pPr>
            <a:lvl2pPr marL="914400" lvl="1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2pPr>
            <a:lvl3pPr marL="1371600" lvl="2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3pPr>
            <a:lvl4pPr marL="1828800" lvl="3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4pPr>
            <a:lvl5pPr marL="2286000" lvl="4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5pPr>
            <a:lvl6pPr marL="2743200" lvl="5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marL="3200400" lvl="6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marL="3657600" lvl="7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marL="4114800" lvl="8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>
            <a:endParaRPr/>
          </a:p>
        </p:txBody>
      </p:sp>
      <p:sp>
        <p:nvSpPr>
          <p:cNvPr id="94" name="Google Shape;94;p108"/>
          <p:cNvSpPr txBox="1">
            <a:spLocks noGrp="1"/>
          </p:cNvSpPr>
          <p:nvPr>
            <p:ph type="dt" idx="10"/>
          </p:nvPr>
        </p:nvSpPr>
        <p:spPr>
          <a:xfrm>
            <a:off x="457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Google Shape;95;p108"/>
          <p:cNvSpPr txBox="1">
            <a:spLocks noGrp="1"/>
          </p:cNvSpPr>
          <p:nvPr>
            <p:ph type="ftr" idx="11"/>
          </p:nvPr>
        </p:nvSpPr>
        <p:spPr>
          <a:xfrm>
            <a:off x="3124200" y="4683919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108"/>
          <p:cNvSpPr txBox="1">
            <a:spLocks noGrp="1"/>
          </p:cNvSpPr>
          <p:nvPr>
            <p:ph type="sldNum" idx="12"/>
          </p:nvPr>
        </p:nvSpPr>
        <p:spPr>
          <a:xfrm>
            <a:off x="6553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100" b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Google Shape;102;ge76235a57c_0_41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" name="Google Shape;103;ge76235a57c_0_41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ge76235a57c_0_41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76235a57c_0_409"/>
          <p:cNvSpPr/>
          <p:nvPr/>
        </p:nvSpPr>
        <p:spPr>
          <a:xfrm>
            <a:off x="-7000" y="-25"/>
            <a:ext cx="9150900" cy="5143500"/>
          </a:xfrm>
          <a:prstGeom prst="frame">
            <a:avLst>
              <a:gd name="adj1" fmla="val 2453"/>
            </a:avLst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e76235a57c_0_409"/>
          <p:cNvSpPr/>
          <p:nvPr/>
        </p:nvSpPr>
        <p:spPr>
          <a:xfrm>
            <a:off x="43371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e76235a57c_0_409"/>
          <p:cNvSpPr txBox="1">
            <a:spLocks noGrp="1"/>
          </p:cNvSpPr>
          <p:nvPr>
            <p:ph type="sldNum" idx="12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Google Shape;116;g177a9314205e827d_141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" name="Google Shape;117;g177a9314205e827d_141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8" name="Google Shape;118;g177a9314205e827d_141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9" name="Google Shape;119;g177a9314205e827d_14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FFFFFF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e76235a57c_0_4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e76235a57c_0_428"/>
          <p:cNvSpPr/>
          <p:nvPr/>
        </p:nvSpPr>
        <p:spPr>
          <a:xfrm flipH="1">
            <a:off x="3225000" y="1448425"/>
            <a:ext cx="5919000" cy="36951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e76235a57c_0_428"/>
          <p:cNvSpPr/>
          <p:nvPr/>
        </p:nvSpPr>
        <p:spPr>
          <a:xfrm flipH="1">
            <a:off x="3397800" y="1448425"/>
            <a:ext cx="5746200" cy="36951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e76235a57c_0_428"/>
          <p:cNvSpPr/>
          <p:nvPr/>
        </p:nvSpPr>
        <p:spPr>
          <a:xfrm flipH="1">
            <a:off x="3836700" y="1448475"/>
            <a:ext cx="5307300" cy="3695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e76235a57c_0_428"/>
          <p:cNvSpPr txBox="1">
            <a:spLocks noGrp="1"/>
          </p:cNvSpPr>
          <p:nvPr>
            <p:ph type="ctrTitle"/>
          </p:nvPr>
        </p:nvSpPr>
        <p:spPr>
          <a:xfrm>
            <a:off x="335250" y="932100"/>
            <a:ext cx="55083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ge76235a57c_0_428"/>
          <p:cNvSpPr txBox="1">
            <a:spLocks noGrp="1"/>
          </p:cNvSpPr>
          <p:nvPr>
            <p:ph type="subTitle" idx="1"/>
          </p:nvPr>
        </p:nvSpPr>
        <p:spPr>
          <a:xfrm>
            <a:off x="335250" y="2727850"/>
            <a:ext cx="3914700" cy="16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ge76235a57c_0_4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Google Shape;129;gf000a5f8d8_0_13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0" name="Google Shape;130;gf000a5f8d8_0_13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gf000a5f8d8_0_13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f000a5f8d8_0_142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" name="Google Shape;134;gf000a5f8d8_0_14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5" name="Google Shape;135;gf000a5f8d8_0_142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gf000a5f8d8_0_142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7" name="Google Shape;137;gf000a5f8d8_0_142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▫"/>
              <a:defRPr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▫"/>
              <a:defRPr>
                <a:solidFill>
                  <a:schemeClr val="lt1"/>
                </a:solidFill>
              </a:defRPr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▫"/>
              <a:defRPr>
                <a:solidFill>
                  <a:schemeClr val="lt1"/>
                </a:solidFill>
              </a:defRPr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▫"/>
              <a:defRPr>
                <a:solidFill>
                  <a:schemeClr val="lt1"/>
                </a:solidFill>
              </a:defRPr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▫"/>
              <a:defRPr>
                <a:solidFill>
                  <a:schemeClr val="lt1"/>
                </a:solidFill>
              </a:defRPr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▫"/>
              <a:defRPr>
                <a:solidFill>
                  <a:schemeClr val="lt1"/>
                </a:solidFill>
              </a:defRPr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▫"/>
              <a:defRPr>
                <a:solidFill>
                  <a:schemeClr val="lt1"/>
                </a:solidFill>
              </a:defRPr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▫"/>
              <a:defRPr>
                <a:solidFill>
                  <a:schemeClr val="lt1"/>
                </a:solidFill>
              </a:defRPr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▫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gf000a5f8d8_0_14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AUTOLAYOUT">
    <p:bg>
      <p:bgPr>
        <a:solidFill>
          <a:srgbClr val="FFFFFF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f000a5f8d8_0_14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f000a5f8d8_0_149"/>
          <p:cNvSpPr/>
          <p:nvPr/>
        </p:nvSpPr>
        <p:spPr>
          <a:xfrm flipH="1">
            <a:off x="3225000" y="1448425"/>
            <a:ext cx="5919000" cy="36951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f000a5f8d8_0_149"/>
          <p:cNvSpPr/>
          <p:nvPr/>
        </p:nvSpPr>
        <p:spPr>
          <a:xfrm flipH="1">
            <a:off x="3397800" y="1448425"/>
            <a:ext cx="5746200" cy="3695100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f000a5f8d8_0_149"/>
          <p:cNvSpPr/>
          <p:nvPr/>
        </p:nvSpPr>
        <p:spPr>
          <a:xfrm flipH="1">
            <a:off x="3836700" y="1448475"/>
            <a:ext cx="5307300" cy="3695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f000a5f8d8_0_149"/>
          <p:cNvSpPr txBox="1">
            <a:spLocks noGrp="1"/>
          </p:cNvSpPr>
          <p:nvPr>
            <p:ph type="ctrTitle"/>
          </p:nvPr>
        </p:nvSpPr>
        <p:spPr>
          <a:xfrm>
            <a:off x="335250" y="932100"/>
            <a:ext cx="55083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gf000a5f8d8_0_149"/>
          <p:cNvSpPr txBox="1">
            <a:spLocks noGrp="1"/>
          </p:cNvSpPr>
          <p:nvPr>
            <p:ph type="subTitle" idx="1"/>
          </p:nvPr>
        </p:nvSpPr>
        <p:spPr>
          <a:xfrm>
            <a:off x="335250" y="2727850"/>
            <a:ext cx="3914700" cy="16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gf000a5f8d8_0_1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e76235a57c_0_457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e76235a57c_0_457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e76235a57c_0_457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e76235a57c_0_457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e9e7aeed7e_0_417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e9e7aeed7e_0_417"/>
          <p:cNvSpPr txBox="1">
            <a:spLocks noGrp="1"/>
          </p:cNvSpPr>
          <p:nvPr>
            <p:ph type="body" idx="1"/>
          </p:nvPr>
        </p:nvSpPr>
        <p:spPr>
          <a:xfrm>
            <a:off x="457200" y="1255014"/>
            <a:ext cx="40386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973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SzPts val="2380"/>
              <a:buChar char="▫"/>
              <a:defRPr sz="2800"/>
            </a:lvl1pPr>
            <a:lvl2pPr marL="914400" lvl="1" indent="-35814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SzPts val="2040"/>
              <a:buChar char="▫"/>
              <a:defRPr sz="2400"/>
            </a:lvl2pPr>
            <a:lvl3pPr marL="1371600" lvl="2" indent="-3429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800"/>
              <a:buChar char="▫"/>
              <a:defRPr sz="2000"/>
            </a:lvl3pPr>
            <a:lvl4pPr marL="1828800" lvl="3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155" name="Google Shape;155;ge9e7aeed7e_0_417"/>
          <p:cNvSpPr txBox="1">
            <a:spLocks noGrp="1"/>
          </p:cNvSpPr>
          <p:nvPr>
            <p:ph type="body" idx="2"/>
          </p:nvPr>
        </p:nvSpPr>
        <p:spPr>
          <a:xfrm>
            <a:off x="4648200" y="1255014"/>
            <a:ext cx="40386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973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SzPts val="2380"/>
              <a:buChar char="▫"/>
              <a:defRPr sz="2800"/>
            </a:lvl1pPr>
            <a:lvl2pPr marL="914400" lvl="1" indent="-35814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SzPts val="2040"/>
              <a:buChar char="▫"/>
              <a:defRPr sz="2400"/>
            </a:lvl2pPr>
            <a:lvl3pPr marL="1371600" lvl="2" indent="-3429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800"/>
              <a:buChar char="▫"/>
              <a:defRPr sz="2000"/>
            </a:lvl3pPr>
            <a:lvl4pPr marL="1828800" lvl="3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156" name="Google Shape;156;ge9e7aeed7e_0_417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ge9e7aeed7e_0_417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ge9e7aeed7e_0_417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e9e7aeed7e_0_424"/>
          <p:cNvSpPr txBox="1">
            <a:spLocks noGrp="1"/>
          </p:cNvSpPr>
          <p:nvPr>
            <p:ph type="title"/>
          </p:nvPr>
        </p:nvSpPr>
        <p:spPr>
          <a:xfrm>
            <a:off x="195263" y="171450"/>
            <a:ext cx="8015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ge9e7aeed7e_0_424"/>
          <p:cNvSpPr txBox="1">
            <a:spLocks noGrp="1"/>
          </p:cNvSpPr>
          <p:nvPr>
            <p:ph type="body" idx="1"/>
          </p:nvPr>
        </p:nvSpPr>
        <p:spPr>
          <a:xfrm>
            <a:off x="609600" y="1200150"/>
            <a:ext cx="38862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30"/>
              <a:buChar char="▫"/>
              <a:defRPr/>
            </a:lvl1pPr>
            <a:lvl2pPr marL="914400" lvl="1" indent="-325755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30"/>
              <a:buChar char="▫"/>
              <a:defRPr/>
            </a:lvl2pPr>
            <a:lvl3pPr marL="1371600" lvl="2" indent="-331469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620"/>
              <a:buChar char="▫"/>
              <a:defRPr/>
            </a:lvl3pPr>
            <a:lvl4pPr marL="1828800" lvl="3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4pPr>
            <a:lvl5pPr marL="2286000" lvl="4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8pPr>
            <a:lvl9pPr marL="4114800" lvl="8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9pPr>
          </a:lstStyle>
          <a:p>
            <a:endParaRPr/>
          </a:p>
        </p:txBody>
      </p:sp>
      <p:sp>
        <p:nvSpPr>
          <p:cNvPr id="162" name="Google Shape;162;ge9e7aeed7e_0_424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38862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30"/>
              <a:buChar char="▫"/>
              <a:defRPr/>
            </a:lvl1pPr>
            <a:lvl2pPr marL="914400" lvl="1" indent="-325755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30"/>
              <a:buChar char="▫"/>
              <a:defRPr/>
            </a:lvl2pPr>
            <a:lvl3pPr marL="1371600" lvl="2" indent="-331469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620"/>
              <a:buChar char="▫"/>
              <a:defRPr/>
            </a:lvl3pPr>
            <a:lvl4pPr marL="1828800" lvl="3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4pPr>
            <a:lvl5pPr marL="2286000" lvl="4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8pPr>
            <a:lvl9pPr marL="4114800" lvl="8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9pPr>
          </a:lstStyle>
          <a:p>
            <a:endParaRPr/>
          </a:p>
        </p:txBody>
      </p:sp>
      <p:sp>
        <p:nvSpPr>
          <p:cNvPr id="163" name="Google Shape;163;ge9e7aeed7e_0_424"/>
          <p:cNvSpPr txBox="1">
            <a:spLocks noGrp="1"/>
          </p:cNvSpPr>
          <p:nvPr>
            <p:ph type="dt" idx="10"/>
          </p:nvPr>
        </p:nvSpPr>
        <p:spPr>
          <a:xfrm>
            <a:off x="457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ge9e7aeed7e_0_424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Google Shape;165;ge9e7aeed7e_0_424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chemeClr val="accen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e76235a57c_0_413"/>
          <p:cNvSpPr/>
          <p:nvPr/>
        </p:nvSpPr>
        <p:spPr>
          <a:xfrm>
            <a:off x="0" y="1583350"/>
            <a:ext cx="74043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dist="66675" algn="bl" rotWithShape="0">
              <a:schemeClr val="dk1">
                <a:alpha val="25098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e76235a57c_0_413"/>
          <p:cNvSpPr txBox="1">
            <a:spLocks noGrp="1"/>
          </p:cNvSpPr>
          <p:nvPr>
            <p:ph type="ctrTitle"/>
          </p:nvPr>
        </p:nvSpPr>
        <p:spPr>
          <a:xfrm>
            <a:off x="2012775" y="2049850"/>
            <a:ext cx="51093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9" name="Google Shape;169;ge76235a57c_0_413"/>
          <p:cNvSpPr txBox="1">
            <a:spLocks noGrp="1"/>
          </p:cNvSpPr>
          <p:nvPr>
            <p:ph type="subTitle" idx="1"/>
          </p:nvPr>
        </p:nvSpPr>
        <p:spPr>
          <a:xfrm>
            <a:off x="2012775" y="2553550"/>
            <a:ext cx="51093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0" name="Google Shape;170;ge76235a57c_0_413"/>
          <p:cNvSpPr/>
          <p:nvPr/>
        </p:nvSpPr>
        <p:spPr>
          <a:xfrm>
            <a:off x="0" y="1583250"/>
            <a:ext cx="1739700" cy="1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e76235a57c_0_402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e76235a57c_0_402"/>
          <p:cNvSpPr/>
          <p:nvPr/>
        </p:nvSpPr>
        <p:spPr>
          <a:xfrm>
            <a:off x="6095875" y="-3600"/>
            <a:ext cx="3048000" cy="51507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e76235a57c_0_402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e76235a57c_0_402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6" name="Google Shape;176;ge76235a57c_0_402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44424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ge76235a57c_0_402"/>
          <p:cNvSpPr txBox="1">
            <a:spLocks noGrp="1"/>
          </p:cNvSpPr>
          <p:nvPr>
            <p:ph type="body" idx="1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e76235a57c_0_398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gradFill>
            <a:gsLst>
              <a:gs pos="0">
                <a:srgbClr val="05B3F1">
                  <a:alpha val="0"/>
                </a:srgbClr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e76235a57c_0_398"/>
          <p:cNvSpPr/>
          <p:nvPr/>
        </p:nvSpPr>
        <p:spPr>
          <a:xfrm>
            <a:off x="0" y="2946600"/>
            <a:ext cx="60960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dist="66675" algn="bl" rotWithShape="0">
              <a:schemeClr val="dk1">
                <a:alpha val="25098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e76235a57c_0_398"/>
          <p:cNvSpPr txBox="1">
            <a:spLocks noGrp="1"/>
          </p:cNvSpPr>
          <p:nvPr>
            <p:ph type="ctrTitle"/>
          </p:nvPr>
        </p:nvSpPr>
        <p:spPr>
          <a:xfrm>
            <a:off x="244750" y="3059700"/>
            <a:ext cx="5647800" cy="15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e76235a57c_0_422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e76235a57c_0_422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e76235a57c_0_422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ge76235a57c_0_422"/>
          <p:cNvSpPr txBox="1">
            <a:spLocks noGrp="1"/>
          </p:cNvSpPr>
          <p:nvPr>
            <p:ph type="body" idx="1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187" name="Google Shape;187;ge76235a57c_0_422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76235a57c_0_436"/>
          <p:cNvSpPr/>
          <p:nvPr/>
        </p:nvSpPr>
        <p:spPr>
          <a:xfrm>
            <a:off x="43372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e76235a57c_0_436"/>
          <p:cNvSpPr txBox="1">
            <a:spLocks noGrp="1"/>
          </p:cNvSpPr>
          <p:nvPr>
            <p:ph type="sldNum" idx="12"/>
          </p:nvPr>
        </p:nvSpPr>
        <p:spPr>
          <a:xfrm>
            <a:off x="4337138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1" name="Google Shape;191;ge76235a57c_0_436"/>
          <p:cNvSpPr/>
          <p:nvPr/>
        </p:nvSpPr>
        <p:spPr>
          <a:xfrm>
            <a:off x="469875" y="469800"/>
            <a:ext cx="8204100" cy="42039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e76235a57c_0_436"/>
          <p:cNvSpPr txBox="1">
            <a:spLocks noGrp="1"/>
          </p:cNvSpPr>
          <p:nvPr>
            <p:ph type="body" idx="1"/>
          </p:nvPr>
        </p:nvSpPr>
        <p:spPr>
          <a:xfrm>
            <a:off x="1346350" y="1385300"/>
            <a:ext cx="6451500" cy="8199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1C4587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3180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1pPr>
            <a:lvl2pPr marL="914400" lvl="1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2pPr>
            <a:lvl3pPr marL="1371600" lvl="2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3pPr>
            <a:lvl4pPr marL="1828800" lvl="3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4pPr>
            <a:lvl5pPr marL="2286000" lvl="4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5pPr>
            <a:lvl6pPr marL="2743200" lvl="5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6pPr>
            <a:lvl7pPr marL="3200400" lvl="6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7pPr>
            <a:lvl8pPr marL="3657600" lvl="7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8pPr>
            <a:lvl9pPr marL="4114800" lvl="8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▫"/>
              <a:defRPr sz="32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3" name="Google Shape;193;ge76235a57c_0_436"/>
          <p:cNvSpPr txBox="1"/>
          <p:nvPr/>
        </p:nvSpPr>
        <p:spPr>
          <a:xfrm>
            <a:off x="3593400" y="476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" sz="9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9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e76235a57c_0_442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e76235a57c_0_442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e76235a57c_0_442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ge76235a57c_0_442"/>
          <p:cNvSpPr txBox="1">
            <a:spLocks noGrp="1"/>
          </p:cNvSpPr>
          <p:nvPr>
            <p:ph type="body" idx="1"/>
          </p:nvPr>
        </p:nvSpPr>
        <p:spPr>
          <a:xfrm>
            <a:off x="1136000" y="1200150"/>
            <a:ext cx="32547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199" name="Google Shape;199;ge76235a57c_0_442"/>
          <p:cNvSpPr txBox="1">
            <a:spLocks noGrp="1"/>
          </p:cNvSpPr>
          <p:nvPr>
            <p:ph type="body" idx="2"/>
          </p:nvPr>
        </p:nvSpPr>
        <p:spPr>
          <a:xfrm>
            <a:off x="4753180" y="1200150"/>
            <a:ext cx="32547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200" name="Google Shape;200;ge76235a57c_0_442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e76235a57c_0_449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e76235a57c_0_449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e76235a57c_0_449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ge76235a57c_0_449"/>
          <p:cNvSpPr txBox="1">
            <a:spLocks noGrp="1"/>
          </p:cNvSpPr>
          <p:nvPr>
            <p:ph type="body" idx="1"/>
          </p:nvPr>
        </p:nvSpPr>
        <p:spPr>
          <a:xfrm>
            <a:off x="1136000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>
            <a:endParaRPr/>
          </a:p>
        </p:txBody>
      </p:sp>
      <p:sp>
        <p:nvSpPr>
          <p:cNvPr id="206" name="Google Shape;206;ge76235a57c_0_449"/>
          <p:cNvSpPr txBox="1">
            <a:spLocks noGrp="1"/>
          </p:cNvSpPr>
          <p:nvPr>
            <p:ph type="body" idx="2"/>
          </p:nvPr>
        </p:nvSpPr>
        <p:spPr>
          <a:xfrm>
            <a:off x="3472501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>
            <a:endParaRPr/>
          </a:p>
        </p:txBody>
      </p:sp>
      <p:sp>
        <p:nvSpPr>
          <p:cNvPr id="207" name="Google Shape;207;ge76235a57c_0_449"/>
          <p:cNvSpPr txBox="1">
            <a:spLocks noGrp="1"/>
          </p:cNvSpPr>
          <p:nvPr>
            <p:ph type="body" idx="3"/>
          </p:nvPr>
        </p:nvSpPr>
        <p:spPr>
          <a:xfrm>
            <a:off x="5809002" y="1200150"/>
            <a:ext cx="21348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9pPr>
          </a:lstStyle>
          <a:p>
            <a:endParaRPr/>
          </a:p>
        </p:txBody>
      </p:sp>
      <p:sp>
        <p:nvSpPr>
          <p:cNvPr id="208" name="Google Shape;208;ge76235a57c_0_449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e76235a57c_0_462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e76235a57c_0_462"/>
          <p:cNvSpPr txBox="1">
            <a:spLocks noGrp="1"/>
          </p:cNvSpPr>
          <p:nvPr>
            <p:ph type="body" idx="1"/>
          </p:nvPr>
        </p:nvSpPr>
        <p:spPr>
          <a:xfrm>
            <a:off x="264125" y="4435200"/>
            <a:ext cx="84225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212" name="Google Shape;212;ge76235a57c_0_462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3" name="Google Shape;213;ge76235a57c_0_462"/>
          <p:cNvSpPr/>
          <p:nvPr/>
        </p:nvSpPr>
        <p:spPr>
          <a:xfrm>
            <a:off x="-7000" y="44352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0000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e76235a57c_0_467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6" name="Google Shape;216;ge76235a57c_0_46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7" name="Google Shape;217;ge76235a57c_0_467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8" name="Google Shape;218;ge76235a57c_0_467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9" name="Google Shape;219;ge76235a57c_0_467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▫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▫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0" name="Google Shape;220;ge76235a57c_0_46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2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e76235a57c_0_47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ge76235a57c_0_47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ge76235a57c_0_474"/>
          <p:cNvSpPr txBox="1">
            <a:spLocks noGrp="1"/>
          </p:cNvSpPr>
          <p:nvPr>
            <p:ph type="dt" idx="10"/>
          </p:nvPr>
        </p:nvSpPr>
        <p:spPr>
          <a:xfrm>
            <a:off x="457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Google Shape;225;ge76235a57c_0_474"/>
          <p:cNvSpPr txBox="1">
            <a:spLocks noGrp="1"/>
          </p:cNvSpPr>
          <p:nvPr>
            <p:ph type="ftr" idx="11"/>
          </p:nvPr>
        </p:nvSpPr>
        <p:spPr>
          <a:xfrm>
            <a:off x="3124200" y="4683919"/>
            <a:ext cx="2895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6" name="Google Shape;226;ge76235a57c_0_474"/>
          <p:cNvSpPr txBox="1">
            <a:spLocks noGrp="1"/>
          </p:cNvSpPr>
          <p:nvPr>
            <p:ph type="sldNum" idx="12"/>
          </p:nvPr>
        </p:nvSpPr>
        <p:spPr>
          <a:xfrm>
            <a:off x="6553200" y="4683919"/>
            <a:ext cx="2133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100" b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, and 2 Content" type="objAndTwoObj">
  <p:cSld name="OBJECT_AND_TWO_OBJECTS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e9e7aeed7e_0_431"/>
          <p:cNvSpPr txBox="1">
            <a:spLocks noGrp="1"/>
          </p:cNvSpPr>
          <p:nvPr>
            <p:ph type="title"/>
          </p:nvPr>
        </p:nvSpPr>
        <p:spPr>
          <a:xfrm>
            <a:off x="457200" y="208360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ge9e7aeed7e_0_43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30"/>
              <a:buChar char="▫"/>
              <a:defRPr/>
            </a:lvl1pPr>
            <a:lvl2pPr marL="914400" lvl="1" indent="-325755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30"/>
              <a:buChar char="▫"/>
              <a:defRPr/>
            </a:lvl2pPr>
            <a:lvl3pPr marL="1371600" lvl="2" indent="-331469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620"/>
              <a:buChar char="▫"/>
              <a:defRPr/>
            </a:lvl3pPr>
            <a:lvl4pPr marL="1828800" lvl="3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4pPr>
            <a:lvl5pPr marL="2286000" lvl="4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8pPr>
            <a:lvl9pPr marL="4114800" lvl="8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9pPr>
          </a:lstStyle>
          <a:p>
            <a:endParaRPr/>
          </a:p>
        </p:txBody>
      </p:sp>
      <p:sp>
        <p:nvSpPr>
          <p:cNvPr id="230" name="Google Shape;230;ge9e7aeed7e_0_431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16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30"/>
              <a:buChar char="▫"/>
              <a:defRPr/>
            </a:lvl1pPr>
            <a:lvl2pPr marL="914400" lvl="1" indent="-325755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30"/>
              <a:buChar char="▫"/>
              <a:defRPr/>
            </a:lvl2pPr>
            <a:lvl3pPr marL="1371600" lvl="2" indent="-331469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620"/>
              <a:buChar char="▫"/>
              <a:defRPr/>
            </a:lvl3pPr>
            <a:lvl4pPr marL="1828800" lvl="3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4pPr>
            <a:lvl5pPr marL="2286000" lvl="4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8pPr>
            <a:lvl9pPr marL="4114800" lvl="8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9pPr>
          </a:lstStyle>
          <a:p>
            <a:endParaRPr/>
          </a:p>
        </p:txBody>
      </p:sp>
      <p:sp>
        <p:nvSpPr>
          <p:cNvPr id="231" name="Google Shape;231;ge9e7aeed7e_0_431"/>
          <p:cNvSpPr txBox="1">
            <a:spLocks noGrp="1"/>
          </p:cNvSpPr>
          <p:nvPr>
            <p:ph type="body" idx="3"/>
          </p:nvPr>
        </p:nvSpPr>
        <p:spPr>
          <a:xfrm>
            <a:off x="4648200" y="2956322"/>
            <a:ext cx="4038600" cy="16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30"/>
              <a:buChar char="▫"/>
              <a:defRPr/>
            </a:lvl1pPr>
            <a:lvl2pPr marL="914400" lvl="1" indent="-325755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530"/>
              <a:buChar char="▫"/>
              <a:defRPr/>
            </a:lvl2pPr>
            <a:lvl3pPr marL="1371600" lvl="2" indent="-331469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620"/>
              <a:buChar char="▫"/>
              <a:defRPr/>
            </a:lvl3pPr>
            <a:lvl4pPr marL="1828800" lvl="3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4pPr>
            <a:lvl5pPr marL="2286000" lvl="4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8pPr>
            <a:lvl9pPr marL="4114800" lvl="8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▫"/>
              <a:defRPr/>
            </a:lvl9pPr>
          </a:lstStyle>
          <a:p>
            <a:endParaRPr/>
          </a:p>
        </p:txBody>
      </p:sp>
      <p:sp>
        <p:nvSpPr>
          <p:cNvPr id="232" name="Google Shape;232;ge9e7aeed7e_0_431"/>
          <p:cNvSpPr txBox="1">
            <a:spLocks noGrp="1"/>
          </p:cNvSpPr>
          <p:nvPr>
            <p:ph type="dt" idx="10"/>
          </p:nvPr>
        </p:nvSpPr>
        <p:spPr>
          <a:xfrm>
            <a:off x="457200" y="4682728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3" name="Google Shape;233;ge9e7aeed7e_0_431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4" name="Google Shape;234;ge9e7aeed7e_0_431"/>
          <p:cNvSpPr txBox="1">
            <a:spLocks noGrp="1"/>
          </p:cNvSpPr>
          <p:nvPr>
            <p:ph type="sldNum" idx="12"/>
          </p:nvPr>
        </p:nvSpPr>
        <p:spPr>
          <a:xfrm>
            <a:off x="6553200" y="4682728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3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93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93"/>
          <p:cNvSpPr txBox="1">
            <a:spLocks noGrp="1"/>
          </p:cNvSpPr>
          <p:nvPr>
            <p:ph type="body" idx="1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e76235a57c_0_394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ge76235a57c_0_394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ge76235a57c_0_394"/>
          <p:cNvSpPr txBox="1">
            <a:spLocks noGrp="1"/>
          </p:cNvSpPr>
          <p:nvPr>
            <p:ph type="body" idx="1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▫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"/>
          <p:cNvSpPr txBox="1">
            <a:spLocks noGrp="1"/>
          </p:cNvSpPr>
          <p:nvPr>
            <p:ph type="ctrTitle"/>
          </p:nvPr>
        </p:nvSpPr>
        <p:spPr>
          <a:xfrm>
            <a:off x="244750" y="3059700"/>
            <a:ext cx="5936400" cy="15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2700" dirty="0">
                <a:solidFill>
                  <a:schemeClr val="dk1"/>
                </a:solidFill>
              </a:rPr>
              <a:t>Viktor Frankl</a:t>
            </a:r>
            <a:br>
              <a:rPr lang="en" sz="2700" dirty="0"/>
            </a:br>
            <a:r>
              <a:rPr lang="en" sz="2700" dirty="0">
                <a:solidFill>
                  <a:schemeClr val="dk1"/>
                </a:solidFill>
              </a:rPr>
              <a:t>Addiction Recovery Coaching</a:t>
            </a:r>
            <a:endParaRPr sz="27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2700" dirty="0">
                <a:solidFill>
                  <a:schemeClr val="accent2"/>
                </a:solidFill>
              </a:rPr>
              <a:t>Week 11</a:t>
            </a:r>
            <a:endParaRPr sz="2700" dirty="0">
              <a:solidFill>
                <a:schemeClr val="accent2"/>
              </a:solidFill>
            </a:endParaRPr>
          </a:p>
        </p:txBody>
      </p:sp>
      <p:pic>
        <p:nvPicPr>
          <p:cNvPr id="240" name="Google Shape;24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74129" y="664229"/>
            <a:ext cx="3799300" cy="220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dfba890cbb_0_2461"/>
          <p:cNvSpPr txBox="1">
            <a:spLocks noGrp="1"/>
          </p:cNvSpPr>
          <p:nvPr>
            <p:ph type="body" idx="1"/>
          </p:nvPr>
        </p:nvSpPr>
        <p:spPr>
          <a:xfrm>
            <a:off x="373075" y="1648675"/>
            <a:ext cx="4861800" cy="32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Char char="●"/>
            </a:pPr>
            <a:r>
              <a:rPr lang="en" sz="2100" dirty="0">
                <a:solidFill>
                  <a:srgbClr val="000000"/>
                </a:solidFill>
              </a:rPr>
              <a:t>Recovery </a:t>
            </a:r>
            <a:r>
              <a:rPr lang="en-US" sz="2100" dirty="0">
                <a:solidFill>
                  <a:srgbClr val="000000"/>
                </a:solidFill>
              </a:rPr>
              <a:t>Coaching Manual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Char char="●"/>
            </a:pPr>
            <a:r>
              <a:rPr lang="en-US" sz="2100" dirty="0">
                <a:solidFill>
                  <a:srgbClr val="000000"/>
                </a:solidFill>
              </a:rPr>
              <a:t>R Yosef </a:t>
            </a:r>
            <a:r>
              <a:rPr lang="en-US" sz="2100">
                <a:solidFill>
                  <a:srgbClr val="000000"/>
                </a:solidFill>
              </a:rPr>
              <a:t>Lipsker</a:t>
            </a:r>
            <a:r>
              <a:rPr lang="en-US" sz="2100" dirty="0">
                <a:solidFill>
                  <a:srgbClr val="000000"/>
                </a:solidFill>
              </a:rPr>
              <a:t>, Caron</a:t>
            </a:r>
            <a:endParaRPr sz="21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21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2300" b="1"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3200" b="1"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 dirty="0"/>
          </a:p>
        </p:txBody>
      </p:sp>
      <p:pic>
        <p:nvPicPr>
          <p:cNvPr id="246" name="Google Shape;246;gdfba890cbb_0_24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9200" y="1215775"/>
            <a:ext cx="2880775" cy="1920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dfba890cbb_0_2461"/>
          <p:cNvSpPr txBox="1">
            <a:spLocks noGrp="1"/>
          </p:cNvSpPr>
          <p:nvPr>
            <p:ph type="title"/>
          </p:nvPr>
        </p:nvSpPr>
        <p:spPr>
          <a:xfrm>
            <a:off x="175175" y="348050"/>
            <a:ext cx="4838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0" algn="l" rtl="0">
              <a:lnSpc>
                <a:spcPct val="135000"/>
              </a:lnSpc>
              <a:spcBef>
                <a:spcPts val="0"/>
              </a:spcBef>
              <a:spcAft>
                <a:spcPts val="1200"/>
              </a:spcAft>
              <a:buSzPts val="3000"/>
              <a:buNone/>
            </a:pPr>
            <a:r>
              <a:rPr lang="en" dirty="0">
                <a:highlight>
                  <a:srgbClr val="FFFFFF"/>
                </a:highlight>
              </a:rPr>
              <a:t>Week 11 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9CFD"/>
            </a:gs>
            <a:gs pos="100000">
              <a:srgbClr val="054B76"/>
            </a:gs>
          </a:gsLst>
          <a:lin ang="5400012" scaled="0"/>
        </a:grad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g374aede31b7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1237" y="152400"/>
            <a:ext cx="371787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rcetus template">
  <a:themeElements>
    <a:clrScheme name="Custom 347">
      <a:dk1>
        <a:srgbClr val="00162A"/>
      </a:dk1>
      <a:lt1>
        <a:srgbClr val="FFFFFF"/>
      </a:lt1>
      <a:dk2>
        <a:srgbClr val="ABB8C0"/>
      </a:dk2>
      <a:lt2>
        <a:srgbClr val="F0F2F3"/>
      </a:lt2>
      <a:accent1>
        <a:srgbClr val="05B3F1"/>
      </a:accent1>
      <a:accent2>
        <a:srgbClr val="0073BB"/>
      </a:accent2>
      <a:accent3>
        <a:srgbClr val="B8DD63"/>
      </a:accent3>
      <a:accent4>
        <a:srgbClr val="78B329"/>
      </a:accent4>
      <a:accent5>
        <a:srgbClr val="FF9367"/>
      </a:accent5>
      <a:accent6>
        <a:srgbClr val="EE2424"/>
      </a:accent6>
      <a:hlink>
        <a:srgbClr val="05B3F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rcetus template">
  <a:themeElements>
    <a:clrScheme name="Custom 347">
      <a:dk1>
        <a:srgbClr val="00162A"/>
      </a:dk1>
      <a:lt1>
        <a:srgbClr val="FFFFFF"/>
      </a:lt1>
      <a:dk2>
        <a:srgbClr val="ABB8C0"/>
      </a:dk2>
      <a:lt2>
        <a:srgbClr val="F0F2F3"/>
      </a:lt2>
      <a:accent1>
        <a:srgbClr val="05B3F1"/>
      </a:accent1>
      <a:accent2>
        <a:srgbClr val="0073BB"/>
      </a:accent2>
      <a:accent3>
        <a:srgbClr val="B8DD63"/>
      </a:accent3>
      <a:accent4>
        <a:srgbClr val="78B329"/>
      </a:accent4>
      <a:accent5>
        <a:srgbClr val="FF9367"/>
      </a:accent5>
      <a:accent6>
        <a:srgbClr val="EE2424"/>
      </a:accent6>
      <a:hlink>
        <a:srgbClr val="05B3F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On-screen Show (16:9)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Dercetus template</vt:lpstr>
      <vt:lpstr>Dercetus template</vt:lpstr>
      <vt:lpstr>Viktor Frankl Addiction Recovery Coaching Week 11</vt:lpstr>
      <vt:lpstr>Week 11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Daniel Schonbuch</dc:creator>
  <cp:lastModifiedBy>Daniel Schonbuch</cp:lastModifiedBy>
  <cp:revision>1</cp:revision>
  <dcterms:modified xsi:type="dcterms:W3CDTF">2025-08-21T12:49:48Z</dcterms:modified>
</cp:coreProperties>
</file>