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 id="2147483683" r:id="rId5"/>
    <p:sldMasterId id="2147483695" r:id="rId6"/>
    <p:sldMasterId id="2147483715" r:id="rId7"/>
    <p:sldMasterId id="2147483727" r:id="rId8"/>
    <p:sldMasterId id="2147483743"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Lst>
  <p:sldSz cy="5143500" cx="9144000"/>
  <p:notesSz cx="6858000" cy="9144000"/>
  <p:embeddedFontLst>
    <p:embeddedFont>
      <p:font typeface="Raleway"/>
      <p:regular r:id="rId48"/>
      <p:bold r:id="rId49"/>
      <p:italic r:id="rId50"/>
      <p:boldItalic r:id="rId51"/>
    </p:embeddedFont>
    <p:embeddedFont>
      <p:font typeface="Lato"/>
      <p:regular r:id="rId52"/>
      <p:bold r:id="rId53"/>
      <p:italic r:id="rId54"/>
      <p:boldItalic r:id="rId55"/>
    </p:embeddedFont>
    <p:embeddedFont>
      <p:font typeface="Montserrat"/>
      <p:regular r:id="rId56"/>
      <p:bold r:id="rId57"/>
      <p:italic r:id="rId58"/>
      <p:boldItalic r:id="rId59"/>
    </p:embeddedFont>
    <p:embeddedFont>
      <p:font typeface="Book Antiqua"/>
      <p:regular r:id="rId60"/>
      <p:bold r:id="rId61"/>
      <p:italic r:id="rId62"/>
      <p:boldItalic r:id="rId63"/>
    </p:embeddedFont>
    <p:embeddedFont>
      <p:font typeface="Helvetica Neue Light"/>
      <p:regular r:id="rId64"/>
      <p:bold r:id="rId65"/>
      <p:italic r:id="rId66"/>
      <p:boldItalic r:id="rId67"/>
    </p:embeddedFont>
    <p:embeddedFont>
      <p:font typeface="DM Sans"/>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2" roundtripDataSignature="AMtx7mg4ByPhfHcTI2bkQI8sefdeTt5D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7.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font" Target="fonts/Raleway-regular.fntdata"/><Relationship Id="rId47" Type="http://schemas.openxmlformats.org/officeDocument/2006/relationships/slide" Target="slides/slide37.xml"/><Relationship Id="rId49" Type="http://schemas.openxmlformats.org/officeDocument/2006/relationships/font" Target="fonts/Raleway-bold.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2" Type="http://customschemas.google.com/relationships/presentationmetadata" Target="metadata"/><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DMSans-boldItalic.fntdata"/><Relationship Id="rId70" Type="http://schemas.openxmlformats.org/officeDocument/2006/relationships/font" Target="fonts/DMSans-italic.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font" Target="fonts/BookAntiqua-italic.fntdata"/><Relationship Id="rId61" Type="http://schemas.openxmlformats.org/officeDocument/2006/relationships/font" Target="fonts/BookAntiqua-bold.fntdata"/><Relationship Id="rId20" Type="http://schemas.openxmlformats.org/officeDocument/2006/relationships/slide" Target="slides/slide10.xml"/><Relationship Id="rId64" Type="http://schemas.openxmlformats.org/officeDocument/2006/relationships/font" Target="fonts/HelveticaNeueLight-regular.fntdata"/><Relationship Id="rId63" Type="http://schemas.openxmlformats.org/officeDocument/2006/relationships/font" Target="fonts/BookAntiqua-boldItalic.fntdata"/><Relationship Id="rId22" Type="http://schemas.openxmlformats.org/officeDocument/2006/relationships/slide" Target="slides/slide12.xml"/><Relationship Id="rId66" Type="http://schemas.openxmlformats.org/officeDocument/2006/relationships/font" Target="fonts/HelveticaNeueLight-italic.fntdata"/><Relationship Id="rId21" Type="http://schemas.openxmlformats.org/officeDocument/2006/relationships/slide" Target="slides/slide11.xml"/><Relationship Id="rId65" Type="http://schemas.openxmlformats.org/officeDocument/2006/relationships/font" Target="fonts/HelveticaNeueLight-bold.fntdata"/><Relationship Id="rId24" Type="http://schemas.openxmlformats.org/officeDocument/2006/relationships/slide" Target="slides/slide14.xml"/><Relationship Id="rId68" Type="http://schemas.openxmlformats.org/officeDocument/2006/relationships/font" Target="fonts/DMSans-regular.fntdata"/><Relationship Id="rId23" Type="http://schemas.openxmlformats.org/officeDocument/2006/relationships/slide" Target="slides/slide13.xml"/><Relationship Id="rId67" Type="http://schemas.openxmlformats.org/officeDocument/2006/relationships/font" Target="fonts/HelveticaNeueLight-boldItalic.fntdata"/><Relationship Id="rId60" Type="http://schemas.openxmlformats.org/officeDocument/2006/relationships/font" Target="fonts/BookAntiqua-regular.fntdata"/><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DMSans-bold.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Raleway-boldItalic.fntdata"/><Relationship Id="rId50" Type="http://schemas.openxmlformats.org/officeDocument/2006/relationships/font" Target="fonts/Raleway-italic.fntdata"/><Relationship Id="rId53" Type="http://schemas.openxmlformats.org/officeDocument/2006/relationships/font" Target="fonts/Lato-bold.fntdata"/><Relationship Id="rId52" Type="http://schemas.openxmlformats.org/officeDocument/2006/relationships/font" Target="fonts/Lato-regular.fntdata"/><Relationship Id="rId11" Type="http://schemas.openxmlformats.org/officeDocument/2006/relationships/slide" Target="slides/slide1.xml"/><Relationship Id="rId55" Type="http://schemas.openxmlformats.org/officeDocument/2006/relationships/font" Target="fonts/Lato-boldItalic.fntdata"/><Relationship Id="rId10" Type="http://schemas.openxmlformats.org/officeDocument/2006/relationships/notesMaster" Target="notesMasters/notesMaster1.xml"/><Relationship Id="rId54" Type="http://schemas.openxmlformats.org/officeDocument/2006/relationships/font" Target="fonts/Lato-italic.fntdata"/><Relationship Id="rId13" Type="http://schemas.openxmlformats.org/officeDocument/2006/relationships/slide" Target="slides/slide3.xml"/><Relationship Id="rId57" Type="http://schemas.openxmlformats.org/officeDocument/2006/relationships/font" Target="fonts/Montserrat-bold.fntdata"/><Relationship Id="rId12" Type="http://schemas.openxmlformats.org/officeDocument/2006/relationships/slide" Target="slides/slide2.xml"/><Relationship Id="rId56" Type="http://schemas.openxmlformats.org/officeDocument/2006/relationships/font" Target="fonts/Montserrat-regular.fntdata"/><Relationship Id="rId15" Type="http://schemas.openxmlformats.org/officeDocument/2006/relationships/slide" Target="slides/slide5.xml"/><Relationship Id="rId59" Type="http://schemas.openxmlformats.org/officeDocument/2006/relationships/font" Target="fonts/Montserrat-boldItalic.fntdata"/><Relationship Id="rId14" Type="http://schemas.openxmlformats.org/officeDocument/2006/relationships/slide" Target="slides/slide4.xml"/><Relationship Id="rId58" Type="http://schemas.openxmlformats.org/officeDocument/2006/relationships/font" Target="fonts/Montserrat-italic.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GKMKeU38ULs"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9" name="Google Shape;61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cb730610b7_0_4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gcb730610b7_0_4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29fa019884f_2_7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https://www.youtube.com/watch?v=GKMKeU38ULs</a:t>
            </a:r>
            <a:endParaRPr/>
          </a:p>
        </p:txBody>
      </p:sp>
      <p:sp>
        <p:nvSpPr>
          <p:cNvPr id="631" name="Google Shape;631;g29fa019884f_2_7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9fa019884f_2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39" name="Google Shape;639;g29fa019884f_2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9fa019884f_2_7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45" name="Google Shape;645;g29fa019884f_2_7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9fa019884f_2_7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g29fa019884f_2_7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9fa019884f_2_1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60" name="Google Shape;660;g29fa019884f_2_11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29fa019884f_2_1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66" name="Google Shape;666;g29fa019884f_2_12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9fa019884f_4_2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g29fa019884f_4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9fa019884f_4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g29fa019884f_4_29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9fa019884f_4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g29fa019884f_4_30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9fa019884f_4_306: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
        <p:nvSpPr>
          <p:cNvPr id="690" name="Google Shape;690;g29fa019884f_4_30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1" name="Google Shape;691;g29fa019884f_4_306:notes"/>
          <p:cNvSpPr txBox="1"/>
          <p:nvPr>
            <p:ph idx="1" type="body"/>
          </p:nvPr>
        </p:nvSpPr>
        <p:spPr>
          <a:xfrm>
            <a:off x="914400" y="4343400"/>
            <a:ext cx="50292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9fa019884f_4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g29fa019884f_4_31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9fa019884f_4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g29fa019884f_4_319: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9fa019884f_4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g29fa019884f_4_329: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9fa019884f_4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g29fa019884f_4_33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29fa019884f_4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g29fa019884f_4_33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29fa019884f_4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g29fa019884f_4_34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9fa019884f_4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g29fa019884f_4_352: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9fa019884f_4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g29fa019884f_4_35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9fa019884f_4_363: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750" name="Google Shape;750;g29fa019884f_4_36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1" name="Google Shape;751;g29fa019884f_4_363: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752" name="Google Shape;752;g29fa019884f_4_363: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9fa019884f_4_370: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758" name="Google Shape;758;g29fa019884f_4_37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9" name="Google Shape;759;g29fa019884f_4_370: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760" name="Google Shape;760;g29fa019884f_4_370: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9fa019884f_4_377: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766" name="Google Shape;766;g29fa019884f_4_37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67" name="Google Shape;767;g29fa019884f_4_377: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768" name="Google Shape;768;g29fa019884f_4_377: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9fa019884f_4_384: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774" name="Google Shape;774;g29fa019884f_4_384: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5" name="Google Shape;775;g29fa019884f_4_384: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776" name="Google Shape;776;g29fa019884f_4_384: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9fa019884f_2_12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2" name="Google Shape;782;g29fa019884f_2_12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a:t>8</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2a4a8b4e4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3" name="Google Shape;793;g2a4a8b4e4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a4a8b4e402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9" name="Google Shape;799;g2a4a8b4e402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2a4a8b4e402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4" name="Google Shape;804;g2a4a8b4e402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2a4a8b4e402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9" name="Google Shape;809;g2a4a8b4e402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9fa019884f_4_5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5" name="Google Shape;815;g29fa019884f_4_5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29fa019884f_2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1" name="Google Shape;821;g29fa019884f_2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29fa019884f_2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7" name="Google Shape;827;g29fa019884f_2_3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29fa019884f_2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2" name="Google Shape;842;g29fa019884f_2_3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9fa019884f_4_5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6" name="Google Shape;856;g29fa019884f_4_5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a:t>
            </a:r>
            <a:br>
              <a:rPr lang="en"/>
            </a:br>
            <a:br>
              <a:rPr lang="en"/>
            </a:br>
            <a:r>
              <a:rPr lang="en"/>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fa2d759b2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2" name="Google Shape;862;gfa2d759b2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9fa019884f_6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7" name="Google Shape;867;g29fa019884f_6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fa2d759b2a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4" name="Google Shape;874;gfa2d759b2a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jp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jp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jp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352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7" name="Shape 17"/>
        <p:cNvGrpSpPr/>
        <p:nvPr/>
      </p:nvGrpSpPr>
      <p:grpSpPr>
        <a:xfrm>
          <a:off x="0" y="0"/>
          <a:ext cx="0" cy="0"/>
          <a:chOff x="0" y="0"/>
          <a:chExt cx="0" cy="0"/>
        </a:xfrm>
      </p:grpSpPr>
      <p:sp>
        <p:nvSpPr>
          <p:cNvPr id="18" name="Google Shape;18;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22" name="Google Shape;22;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3" name="Google Shape;23;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352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gcb730610b7_0_770"/>
          <p:cNvSpPr/>
          <p:nvPr/>
        </p:nvSpPr>
        <p:spPr>
          <a:xfrm>
            <a:off x="-7000" y="-25"/>
            <a:ext cx="9150900" cy="5143500"/>
          </a:xfrm>
          <a:prstGeom prst="frame">
            <a:avLst>
              <a:gd fmla="val 2453" name="adj1"/>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cb730610b7_0_770"/>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cb730610b7_0_77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105" name="Shape 105"/>
        <p:cNvGrpSpPr/>
        <p:nvPr/>
      </p:nvGrpSpPr>
      <p:grpSpPr>
        <a:xfrm>
          <a:off x="0" y="0"/>
          <a:ext cx="0" cy="0"/>
          <a:chOff x="0" y="0"/>
          <a:chExt cx="0" cy="0"/>
        </a:xfrm>
      </p:grpSpPr>
      <p:sp>
        <p:nvSpPr>
          <p:cNvPr id="106" name="Google Shape;106;gcb730610b7_0_80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gcb730610b7_0_80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cb730610b7_0_80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cb730610b7_0_80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gcb730610b7_0_80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11" name="Google Shape;111;gcb730610b7_0_80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12" name="Google Shape;112;gcb730610b7_0_80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113" name="Shape 113"/>
        <p:cNvGrpSpPr/>
        <p:nvPr/>
      </p:nvGrpSpPr>
      <p:grpSpPr>
        <a:xfrm>
          <a:off x="0" y="0"/>
          <a:ext cx="0" cy="0"/>
          <a:chOff x="0" y="0"/>
          <a:chExt cx="0" cy="0"/>
        </a:xfrm>
      </p:grpSpPr>
      <p:cxnSp>
        <p:nvCxnSpPr>
          <p:cNvPr id="114" name="Google Shape;114;gcb730610b7_0_81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5" name="Google Shape;115;gcb730610b7_0_813"/>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6" name="Google Shape;116;gcb730610b7_0_8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17" name="Shape 117"/>
        <p:cNvGrpSpPr/>
        <p:nvPr/>
      </p:nvGrpSpPr>
      <p:grpSpPr>
        <a:xfrm>
          <a:off x="0" y="0"/>
          <a:ext cx="0" cy="0"/>
          <a:chOff x="0" y="0"/>
          <a:chExt cx="0" cy="0"/>
        </a:xfrm>
      </p:grpSpPr>
      <p:sp>
        <p:nvSpPr>
          <p:cNvPr id="118" name="Google Shape;118;gcb730610b7_0_717"/>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gcb730610b7_0_717"/>
          <p:cNvSpPr/>
          <p:nvPr/>
        </p:nvSpPr>
        <p:spPr>
          <a:xfrm>
            <a:off x="0" y="2946600"/>
            <a:ext cx="6096000" cy="1739700"/>
          </a:xfrm>
          <a:prstGeom prst="rect">
            <a:avLst/>
          </a:prstGeom>
          <a:solidFill>
            <a:schemeClr val="lt1"/>
          </a:solidFill>
          <a:ln>
            <a:noFill/>
          </a:ln>
          <a:effectLst>
            <a:outerShdw blurRad="271463" rotWithShape="0" algn="bl" dist="66675">
              <a:schemeClr val="dk1">
                <a:alpha val="2941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gcb730610b7_0_717"/>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21" name="Shape 121"/>
        <p:cNvGrpSpPr/>
        <p:nvPr/>
      </p:nvGrpSpPr>
      <p:grpSpPr>
        <a:xfrm>
          <a:off x="0" y="0"/>
          <a:ext cx="0" cy="0"/>
          <a:chOff x="0" y="0"/>
          <a:chExt cx="0" cy="0"/>
        </a:xfrm>
      </p:grpSpPr>
      <p:sp>
        <p:nvSpPr>
          <p:cNvPr id="122" name="Google Shape;122;gcb730610b7_0_721"/>
          <p:cNvSpPr/>
          <p:nvPr/>
        </p:nvSpPr>
        <p:spPr>
          <a:xfrm>
            <a:off x="0" y="1583350"/>
            <a:ext cx="7404300" cy="1739700"/>
          </a:xfrm>
          <a:prstGeom prst="rect">
            <a:avLst/>
          </a:prstGeom>
          <a:solidFill>
            <a:schemeClr val="lt1"/>
          </a:solidFill>
          <a:ln>
            <a:noFill/>
          </a:ln>
          <a:effectLst>
            <a:outerShdw blurRad="271463" rotWithShape="0" algn="bl" dist="66675">
              <a:schemeClr val="dk1">
                <a:alpha val="2941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cb730610b7_0_721"/>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4" name="Google Shape;124;gcb730610b7_0_721"/>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25" name="Google Shape;125;gcb730610b7_0_72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gcb730610b7_0_72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gcb730610b7_0_72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29" name="Google Shape;129;gcb730610b7_0_726"/>
          <p:cNvSpPr/>
          <p:nvPr/>
        </p:nvSpPr>
        <p:spPr>
          <a:xfrm>
            <a:off x="469875" y="469800"/>
            <a:ext cx="8204100" cy="42039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cb730610b7_0_72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31" name="Google Shape;131;gcb730610b7_0_72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32" name="Shape 132"/>
        <p:cNvGrpSpPr/>
        <p:nvPr/>
      </p:nvGrpSpPr>
      <p:grpSpPr>
        <a:xfrm>
          <a:off x="0" y="0"/>
          <a:ext cx="0" cy="0"/>
          <a:chOff x="0" y="0"/>
          <a:chExt cx="0" cy="0"/>
        </a:xfrm>
      </p:grpSpPr>
      <p:sp>
        <p:nvSpPr>
          <p:cNvPr id="133" name="Google Shape;133;gcb730610b7_0_732"/>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cb730610b7_0_73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cb730610b7_0_73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36" name="Google Shape;136;gcb730610b7_0_73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37" name="Google Shape;137;gcb730610b7_0_73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8" name="Shape 138"/>
        <p:cNvGrpSpPr/>
        <p:nvPr/>
      </p:nvGrpSpPr>
      <p:grpSpPr>
        <a:xfrm>
          <a:off x="0" y="0"/>
          <a:ext cx="0" cy="0"/>
          <a:chOff x="0" y="0"/>
          <a:chExt cx="0" cy="0"/>
        </a:xfrm>
      </p:grpSpPr>
      <p:sp>
        <p:nvSpPr>
          <p:cNvPr id="139" name="Google Shape;139;gcb730610b7_0_738"/>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cb730610b7_0_738"/>
          <p:cNvSpPr/>
          <p:nvPr/>
        </p:nvSpPr>
        <p:spPr>
          <a:xfrm>
            <a:off x="6095875" y="-3600"/>
            <a:ext cx="3048000" cy="5150700"/>
          </a:xfrm>
          <a:prstGeom prst="rect">
            <a:avLst/>
          </a:prstGeom>
          <a:gradFill>
            <a:gsLst>
              <a:gs pos="0">
                <a:srgbClr val="05B3F1">
                  <a:alpha val="20784"/>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cb730610b7_0_738"/>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cb730610b7_0_73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3" name="Google Shape;143;gcb730610b7_0_73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4" name="Google Shape;144;gcb730610b7_0_738"/>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45" name="Shape 145"/>
        <p:cNvGrpSpPr/>
        <p:nvPr/>
      </p:nvGrpSpPr>
      <p:grpSpPr>
        <a:xfrm>
          <a:off x="0" y="0"/>
          <a:ext cx="0" cy="0"/>
          <a:chOff x="0" y="0"/>
          <a:chExt cx="0" cy="0"/>
        </a:xfrm>
      </p:grpSpPr>
      <p:sp>
        <p:nvSpPr>
          <p:cNvPr id="146" name="Google Shape;146;gcb730610b7_0_745"/>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cb730610b7_0_74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cb730610b7_0_74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9" name="Google Shape;149;gcb730610b7_0_745"/>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50" name="Google Shape;150;gcb730610b7_0_745"/>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51" name="Google Shape;151;gcb730610b7_0_74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2" name="Shape 152"/>
        <p:cNvGrpSpPr/>
        <p:nvPr/>
      </p:nvGrpSpPr>
      <p:grpSpPr>
        <a:xfrm>
          <a:off x="0" y="0"/>
          <a:ext cx="0" cy="0"/>
          <a:chOff x="0" y="0"/>
          <a:chExt cx="0" cy="0"/>
        </a:xfrm>
      </p:grpSpPr>
      <p:sp>
        <p:nvSpPr>
          <p:cNvPr id="153" name="Google Shape;153;gcb730610b7_0_752"/>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cb730610b7_0_75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cb730610b7_0_75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6" name="Google Shape;156;gcb730610b7_0_752"/>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7" name="Google Shape;157;gcb730610b7_0_752"/>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8" name="Google Shape;158;gcb730610b7_0_752"/>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9" name="Google Shape;159;gcb730610b7_0_75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gcb730610b7_0_760"/>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cb730610b7_0_76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cb730610b7_0_7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64" name="Google Shape;164;gcb730610b7_0_7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5" name="Shape 165"/>
        <p:cNvGrpSpPr/>
        <p:nvPr/>
      </p:nvGrpSpPr>
      <p:grpSpPr>
        <a:xfrm>
          <a:off x="0" y="0"/>
          <a:ext cx="0" cy="0"/>
          <a:chOff x="0" y="0"/>
          <a:chExt cx="0" cy="0"/>
        </a:xfrm>
      </p:grpSpPr>
      <p:sp>
        <p:nvSpPr>
          <p:cNvPr id="166" name="Google Shape;166;gcb730610b7_0_76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cb730610b7_0_76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68" name="Google Shape;168;gcb730610b7_0_76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gcb730610b7_0_765"/>
          <p:cNvSpPr/>
          <p:nvPr/>
        </p:nvSpPr>
        <p:spPr>
          <a:xfrm>
            <a:off x="-7000" y="44352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70" name="Shape 170"/>
        <p:cNvGrpSpPr/>
        <p:nvPr/>
      </p:nvGrpSpPr>
      <p:grpSpPr>
        <a:xfrm>
          <a:off x="0" y="0"/>
          <a:ext cx="0" cy="0"/>
          <a:chOff x="0" y="0"/>
          <a:chExt cx="0" cy="0"/>
        </a:xfrm>
      </p:grpSpPr>
      <p:sp>
        <p:nvSpPr>
          <p:cNvPr id="171" name="Google Shape;171;gcb730610b7_0_77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cb730610b7_0_77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cb730610b7_0_77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cb730610b7_0_77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cb730610b7_0_77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76" name="Google Shape;176;gcb730610b7_0_77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77" name="Google Shape;177;gcb730610b7_0_7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78" name="Shape 178"/>
        <p:cNvGrpSpPr/>
        <p:nvPr/>
      </p:nvGrpSpPr>
      <p:grpSpPr>
        <a:xfrm>
          <a:off x="0" y="0"/>
          <a:ext cx="0" cy="0"/>
          <a:chOff x="0" y="0"/>
          <a:chExt cx="0" cy="0"/>
        </a:xfrm>
      </p:grpSpPr>
      <p:cxnSp>
        <p:nvCxnSpPr>
          <p:cNvPr id="179" name="Google Shape;179;gcb730610b7_0_78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0" name="Google Shape;180;gcb730610b7_0_78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81" name="Google Shape;181;gcb730610b7_0_78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82" name="Shape 182"/>
        <p:cNvGrpSpPr/>
        <p:nvPr/>
      </p:nvGrpSpPr>
      <p:grpSpPr>
        <a:xfrm>
          <a:off x="0" y="0"/>
          <a:ext cx="0" cy="0"/>
          <a:chOff x="0" y="0"/>
          <a:chExt cx="0" cy="0"/>
        </a:xfrm>
      </p:grpSpPr>
      <p:sp>
        <p:nvSpPr>
          <p:cNvPr id="183" name="Google Shape;183;gcb730610b7_0_78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4" name="Google Shape;184;gcb730610b7_0_78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85" name="Google Shape;185;gcb730610b7_0_78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86" name="Google Shape;186;gcb730610b7_0_78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87" name="Google Shape;187;gcb730610b7_0_78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88" name="Google Shape;188;gcb730610b7_0_78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89" name="Shape 189"/>
        <p:cNvGrpSpPr/>
        <p:nvPr/>
      </p:nvGrpSpPr>
      <p:grpSpPr>
        <a:xfrm>
          <a:off x="0" y="0"/>
          <a:ext cx="0" cy="0"/>
          <a:chOff x="0" y="0"/>
          <a:chExt cx="0" cy="0"/>
        </a:xfrm>
      </p:grpSpPr>
      <p:sp>
        <p:nvSpPr>
          <p:cNvPr id="190" name="Google Shape;190;gcb730610b7_0_79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91" name="Google Shape;191;gcb730610b7_0_79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92" name="Google Shape;192;gcb730610b7_0_793"/>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3" name="Google Shape;193;gcb730610b7_0_793"/>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4" name="Google Shape;194;gcb730610b7_0_793"/>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5" name="Shape 195"/>
        <p:cNvGrpSpPr/>
        <p:nvPr/>
      </p:nvGrpSpPr>
      <p:grpSpPr>
        <a:xfrm>
          <a:off x="0" y="0"/>
          <a:ext cx="0" cy="0"/>
          <a:chOff x="0" y="0"/>
          <a:chExt cx="0" cy="0"/>
        </a:xfrm>
      </p:grpSpPr>
      <p:sp>
        <p:nvSpPr>
          <p:cNvPr id="196" name="Google Shape;196;gcb730610b7_0_79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97" name="Google Shape;197;gcb730610b7_0_79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98" name="Google Shape;198;gcb730610b7_0_79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9" name="Google Shape;199;gcb730610b7_0_79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0" name="Google Shape;200;gcb730610b7_0_79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201" name="Shape 201"/>
        <p:cNvGrpSpPr/>
        <p:nvPr/>
      </p:nvGrpSpPr>
      <p:grpSpPr>
        <a:xfrm>
          <a:off x="0" y="0"/>
          <a:ext cx="0" cy="0"/>
          <a:chOff x="0" y="0"/>
          <a:chExt cx="0" cy="0"/>
        </a:xfrm>
      </p:grpSpPr>
      <p:sp>
        <p:nvSpPr>
          <p:cNvPr id="202" name="Google Shape;202;gcb730610b7_0_81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3" name="Google Shape;203;gcb730610b7_0_81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04" name="Google Shape;204;gcb730610b7_0_817"/>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205" name="Google Shape;205;gcb730610b7_0_817"/>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06" name="Google Shape;206;gcb730610b7_0_81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07" name="Google Shape;207;gcb730610b7_0_8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12" name="Shape 212"/>
        <p:cNvGrpSpPr/>
        <p:nvPr/>
      </p:nvGrpSpPr>
      <p:grpSpPr>
        <a:xfrm>
          <a:off x="0" y="0"/>
          <a:ext cx="0" cy="0"/>
          <a:chOff x="0" y="0"/>
          <a:chExt cx="0" cy="0"/>
        </a:xfrm>
      </p:grpSpPr>
      <p:cxnSp>
        <p:nvCxnSpPr>
          <p:cNvPr id="213" name="Google Shape;213;g29fa019884f_2_48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14" name="Google Shape;214;g29fa019884f_2_481"/>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215" name="Google Shape;215;g29fa019884f_2_481"/>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16" name="Google Shape;216;g29fa019884f_2_48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7" name="Shape 217"/>
        <p:cNvGrpSpPr/>
        <p:nvPr/>
      </p:nvGrpSpPr>
      <p:grpSpPr>
        <a:xfrm>
          <a:off x="0" y="0"/>
          <a:ext cx="0" cy="0"/>
          <a:chOff x="0" y="0"/>
          <a:chExt cx="0" cy="0"/>
        </a:xfrm>
      </p:grpSpPr>
      <p:sp>
        <p:nvSpPr>
          <p:cNvPr id="218" name="Google Shape;218;g29fa019884f_2_48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9" name="Shape 219"/>
        <p:cNvGrpSpPr/>
        <p:nvPr/>
      </p:nvGrpSpPr>
      <p:grpSpPr>
        <a:xfrm>
          <a:off x="0" y="0"/>
          <a:ext cx="0" cy="0"/>
          <a:chOff x="0" y="0"/>
          <a:chExt cx="0" cy="0"/>
        </a:xfrm>
      </p:grpSpPr>
      <p:sp>
        <p:nvSpPr>
          <p:cNvPr id="220" name="Google Shape;220;g29fa019884f_2_48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1" name="Google Shape;221;g29fa019884f_2_48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22" name="Google Shape;222;g29fa019884f_2_48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100000"/>
              </a:lnSpc>
              <a:spcBef>
                <a:spcPts val="0"/>
              </a:spcBef>
              <a:spcAft>
                <a:spcPts val="0"/>
              </a:spcAft>
              <a:buClr>
                <a:schemeClr val="dk1"/>
              </a:buClr>
              <a:buSzPts val="3600"/>
              <a:buNone/>
              <a:defRPr sz="3600">
                <a:solidFill>
                  <a:schemeClr val="dk1"/>
                </a:solidFill>
              </a:defRPr>
            </a:lvl2pPr>
            <a:lvl3pPr lvl="2" rtl="0" algn="ctr">
              <a:lnSpc>
                <a:spcPct val="100000"/>
              </a:lnSpc>
              <a:spcBef>
                <a:spcPts val="0"/>
              </a:spcBef>
              <a:spcAft>
                <a:spcPts val="0"/>
              </a:spcAft>
              <a:buClr>
                <a:schemeClr val="dk1"/>
              </a:buClr>
              <a:buSzPts val="3600"/>
              <a:buNone/>
              <a:defRPr sz="3600">
                <a:solidFill>
                  <a:schemeClr val="dk1"/>
                </a:solidFill>
              </a:defRPr>
            </a:lvl3pPr>
            <a:lvl4pPr lvl="3" rtl="0" algn="ctr">
              <a:lnSpc>
                <a:spcPct val="100000"/>
              </a:lnSpc>
              <a:spcBef>
                <a:spcPts val="0"/>
              </a:spcBef>
              <a:spcAft>
                <a:spcPts val="0"/>
              </a:spcAft>
              <a:buClr>
                <a:schemeClr val="dk1"/>
              </a:buClr>
              <a:buSzPts val="3600"/>
              <a:buNone/>
              <a:defRPr sz="3600">
                <a:solidFill>
                  <a:schemeClr val="dk1"/>
                </a:solidFill>
              </a:defRPr>
            </a:lvl4pPr>
            <a:lvl5pPr lvl="4" rtl="0" algn="ctr">
              <a:lnSpc>
                <a:spcPct val="100000"/>
              </a:lnSpc>
              <a:spcBef>
                <a:spcPts val="0"/>
              </a:spcBef>
              <a:spcAft>
                <a:spcPts val="0"/>
              </a:spcAft>
              <a:buClr>
                <a:schemeClr val="dk1"/>
              </a:buClr>
              <a:buSzPts val="3600"/>
              <a:buNone/>
              <a:defRPr sz="3600">
                <a:solidFill>
                  <a:schemeClr val="dk1"/>
                </a:solidFill>
              </a:defRPr>
            </a:lvl5pPr>
            <a:lvl6pPr lvl="5" rtl="0" algn="ctr">
              <a:lnSpc>
                <a:spcPct val="100000"/>
              </a:lnSpc>
              <a:spcBef>
                <a:spcPts val="0"/>
              </a:spcBef>
              <a:spcAft>
                <a:spcPts val="0"/>
              </a:spcAft>
              <a:buClr>
                <a:schemeClr val="dk1"/>
              </a:buClr>
              <a:buSzPts val="3600"/>
              <a:buNone/>
              <a:defRPr sz="3600">
                <a:solidFill>
                  <a:schemeClr val="dk1"/>
                </a:solidFill>
              </a:defRPr>
            </a:lvl6pPr>
            <a:lvl7pPr lvl="6" rtl="0" algn="ctr">
              <a:lnSpc>
                <a:spcPct val="100000"/>
              </a:lnSpc>
              <a:spcBef>
                <a:spcPts val="0"/>
              </a:spcBef>
              <a:spcAft>
                <a:spcPts val="0"/>
              </a:spcAft>
              <a:buClr>
                <a:schemeClr val="dk1"/>
              </a:buClr>
              <a:buSzPts val="3600"/>
              <a:buNone/>
              <a:defRPr sz="3600">
                <a:solidFill>
                  <a:schemeClr val="dk1"/>
                </a:solidFill>
              </a:defRPr>
            </a:lvl7pPr>
            <a:lvl8pPr lvl="7" rtl="0" algn="ctr">
              <a:lnSpc>
                <a:spcPct val="100000"/>
              </a:lnSpc>
              <a:spcBef>
                <a:spcPts val="0"/>
              </a:spcBef>
              <a:spcAft>
                <a:spcPts val="0"/>
              </a:spcAft>
              <a:buClr>
                <a:schemeClr val="dk1"/>
              </a:buClr>
              <a:buSzPts val="3600"/>
              <a:buNone/>
              <a:defRPr sz="3600">
                <a:solidFill>
                  <a:schemeClr val="dk1"/>
                </a:solidFill>
              </a:defRPr>
            </a:lvl8pPr>
            <a:lvl9pPr lvl="8" rtl="0" algn="ctr">
              <a:lnSpc>
                <a:spcPct val="100000"/>
              </a:lnSpc>
              <a:spcBef>
                <a:spcPts val="0"/>
              </a:spcBef>
              <a:spcAft>
                <a:spcPts val="0"/>
              </a:spcAft>
              <a:buClr>
                <a:schemeClr val="dk1"/>
              </a:buClr>
              <a:buSzPts val="3600"/>
              <a:buNone/>
              <a:defRPr sz="3600">
                <a:solidFill>
                  <a:schemeClr val="dk1"/>
                </a:solidFill>
              </a:defRPr>
            </a:lvl9pPr>
          </a:lstStyle>
          <a:p/>
        </p:txBody>
      </p:sp>
      <p:sp>
        <p:nvSpPr>
          <p:cNvPr id="223" name="Google Shape;223;g29fa019884f_2_48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24" name="Google Shape;224;g29fa019884f_2_48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225" name="Google Shape;225;g29fa019884f_2_48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6" name="Shape 226"/>
        <p:cNvGrpSpPr/>
        <p:nvPr/>
      </p:nvGrpSpPr>
      <p:grpSpPr>
        <a:xfrm>
          <a:off x="0" y="0"/>
          <a:ext cx="0" cy="0"/>
          <a:chOff x="0" y="0"/>
          <a:chExt cx="0" cy="0"/>
        </a:xfrm>
      </p:grpSpPr>
      <p:cxnSp>
        <p:nvCxnSpPr>
          <p:cNvPr id="227" name="Google Shape;227;g29fa019884f_2_495"/>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228" name="Google Shape;228;g29fa019884f_2_495"/>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229" name="Google Shape;229;g29fa019884f_2_49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30" name="Google Shape;230;g29fa019884f_2_495"/>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231" name="Google Shape;231;g29fa019884f_2_495"/>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232" name="Google Shape;232;g29fa019884f_2_49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3" name="Shape 233"/>
        <p:cNvGrpSpPr/>
        <p:nvPr/>
      </p:nvGrpSpPr>
      <p:grpSpPr>
        <a:xfrm>
          <a:off x="0" y="0"/>
          <a:ext cx="0" cy="0"/>
          <a:chOff x="0" y="0"/>
          <a:chExt cx="0" cy="0"/>
        </a:xfrm>
      </p:grpSpPr>
      <p:cxnSp>
        <p:nvCxnSpPr>
          <p:cNvPr id="234" name="Google Shape;234;g29fa019884f_2_502"/>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235" name="Google Shape;235;g29fa019884f_2_502"/>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36" name="Google Shape;236;g29fa019884f_2_502"/>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lnSpc>
                <a:spcPct val="100000"/>
              </a:lnSpc>
              <a:spcBef>
                <a:spcPts val="0"/>
              </a:spcBef>
              <a:spcAft>
                <a:spcPts val="0"/>
              </a:spcAft>
              <a:buClr>
                <a:schemeClr val="lt1"/>
              </a:buClr>
              <a:buSzPts val="4800"/>
              <a:buNone/>
              <a:defRPr sz="4800">
                <a:solidFill>
                  <a:schemeClr val="lt1"/>
                </a:solidFill>
              </a:defRPr>
            </a:lvl2pPr>
            <a:lvl3pPr lvl="2" rtl="0" algn="ctr">
              <a:lnSpc>
                <a:spcPct val="100000"/>
              </a:lnSpc>
              <a:spcBef>
                <a:spcPts val="0"/>
              </a:spcBef>
              <a:spcAft>
                <a:spcPts val="0"/>
              </a:spcAft>
              <a:buClr>
                <a:schemeClr val="lt1"/>
              </a:buClr>
              <a:buSzPts val="4800"/>
              <a:buNone/>
              <a:defRPr sz="4800">
                <a:solidFill>
                  <a:schemeClr val="lt1"/>
                </a:solidFill>
              </a:defRPr>
            </a:lvl3pPr>
            <a:lvl4pPr lvl="3" rtl="0" algn="ctr">
              <a:lnSpc>
                <a:spcPct val="100000"/>
              </a:lnSpc>
              <a:spcBef>
                <a:spcPts val="0"/>
              </a:spcBef>
              <a:spcAft>
                <a:spcPts val="0"/>
              </a:spcAft>
              <a:buClr>
                <a:schemeClr val="lt1"/>
              </a:buClr>
              <a:buSzPts val="4800"/>
              <a:buNone/>
              <a:defRPr sz="4800">
                <a:solidFill>
                  <a:schemeClr val="lt1"/>
                </a:solidFill>
              </a:defRPr>
            </a:lvl4pPr>
            <a:lvl5pPr lvl="4" rtl="0" algn="ctr">
              <a:lnSpc>
                <a:spcPct val="100000"/>
              </a:lnSpc>
              <a:spcBef>
                <a:spcPts val="0"/>
              </a:spcBef>
              <a:spcAft>
                <a:spcPts val="0"/>
              </a:spcAft>
              <a:buClr>
                <a:schemeClr val="lt1"/>
              </a:buClr>
              <a:buSzPts val="4800"/>
              <a:buNone/>
              <a:defRPr sz="4800">
                <a:solidFill>
                  <a:schemeClr val="lt1"/>
                </a:solidFill>
              </a:defRPr>
            </a:lvl5pPr>
            <a:lvl6pPr lvl="5" rtl="0" algn="ctr">
              <a:lnSpc>
                <a:spcPct val="100000"/>
              </a:lnSpc>
              <a:spcBef>
                <a:spcPts val="0"/>
              </a:spcBef>
              <a:spcAft>
                <a:spcPts val="0"/>
              </a:spcAft>
              <a:buClr>
                <a:schemeClr val="lt1"/>
              </a:buClr>
              <a:buSzPts val="4800"/>
              <a:buNone/>
              <a:defRPr sz="4800">
                <a:solidFill>
                  <a:schemeClr val="lt1"/>
                </a:solidFill>
              </a:defRPr>
            </a:lvl6pPr>
            <a:lvl7pPr lvl="6" rtl="0" algn="ctr">
              <a:lnSpc>
                <a:spcPct val="100000"/>
              </a:lnSpc>
              <a:spcBef>
                <a:spcPts val="0"/>
              </a:spcBef>
              <a:spcAft>
                <a:spcPts val="0"/>
              </a:spcAft>
              <a:buClr>
                <a:schemeClr val="lt1"/>
              </a:buClr>
              <a:buSzPts val="4800"/>
              <a:buNone/>
              <a:defRPr sz="4800">
                <a:solidFill>
                  <a:schemeClr val="lt1"/>
                </a:solidFill>
              </a:defRPr>
            </a:lvl7pPr>
            <a:lvl8pPr lvl="7" rtl="0" algn="ctr">
              <a:lnSpc>
                <a:spcPct val="100000"/>
              </a:lnSpc>
              <a:spcBef>
                <a:spcPts val="0"/>
              </a:spcBef>
              <a:spcAft>
                <a:spcPts val="0"/>
              </a:spcAft>
              <a:buClr>
                <a:schemeClr val="lt1"/>
              </a:buClr>
              <a:buSzPts val="4800"/>
              <a:buNone/>
              <a:defRPr sz="4800">
                <a:solidFill>
                  <a:schemeClr val="lt1"/>
                </a:solidFill>
              </a:defRPr>
            </a:lvl8pPr>
            <a:lvl9pPr lvl="8" rtl="0" algn="ctr">
              <a:lnSpc>
                <a:spcPct val="100000"/>
              </a:lnSpc>
              <a:spcBef>
                <a:spcPts val="0"/>
              </a:spcBef>
              <a:spcAft>
                <a:spcPts val="0"/>
              </a:spcAft>
              <a:buClr>
                <a:schemeClr val="lt1"/>
              </a:buClr>
              <a:buSzPts val="4800"/>
              <a:buNone/>
              <a:defRPr sz="4800">
                <a:solidFill>
                  <a:schemeClr val="lt1"/>
                </a:solidFill>
              </a:defRPr>
            </a:lvl9pPr>
          </a:lstStyle>
          <a:p/>
        </p:txBody>
      </p:sp>
      <p:sp>
        <p:nvSpPr>
          <p:cNvPr id="237" name="Google Shape;237;g29fa019884f_2_50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8" name="Shape 238"/>
        <p:cNvGrpSpPr/>
        <p:nvPr/>
      </p:nvGrpSpPr>
      <p:grpSpPr>
        <a:xfrm>
          <a:off x="0" y="0"/>
          <a:ext cx="0" cy="0"/>
          <a:chOff x="0" y="0"/>
          <a:chExt cx="0" cy="0"/>
        </a:xfrm>
      </p:grpSpPr>
      <p:cxnSp>
        <p:nvCxnSpPr>
          <p:cNvPr id="239" name="Google Shape;239;g29fa019884f_2_50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40" name="Google Shape;240;g29fa019884f_2_50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1" name="Google Shape;241;g29fa019884f_2_50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42" name="Google Shape;242;g29fa019884f_2_50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243" name="Google Shape;243;g29fa019884f_2_50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244" name="Google Shape;244;g29fa019884f_2_5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5" name="Shape 245"/>
        <p:cNvGrpSpPr/>
        <p:nvPr/>
      </p:nvGrpSpPr>
      <p:grpSpPr>
        <a:xfrm>
          <a:off x="0" y="0"/>
          <a:ext cx="0" cy="0"/>
          <a:chOff x="0" y="0"/>
          <a:chExt cx="0" cy="0"/>
        </a:xfrm>
      </p:grpSpPr>
      <p:cxnSp>
        <p:nvCxnSpPr>
          <p:cNvPr id="246" name="Google Shape;246;g29fa019884f_2_51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47" name="Google Shape;247;g29fa019884f_2_51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8" name="Google Shape;248;g29fa019884f_2_51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49" name="Google Shape;249;g29fa019884f_2_51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250" name="Google Shape;250;g29fa019884f_2_514"/>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51" name="Google Shape;251;g29fa019884f_2_514"/>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52" name="Google Shape;252;g29fa019884f_2_51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3" name="Shape 253"/>
        <p:cNvGrpSpPr/>
        <p:nvPr/>
      </p:nvGrpSpPr>
      <p:grpSpPr>
        <a:xfrm>
          <a:off x="0" y="0"/>
          <a:ext cx="0" cy="0"/>
          <a:chOff x="0" y="0"/>
          <a:chExt cx="0" cy="0"/>
        </a:xfrm>
      </p:grpSpPr>
      <p:sp>
        <p:nvSpPr>
          <p:cNvPr id="254" name="Google Shape;254;g29fa019884f_2_52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255" name="Google Shape;255;g29fa019884f_2_52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56" name="Shape 256"/>
        <p:cNvGrpSpPr/>
        <p:nvPr/>
      </p:nvGrpSpPr>
      <p:grpSpPr>
        <a:xfrm>
          <a:off x="0" y="0"/>
          <a:ext cx="0" cy="0"/>
          <a:chOff x="0" y="0"/>
          <a:chExt cx="0" cy="0"/>
        </a:xfrm>
      </p:grpSpPr>
      <p:cxnSp>
        <p:nvCxnSpPr>
          <p:cNvPr id="257" name="Google Shape;257;g29fa019884f_2_52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58" name="Google Shape;258;g29fa019884f_2_52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259" name="Google Shape;259;g29fa019884f_2_5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0" name="Shape 260"/>
        <p:cNvGrpSpPr/>
        <p:nvPr/>
      </p:nvGrpSpPr>
      <p:grpSpPr>
        <a:xfrm>
          <a:off x="0" y="0"/>
          <a:ext cx="0" cy="0"/>
          <a:chOff x="0" y="0"/>
          <a:chExt cx="0" cy="0"/>
        </a:xfrm>
      </p:grpSpPr>
      <p:cxnSp>
        <p:nvCxnSpPr>
          <p:cNvPr id="261" name="Google Shape;261;g29fa019884f_2_529"/>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262" name="Google Shape;262;g29fa019884f_2_52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63" name="Google Shape;263;g29fa019884f_2_529"/>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stStyle>
          <a:p/>
        </p:txBody>
      </p:sp>
      <p:sp>
        <p:nvSpPr>
          <p:cNvPr id="264" name="Google Shape;264;g29fa019884f_2_5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65" name="Shape 265"/>
        <p:cNvGrpSpPr/>
        <p:nvPr/>
      </p:nvGrpSpPr>
      <p:grpSpPr>
        <a:xfrm>
          <a:off x="0" y="0"/>
          <a:ext cx="0" cy="0"/>
          <a:chOff x="0" y="0"/>
          <a:chExt cx="0" cy="0"/>
        </a:xfrm>
      </p:grpSpPr>
      <p:cxnSp>
        <p:nvCxnSpPr>
          <p:cNvPr id="266" name="Google Shape;266;g29fa019884f_2_53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267" name="Google Shape;267;g29fa019884f_2_534"/>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268" name="Google Shape;268;g29fa019884f_2_534"/>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269" name="Google Shape;269;g29fa019884f_2_534"/>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270" name="Google Shape;270;g29fa019884f_2_5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g29fa019884f_2_744"/>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29fa019884f_2_744"/>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29fa019884f_2_74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279" name="Shape 279"/>
        <p:cNvGrpSpPr/>
        <p:nvPr/>
      </p:nvGrpSpPr>
      <p:grpSpPr>
        <a:xfrm>
          <a:off x="0" y="0"/>
          <a:ext cx="0" cy="0"/>
          <a:chOff x="0" y="0"/>
          <a:chExt cx="0" cy="0"/>
        </a:xfrm>
      </p:grpSpPr>
      <p:sp>
        <p:nvSpPr>
          <p:cNvPr id="280" name="Google Shape;280;g29fa019884f_2_74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g29fa019884f_2_74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g29fa019884f_2_74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29fa019884f_2_74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g29fa019884f_2_74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285" name="Google Shape;285;g29fa019884f_2_74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286" name="Google Shape;286;g29fa019884f_2_7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287" name="Shape 287"/>
        <p:cNvGrpSpPr/>
        <p:nvPr/>
      </p:nvGrpSpPr>
      <p:grpSpPr>
        <a:xfrm>
          <a:off x="0" y="0"/>
          <a:ext cx="0" cy="0"/>
          <a:chOff x="0" y="0"/>
          <a:chExt cx="0" cy="0"/>
        </a:xfrm>
      </p:grpSpPr>
      <p:cxnSp>
        <p:nvCxnSpPr>
          <p:cNvPr id="288" name="Google Shape;288;g29fa019884f_2_75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89" name="Google Shape;289;g29fa019884f_2_756"/>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100000"/>
              </a:lnSpc>
              <a:spcBef>
                <a:spcPts val="0"/>
              </a:spcBef>
              <a:spcAft>
                <a:spcPts val="0"/>
              </a:spcAft>
              <a:buClr>
                <a:schemeClr val="lt1"/>
              </a:buClr>
              <a:buSzPts val="4800"/>
              <a:buNone/>
              <a:defRPr sz="4800">
                <a:solidFill>
                  <a:schemeClr val="lt1"/>
                </a:solidFill>
              </a:defRPr>
            </a:lvl2pPr>
            <a:lvl3pPr lvl="2" rtl="0" algn="l">
              <a:lnSpc>
                <a:spcPct val="100000"/>
              </a:lnSpc>
              <a:spcBef>
                <a:spcPts val="0"/>
              </a:spcBef>
              <a:spcAft>
                <a:spcPts val="0"/>
              </a:spcAft>
              <a:buClr>
                <a:schemeClr val="lt1"/>
              </a:buClr>
              <a:buSzPts val="4800"/>
              <a:buNone/>
              <a:defRPr sz="4800">
                <a:solidFill>
                  <a:schemeClr val="lt1"/>
                </a:solidFill>
              </a:defRPr>
            </a:lvl3pPr>
            <a:lvl4pPr lvl="3" rtl="0" algn="l">
              <a:lnSpc>
                <a:spcPct val="100000"/>
              </a:lnSpc>
              <a:spcBef>
                <a:spcPts val="0"/>
              </a:spcBef>
              <a:spcAft>
                <a:spcPts val="0"/>
              </a:spcAft>
              <a:buClr>
                <a:schemeClr val="lt1"/>
              </a:buClr>
              <a:buSzPts val="4800"/>
              <a:buNone/>
              <a:defRPr sz="4800">
                <a:solidFill>
                  <a:schemeClr val="lt1"/>
                </a:solidFill>
              </a:defRPr>
            </a:lvl4pPr>
            <a:lvl5pPr lvl="4" rtl="0" algn="l">
              <a:lnSpc>
                <a:spcPct val="100000"/>
              </a:lnSpc>
              <a:spcBef>
                <a:spcPts val="0"/>
              </a:spcBef>
              <a:spcAft>
                <a:spcPts val="0"/>
              </a:spcAft>
              <a:buClr>
                <a:schemeClr val="lt1"/>
              </a:buClr>
              <a:buSzPts val="4800"/>
              <a:buNone/>
              <a:defRPr sz="4800">
                <a:solidFill>
                  <a:schemeClr val="lt1"/>
                </a:solidFill>
              </a:defRPr>
            </a:lvl5pPr>
            <a:lvl6pPr lvl="5" rtl="0" algn="l">
              <a:lnSpc>
                <a:spcPct val="100000"/>
              </a:lnSpc>
              <a:spcBef>
                <a:spcPts val="0"/>
              </a:spcBef>
              <a:spcAft>
                <a:spcPts val="0"/>
              </a:spcAft>
              <a:buClr>
                <a:schemeClr val="lt1"/>
              </a:buClr>
              <a:buSzPts val="4800"/>
              <a:buNone/>
              <a:defRPr sz="4800">
                <a:solidFill>
                  <a:schemeClr val="lt1"/>
                </a:solidFill>
              </a:defRPr>
            </a:lvl6pPr>
            <a:lvl7pPr lvl="6" rtl="0" algn="l">
              <a:lnSpc>
                <a:spcPct val="100000"/>
              </a:lnSpc>
              <a:spcBef>
                <a:spcPts val="0"/>
              </a:spcBef>
              <a:spcAft>
                <a:spcPts val="0"/>
              </a:spcAft>
              <a:buClr>
                <a:schemeClr val="lt1"/>
              </a:buClr>
              <a:buSzPts val="4800"/>
              <a:buNone/>
              <a:defRPr sz="4800">
                <a:solidFill>
                  <a:schemeClr val="lt1"/>
                </a:solidFill>
              </a:defRPr>
            </a:lvl7pPr>
            <a:lvl8pPr lvl="7" rtl="0" algn="l">
              <a:lnSpc>
                <a:spcPct val="100000"/>
              </a:lnSpc>
              <a:spcBef>
                <a:spcPts val="0"/>
              </a:spcBef>
              <a:spcAft>
                <a:spcPts val="0"/>
              </a:spcAft>
              <a:buClr>
                <a:schemeClr val="lt1"/>
              </a:buClr>
              <a:buSzPts val="4800"/>
              <a:buNone/>
              <a:defRPr sz="4800">
                <a:solidFill>
                  <a:schemeClr val="lt1"/>
                </a:solidFill>
              </a:defRPr>
            </a:lvl8pPr>
            <a:lvl9pPr lvl="8" rtl="0" algn="l">
              <a:lnSpc>
                <a:spcPct val="100000"/>
              </a:lnSpc>
              <a:spcBef>
                <a:spcPts val="0"/>
              </a:spcBef>
              <a:spcAft>
                <a:spcPts val="0"/>
              </a:spcAft>
              <a:buClr>
                <a:schemeClr val="lt1"/>
              </a:buClr>
              <a:buSzPts val="4800"/>
              <a:buNone/>
              <a:defRPr sz="4800">
                <a:solidFill>
                  <a:schemeClr val="lt1"/>
                </a:solidFill>
              </a:defRPr>
            </a:lvl9pPr>
          </a:lstStyle>
          <a:p/>
        </p:txBody>
      </p:sp>
      <p:sp>
        <p:nvSpPr>
          <p:cNvPr id="290" name="Google Shape;290;g29fa019884f_2_75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91" name="Shape 291"/>
        <p:cNvGrpSpPr/>
        <p:nvPr/>
      </p:nvGrpSpPr>
      <p:grpSpPr>
        <a:xfrm>
          <a:off x="0" y="0"/>
          <a:ext cx="0" cy="0"/>
          <a:chOff x="0" y="0"/>
          <a:chExt cx="0" cy="0"/>
        </a:xfrm>
      </p:grpSpPr>
      <p:sp>
        <p:nvSpPr>
          <p:cNvPr id="292" name="Google Shape;292;g29fa019884f_2_760"/>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29fa019884f_2_760"/>
          <p:cNvSpPr/>
          <p:nvPr/>
        </p:nvSpPr>
        <p:spPr>
          <a:xfrm>
            <a:off x="0" y="2946600"/>
            <a:ext cx="60960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g29fa019884f_2_760"/>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95" name="Shape 295"/>
        <p:cNvGrpSpPr/>
        <p:nvPr/>
      </p:nvGrpSpPr>
      <p:grpSpPr>
        <a:xfrm>
          <a:off x="0" y="0"/>
          <a:ext cx="0" cy="0"/>
          <a:chOff x="0" y="0"/>
          <a:chExt cx="0" cy="0"/>
        </a:xfrm>
      </p:grpSpPr>
      <p:sp>
        <p:nvSpPr>
          <p:cNvPr id="296" name="Google Shape;296;g29fa019884f_2_764"/>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29fa019884f_2_764"/>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298" name="Google Shape;298;g29fa019884f_2_764"/>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299" name="Google Shape;299;g29fa019884f_2_764"/>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300" name="Shape 300"/>
        <p:cNvGrpSpPr/>
        <p:nvPr/>
      </p:nvGrpSpPr>
      <p:grpSpPr>
        <a:xfrm>
          <a:off x="0" y="0"/>
          <a:ext cx="0" cy="0"/>
          <a:chOff x="0" y="0"/>
          <a:chExt cx="0" cy="0"/>
        </a:xfrm>
      </p:grpSpPr>
      <p:sp>
        <p:nvSpPr>
          <p:cNvPr id="301" name="Google Shape;301;g29fa019884f_2_769"/>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29fa019884f_2_769"/>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03" name="Google Shape;303;g29fa019884f_2_769"/>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29fa019884f_2_769"/>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05" name="Google Shape;305;g29fa019884f_2_769"/>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06" name="Shape 306"/>
        <p:cNvGrpSpPr/>
        <p:nvPr/>
      </p:nvGrpSpPr>
      <p:grpSpPr>
        <a:xfrm>
          <a:off x="0" y="0"/>
          <a:ext cx="0" cy="0"/>
          <a:chOff x="0" y="0"/>
          <a:chExt cx="0" cy="0"/>
        </a:xfrm>
      </p:grpSpPr>
      <p:sp>
        <p:nvSpPr>
          <p:cNvPr id="307" name="Google Shape;307;g29fa019884f_2_775"/>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g29fa019884f_2_77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29fa019884f_2_77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310" name="Google Shape;310;g29fa019884f_2_77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311" name="Google Shape;311;g29fa019884f_2_77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12" name="Shape 312"/>
        <p:cNvGrpSpPr/>
        <p:nvPr/>
      </p:nvGrpSpPr>
      <p:grpSpPr>
        <a:xfrm>
          <a:off x="0" y="0"/>
          <a:ext cx="0" cy="0"/>
          <a:chOff x="0" y="0"/>
          <a:chExt cx="0" cy="0"/>
        </a:xfrm>
      </p:grpSpPr>
      <p:sp>
        <p:nvSpPr>
          <p:cNvPr id="313" name="Google Shape;313;g29fa019884f_2_781"/>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g29fa019884f_2_781"/>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g29fa019884f_2_781"/>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29fa019884f_2_78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17" name="Google Shape;317;g29fa019884f_2_78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318" name="Google Shape;318;g29fa019884f_2_781"/>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19" name="Shape 319"/>
        <p:cNvGrpSpPr/>
        <p:nvPr/>
      </p:nvGrpSpPr>
      <p:grpSpPr>
        <a:xfrm>
          <a:off x="0" y="0"/>
          <a:ext cx="0" cy="0"/>
          <a:chOff x="0" y="0"/>
          <a:chExt cx="0" cy="0"/>
        </a:xfrm>
      </p:grpSpPr>
      <p:sp>
        <p:nvSpPr>
          <p:cNvPr id="320" name="Google Shape;320;g29fa019884f_2_78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29fa019884f_2_78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g29fa019884f_2_78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323" name="Google Shape;323;g29fa019884f_2_788"/>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324" name="Google Shape;324;g29fa019884f_2_788"/>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325" name="Google Shape;325;g29fa019884f_2_78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26" name="Shape 326"/>
        <p:cNvGrpSpPr/>
        <p:nvPr/>
      </p:nvGrpSpPr>
      <p:grpSpPr>
        <a:xfrm>
          <a:off x="0" y="0"/>
          <a:ext cx="0" cy="0"/>
          <a:chOff x="0" y="0"/>
          <a:chExt cx="0" cy="0"/>
        </a:xfrm>
      </p:grpSpPr>
      <p:sp>
        <p:nvSpPr>
          <p:cNvPr id="327" name="Google Shape;327;g29fa019884f_2_795"/>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g29fa019884f_2_79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29fa019884f_2_79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330" name="Google Shape;330;g29fa019884f_2_795"/>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331" name="Google Shape;331;g29fa019884f_2_795"/>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332" name="Google Shape;332;g29fa019884f_2_795"/>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333" name="Google Shape;333;g29fa019884f_2_7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4" name="Shape 334"/>
        <p:cNvGrpSpPr/>
        <p:nvPr/>
      </p:nvGrpSpPr>
      <p:grpSpPr>
        <a:xfrm>
          <a:off x="0" y="0"/>
          <a:ext cx="0" cy="0"/>
          <a:chOff x="0" y="0"/>
          <a:chExt cx="0" cy="0"/>
        </a:xfrm>
      </p:grpSpPr>
      <p:sp>
        <p:nvSpPr>
          <p:cNvPr id="335" name="Google Shape;335;g29fa019884f_2_803"/>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g29fa019884f_2_8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g29fa019884f_2_8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338" name="Google Shape;338;g29fa019884f_2_8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9" name="Shape 339"/>
        <p:cNvGrpSpPr/>
        <p:nvPr/>
      </p:nvGrpSpPr>
      <p:grpSpPr>
        <a:xfrm>
          <a:off x="0" y="0"/>
          <a:ext cx="0" cy="0"/>
          <a:chOff x="0" y="0"/>
          <a:chExt cx="0" cy="0"/>
        </a:xfrm>
      </p:grpSpPr>
      <p:sp>
        <p:nvSpPr>
          <p:cNvPr id="340" name="Google Shape;340;g29fa019884f_2_80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g29fa019884f_2_808"/>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342" name="Google Shape;342;g29fa019884f_2_80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43" name="Google Shape;343;g29fa019884f_2_808"/>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44" name="Shape 344"/>
        <p:cNvGrpSpPr/>
        <p:nvPr/>
      </p:nvGrpSpPr>
      <p:grpSpPr>
        <a:xfrm>
          <a:off x="0" y="0"/>
          <a:ext cx="0" cy="0"/>
          <a:chOff x="0" y="0"/>
          <a:chExt cx="0" cy="0"/>
        </a:xfrm>
      </p:grpSpPr>
      <p:sp>
        <p:nvSpPr>
          <p:cNvPr id="345" name="Google Shape;345;g29fa019884f_2_81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g29fa019884f_2_813"/>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g29fa019884f_2_813"/>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g29fa019884f_2_813"/>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g29fa019884f_2_813"/>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350" name="Google Shape;350;g29fa019884f_2_813"/>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351" name="Google Shape;351;g29fa019884f_2_8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52" name="Shape 352"/>
        <p:cNvGrpSpPr/>
        <p:nvPr/>
      </p:nvGrpSpPr>
      <p:grpSpPr>
        <a:xfrm>
          <a:off x="0" y="0"/>
          <a:ext cx="0" cy="0"/>
          <a:chOff x="0" y="0"/>
          <a:chExt cx="0" cy="0"/>
        </a:xfrm>
      </p:grpSpPr>
      <p:cxnSp>
        <p:nvCxnSpPr>
          <p:cNvPr id="353" name="Google Shape;353;g29fa019884f_2_82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54" name="Google Shape;354;g29fa019884f_2_82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355" name="Google Shape;355;g29fa019884f_2_82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56" name="Shape 356"/>
        <p:cNvGrpSpPr/>
        <p:nvPr/>
      </p:nvGrpSpPr>
      <p:grpSpPr>
        <a:xfrm>
          <a:off x="0" y="0"/>
          <a:ext cx="0" cy="0"/>
          <a:chOff x="0" y="0"/>
          <a:chExt cx="0" cy="0"/>
        </a:xfrm>
      </p:grpSpPr>
      <p:sp>
        <p:nvSpPr>
          <p:cNvPr id="357" name="Google Shape;357;g29fa019884f_2_825"/>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8" name="Google Shape;358;g29fa019884f_2_82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59" name="Google Shape;359;g29fa019884f_2_825"/>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360" name="Google Shape;360;g29fa019884f_2_825"/>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1" name="Google Shape;361;g29fa019884f_2_82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362" name="Google Shape;362;g29fa019884f_2_8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63" name="Shape 363"/>
        <p:cNvGrpSpPr/>
        <p:nvPr/>
      </p:nvGrpSpPr>
      <p:grpSpPr>
        <a:xfrm>
          <a:off x="0" y="0"/>
          <a:ext cx="0" cy="0"/>
          <a:chOff x="0" y="0"/>
          <a:chExt cx="0" cy="0"/>
        </a:xfrm>
      </p:grpSpPr>
      <p:sp>
        <p:nvSpPr>
          <p:cNvPr id="364" name="Google Shape;364;g29fa019884f_2_832"/>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365" name="Google Shape;365;g29fa019884f_2_832"/>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366" name="Google Shape;366;g29fa019884f_2_832"/>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7" name="Google Shape;367;g29fa019884f_2_832"/>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8" name="Google Shape;368;g29fa019884f_2_832"/>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9" name="Shape 369"/>
        <p:cNvGrpSpPr/>
        <p:nvPr/>
      </p:nvGrpSpPr>
      <p:grpSpPr>
        <a:xfrm>
          <a:off x="0" y="0"/>
          <a:ext cx="0" cy="0"/>
          <a:chOff x="0" y="0"/>
          <a:chExt cx="0" cy="0"/>
        </a:xfrm>
      </p:grpSpPr>
      <p:sp>
        <p:nvSpPr>
          <p:cNvPr id="370" name="Google Shape;370;g29fa019884f_2_83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371" name="Google Shape;371;g29fa019884f_2_83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372" name="Google Shape;372;g29fa019884f_2_83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73" name="Google Shape;373;g29fa019884f_2_83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74" name="Google Shape;374;g29fa019884f_2_83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375" name="Shape 375"/>
        <p:cNvGrpSpPr/>
        <p:nvPr/>
      </p:nvGrpSpPr>
      <p:grpSpPr>
        <a:xfrm>
          <a:off x="0" y="0"/>
          <a:ext cx="0" cy="0"/>
          <a:chOff x="0" y="0"/>
          <a:chExt cx="0" cy="0"/>
        </a:xfrm>
      </p:grpSpPr>
      <p:sp>
        <p:nvSpPr>
          <p:cNvPr id="376" name="Google Shape;376;g29fa019884f_2_84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7" name="Google Shape;377;g29fa019884f_2_84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78" name="Google Shape;378;g29fa019884f_2_84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100000"/>
              </a:lnSpc>
              <a:spcBef>
                <a:spcPts val="0"/>
              </a:spcBef>
              <a:spcAft>
                <a:spcPts val="0"/>
              </a:spcAft>
              <a:buClr>
                <a:schemeClr val="dk1"/>
              </a:buClr>
              <a:buSzPts val="3600"/>
              <a:buNone/>
              <a:defRPr sz="3600">
                <a:solidFill>
                  <a:schemeClr val="dk1"/>
                </a:solidFill>
              </a:defRPr>
            </a:lvl2pPr>
            <a:lvl3pPr lvl="2" rtl="0" algn="ctr">
              <a:lnSpc>
                <a:spcPct val="100000"/>
              </a:lnSpc>
              <a:spcBef>
                <a:spcPts val="0"/>
              </a:spcBef>
              <a:spcAft>
                <a:spcPts val="0"/>
              </a:spcAft>
              <a:buClr>
                <a:schemeClr val="dk1"/>
              </a:buClr>
              <a:buSzPts val="3600"/>
              <a:buNone/>
              <a:defRPr sz="3600">
                <a:solidFill>
                  <a:schemeClr val="dk1"/>
                </a:solidFill>
              </a:defRPr>
            </a:lvl3pPr>
            <a:lvl4pPr lvl="3" rtl="0" algn="ctr">
              <a:lnSpc>
                <a:spcPct val="100000"/>
              </a:lnSpc>
              <a:spcBef>
                <a:spcPts val="0"/>
              </a:spcBef>
              <a:spcAft>
                <a:spcPts val="0"/>
              </a:spcAft>
              <a:buClr>
                <a:schemeClr val="dk1"/>
              </a:buClr>
              <a:buSzPts val="3600"/>
              <a:buNone/>
              <a:defRPr sz="3600">
                <a:solidFill>
                  <a:schemeClr val="dk1"/>
                </a:solidFill>
              </a:defRPr>
            </a:lvl4pPr>
            <a:lvl5pPr lvl="4" rtl="0" algn="ctr">
              <a:lnSpc>
                <a:spcPct val="100000"/>
              </a:lnSpc>
              <a:spcBef>
                <a:spcPts val="0"/>
              </a:spcBef>
              <a:spcAft>
                <a:spcPts val="0"/>
              </a:spcAft>
              <a:buClr>
                <a:schemeClr val="dk1"/>
              </a:buClr>
              <a:buSzPts val="3600"/>
              <a:buNone/>
              <a:defRPr sz="3600">
                <a:solidFill>
                  <a:schemeClr val="dk1"/>
                </a:solidFill>
              </a:defRPr>
            </a:lvl5pPr>
            <a:lvl6pPr lvl="5" rtl="0" algn="ctr">
              <a:lnSpc>
                <a:spcPct val="100000"/>
              </a:lnSpc>
              <a:spcBef>
                <a:spcPts val="0"/>
              </a:spcBef>
              <a:spcAft>
                <a:spcPts val="0"/>
              </a:spcAft>
              <a:buClr>
                <a:schemeClr val="dk1"/>
              </a:buClr>
              <a:buSzPts val="3600"/>
              <a:buNone/>
              <a:defRPr sz="3600">
                <a:solidFill>
                  <a:schemeClr val="dk1"/>
                </a:solidFill>
              </a:defRPr>
            </a:lvl6pPr>
            <a:lvl7pPr lvl="6" rtl="0" algn="ctr">
              <a:lnSpc>
                <a:spcPct val="100000"/>
              </a:lnSpc>
              <a:spcBef>
                <a:spcPts val="0"/>
              </a:spcBef>
              <a:spcAft>
                <a:spcPts val="0"/>
              </a:spcAft>
              <a:buClr>
                <a:schemeClr val="dk1"/>
              </a:buClr>
              <a:buSzPts val="3600"/>
              <a:buNone/>
              <a:defRPr sz="3600">
                <a:solidFill>
                  <a:schemeClr val="dk1"/>
                </a:solidFill>
              </a:defRPr>
            </a:lvl7pPr>
            <a:lvl8pPr lvl="7" rtl="0" algn="ctr">
              <a:lnSpc>
                <a:spcPct val="100000"/>
              </a:lnSpc>
              <a:spcBef>
                <a:spcPts val="0"/>
              </a:spcBef>
              <a:spcAft>
                <a:spcPts val="0"/>
              </a:spcAft>
              <a:buClr>
                <a:schemeClr val="dk1"/>
              </a:buClr>
              <a:buSzPts val="3600"/>
              <a:buNone/>
              <a:defRPr sz="3600">
                <a:solidFill>
                  <a:schemeClr val="dk1"/>
                </a:solidFill>
              </a:defRPr>
            </a:lvl8pPr>
            <a:lvl9pPr lvl="8" rtl="0" algn="ctr">
              <a:lnSpc>
                <a:spcPct val="100000"/>
              </a:lnSpc>
              <a:spcBef>
                <a:spcPts val="0"/>
              </a:spcBef>
              <a:spcAft>
                <a:spcPts val="0"/>
              </a:spcAft>
              <a:buClr>
                <a:schemeClr val="dk1"/>
              </a:buClr>
              <a:buSzPts val="3600"/>
              <a:buNone/>
              <a:defRPr sz="3600">
                <a:solidFill>
                  <a:schemeClr val="dk1"/>
                </a:solidFill>
              </a:defRPr>
            </a:lvl9pPr>
          </a:lstStyle>
          <a:p/>
        </p:txBody>
      </p:sp>
      <p:sp>
        <p:nvSpPr>
          <p:cNvPr id="379" name="Google Shape;379;g29fa019884f_2_84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80" name="Google Shape;380;g29fa019884f_2_84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381" name="Google Shape;381;g29fa019884f_2_8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82" name="Shape 382"/>
        <p:cNvGrpSpPr/>
        <p:nvPr/>
      </p:nvGrpSpPr>
      <p:grpSpPr>
        <a:xfrm>
          <a:off x="0" y="0"/>
          <a:ext cx="0" cy="0"/>
          <a:chOff x="0" y="0"/>
          <a:chExt cx="0" cy="0"/>
        </a:xfrm>
      </p:grpSpPr>
      <p:cxnSp>
        <p:nvCxnSpPr>
          <p:cNvPr id="383" name="Google Shape;383;g29fa019884f_2_138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84" name="Google Shape;384;g29fa019884f_2_1389"/>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90000"/>
              </a:lnSpc>
              <a:spcBef>
                <a:spcPts val="0"/>
              </a:spcBef>
              <a:spcAft>
                <a:spcPts val="0"/>
              </a:spcAft>
              <a:buSzPts val="2400"/>
              <a:buNone/>
              <a:defRPr sz="2400"/>
            </a:lvl2pPr>
            <a:lvl3pPr lvl="2" rtl="0" algn="l">
              <a:lnSpc>
                <a:spcPct val="90000"/>
              </a:lnSpc>
              <a:spcBef>
                <a:spcPts val="0"/>
              </a:spcBef>
              <a:spcAft>
                <a:spcPts val="0"/>
              </a:spcAft>
              <a:buSzPts val="2400"/>
              <a:buNone/>
              <a:defRPr sz="2400"/>
            </a:lvl3pPr>
            <a:lvl4pPr lvl="3" rtl="0" algn="l">
              <a:lnSpc>
                <a:spcPct val="90000"/>
              </a:lnSpc>
              <a:spcBef>
                <a:spcPts val="0"/>
              </a:spcBef>
              <a:spcAft>
                <a:spcPts val="0"/>
              </a:spcAft>
              <a:buSzPts val="2400"/>
              <a:buNone/>
              <a:defRPr sz="2400"/>
            </a:lvl4pPr>
            <a:lvl5pPr lvl="4" rtl="0" algn="l">
              <a:lnSpc>
                <a:spcPct val="90000"/>
              </a:lnSpc>
              <a:spcBef>
                <a:spcPts val="0"/>
              </a:spcBef>
              <a:spcAft>
                <a:spcPts val="0"/>
              </a:spcAft>
              <a:buSzPts val="2400"/>
              <a:buNone/>
              <a:defRPr sz="2400"/>
            </a:lvl5pPr>
            <a:lvl6pPr lvl="5" rtl="0" algn="l">
              <a:lnSpc>
                <a:spcPct val="90000"/>
              </a:lnSpc>
              <a:spcBef>
                <a:spcPts val="0"/>
              </a:spcBef>
              <a:spcAft>
                <a:spcPts val="0"/>
              </a:spcAft>
              <a:buSzPts val="2400"/>
              <a:buNone/>
              <a:defRPr sz="2400"/>
            </a:lvl6pPr>
            <a:lvl7pPr lvl="6" rtl="0" algn="l">
              <a:lnSpc>
                <a:spcPct val="90000"/>
              </a:lnSpc>
              <a:spcBef>
                <a:spcPts val="0"/>
              </a:spcBef>
              <a:spcAft>
                <a:spcPts val="0"/>
              </a:spcAft>
              <a:buSzPts val="2400"/>
              <a:buNone/>
              <a:defRPr sz="2400"/>
            </a:lvl7pPr>
            <a:lvl8pPr lvl="7" rtl="0" algn="l">
              <a:lnSpc>
                <a:spcPct val="90000"/>
              </a:lnSpc>
              <a:spcBef>
                <a:spcPts val="0"/>
              </a:spcBef>
              <a:spcAft>
                <a:spcPts val="0"/>
              </a:spcAft>
              <a:buSzPts val="2400"/>
              <a:buNone/>
              <a:defRPr sz="2400"/>
            </a:lvl8pPr>
            <a:lvl9pPr lvl="8" rtl="0" algn="l">
              <a:lnSpc>
                <a:spcPct val="90000"/>
              </a:lnSpc>
              <a:spcBef>
                <a:spcPts val="0"/>
              </a:spcBef>
              <a:spcAft>
                <a:spcPts val="0"/>
              </a:spcAft>
              <a:buSzPts val="2400"/>
              <a:buNone/>
              <a:defRPr sz="2400"/>
            </a:lvl9pPr>
          </a:lstStyle>
          <a:p/>
        </p:txBody>
      </p:sp>
      <p:sp>
        <p:nvSpPr>
          <p:cNvPr id="385" name="Google Shape;385;g29fa019884f_2_1389"/>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386" name="Google Shape;386;g29fa019884f_2_138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0" name="Shape 390"/>
        <p:cNvGrpSpPr/>
        <p:nvPr/>
      </p:nvGrpSpPr>
      <p:grpSpPr>
        <a:xfrm>
          <a:off x="0" y="0"/>
          <a:ext cx="0" cy="0"/>
          <a:chOff x="0" y="0"/>
          <a:chExt cx="0" cy="0"/>
        </a:xfrm>
      </p:grpSpPr>
      <p:sp>
        <p:nvSpPr>
          <p:cNvPr id="391" name="Google Shape;391;g29fa019884f_2_854"/>
          <p:cNvSpPr txBox="1"/>
          <p:nvPr>
            <p:ph type="title"/>
          </p:nvPr>
        </p:nvSpPr>
        <p:spPr>
          <a:xfrm>
            <a:off x="553641" y="133945"/>
            <a:ext cx="8036700" cy="1285800"/>
          </a:xfrm>
          <a:prstGeom prst="rect">
            <a:avLst/>
          </a:prstGeom>
          <a:noFill/>
          <a:ln>
            <a:noFill/>
          </a:ln>
        </p:spPr>
        <p:txBody>
          <a:bodyPr anchorCtr="0" anchor="ctr" bIns="32750" lIns="32750" spcFirstLastPara="1" rIns="32750" wrap="square" tIns="32750">
            <a:noAutofit/>
          </a:bodyPr>
          <a:lstStyle>
            <a:lvl1pPr lvl="0" rtl="0" algn="l">
              <a:lnSpc>
                <a:spcPct val="100000"/>
              </a:lnSpc>
              <a:spcBef>
                <a:spcPts val="0"/>
              </a:spcBef>
              <a:spcAft>
                <a:spcPts val="0"/>
              </a:spcAft>
              <a:buSzPts val="900"/>
              <a:buNone/>
              <a:defRPr/>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392" name="Google Shape;392;g29fa019884f_2_854"/>
          <p:cNvSpPr txBox="1"/>
          <p:nvPr>
            <p:ph idx="1" type="body"/>
          </p:nvPr>
        </p:nvSpPr>
        <p:spPr>
          <a:xfrm>
            <a:off x="553641" y="1460004"/>
            <a:ext cx="8036700" cy="30138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93" name="Shape 393"/>
        <p:cNvGrpSpPr/>
        <p:nvPr/>
      </p:nvGrpSpPr>
      <p:grpSpPr>
        <a:xfrm>
          <a:off x="0" y="0"/>
          <a:ext cx="0" cy="0"/>
          <a:chOff x="0" y="0"/>
          <a:chExt cx="0" cy="0"/>
        </a:xfrm>
      </p:grpSpPr>
      <p:sp>
        <p:nvSpPr>
          <p:cNvPr id="394" name="Google Shape;394;g29fa019884f_2_857"/>
          <p:cNvSpPr txBox="1"/>
          <p:nvPr>
            <p:ph type="title"/>
          </p:nvPr>
        </p:nvSpPr>
        <p:spPr>
          <a:xfrm rot="5400000">
            <a:off x="5415909" y="1299296"/>
            <a:ext cx="4339800" cy="2009100"/>
          </a:xfrm>
          <a:prstGeom prst="rect">
            <a:avLst/>
          </a:prstGeom>
          <a:noFill/>
          <a:ln>
            <a:noFill/>
          </a:ln>
        </p:spPr>
        <p:txBody>
          <a:bodyPr anchorCtr="0" anchor="ctr" bIns="32750" lIns="32750" spcFirstLastPara="1" rIns="32750" wrap="square" tIns="32750">
            <a:noAutofit/>
          </a:bodyPr>
          <a:lstStyle>
            <a:lvl1pPr lvl="0" rtl="0" algn="l">
              <a:lnSpc>
                <a:spcPct val="100000"/>
              </a:lnSpc>
              <a:spcBef>
                <a:spcPts val="0"/>
              </a:spcBef>
              <a:spcAft>
                <a:spcPts val="0"/>
              </a:spcAft>
              <a:buSzPts val="900"/>
              <a:buNone/>
              <a:defRPr/>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395" name="Google Shape;395;g29fa019884f_2_857"/>
          <p:cNvSpPr txBox="1"/>
          <p:nvPr>
            <p:ph idx="1" type="body"/>
          </p:nvPr>
        </p:nvSpPr>
        <p:spPr>
          <a:xfrm rot="5400000">
            <a:off x="1343873" y="-656405"/>
            <a:ext cx="4339800" cy="59205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96" name="Shape 396"/>
        <p:cNvGrpSpPr/>
        <p:nvPr/>
      </p:nvGrpSpPr>
      <p:grpSpPr>
        <a:xfrm>
          <a:off x="0" y="0"/>
          <a:ext cx="0" cy="0"/>
          <a:chOff x="0" y="0"/>
          <a:chExt cx="0" cy="0"/>
        </a:xfrm>
      </p:grpSpPr>
      <p:sp>
        <p:nvSpPr>
          <p:cNvPr id="397" name="Google Shape;397;g29fa019884f_2_860"/>
          <p:cNvSpPr txBox="1"/>
          <p:nvPr>
            <p:ph type="title"/>
          </p:nvPr>
        </p:nvSpPr>
        <p:spPr>
          <a:xfrm>
            <a:off x="553641" y="133945"/>
            <a:ext cx="8036700" cy="1285800"/>
          </a:xfrm>
          <a:prstGeom prst="rect">
            <a:avLst/>
          </a:prstGeom>
          <a:noFill/>
          <a:ln>
            <a:noFill/>
          </a:ln>
        </p:spPr>
        <p:txBody>
          <a:bodyPr anchorCtr="0" anchor="ctr" bIns="32750" lIns="32750" spcFirstLastPara="1" rIns="32750" wrap="square" tIns="32750">
            <a:noAutofit/>
          </a:bodyPr>
          <a:lstStyle>
            <a:lvl1pPr lvl="0" rtl="0" algn="l">
              <a:lnSpc>
                <a:spcPct val="100000"/>
              </a:lnSpc>
              <a:spcBef>
                <a:spcPts val="0"/>
              </a:spcBef>
              <a:spcAft>
                <a:spcPts val="0"/>
              </a:spcAft>
              <a:buSzPts val="900"/>
              <a:buNone/>
              <a:defRPr/>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398" name="Google Shape;398;g29fa019884f_2_860"/>
          <p:cNvSpPr txBox="1"/>
          <p:nvPr>
            <p:ph idx="1" type="body"/>
          </p:nvPr>
        </p:nvSpPr>
        <p:spPr>
          <a:xfrm rot="5400000">
            <a:off x="3065109" y="-1051446"/>
            <a:ext cx="3013800" cy="80367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9" name="Shape 399"/>
        <p:cNvGrpSpPr/>
        <p:nvPr/>
      </p:nvGrpSpPr>
      <p:grpSpPr>
        <a:xfrm>
          <a:off x="0" y="0"/>
          <a:ext cx="0" cy="0"/>
          <a:chOff x="0" y="0"/>
          <a:chExt cx="0" cy="0"/>
        </a:xfrm>
      </p:grpSpPr>
      <p:sp>
        <p:nvSpPr>
          <p:cNvPr id="400" name="Google Shape;400;g29fa019884f_2_863"/>
          <p:cNvSpPr txBox="1"/>
          <p:nvPr>
            <p:ph type="title"/>
          </p:nvPr>
        </p:nvSpPr>
        <p:spPr>
          <a:xfrm>
            <a:off x="629543" y="343235"/>
            <a:ext cx="2949000" cy="1199700"/>
          </a:xfrm>
          <a:prstGeom prst="rect">
            <a:avLst/>
          </a:prstGeom>
          <a:noFill/>
          <a:ln>
            <a:noFill/>
          </a:ln>
        </p:spPr>
        <p:txBody>
          <a:bodyPr anchorCtr="0" anchor="b" bIns="32750" lIns="32750" spcFirstLastPara="1" rIns="32750" wrap="square" tIns="32750">
            <a:noAutofit/>
          </a:bodyPr>
          <a:lstStyle>
            <a:lvl1pPr lvl="0" rtl="0" algn="l">
              <a:lnSpc>
                <a:spcPct val="100000"/>
              </a:lnSpc>
              <a:spcBef>
                <a:spcPts val="0"/>
              </a:spcBef>
              <a:spcAft>
                <a:spcPts val="0"/>
              </a:spcAft>
              <a:buSzPts val="900"/>
              <a:buNone/>
              <a:defRPr sz="2100"/>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401" name="Google Shape;401;g29fa019884f_2_863"/>
          <p:cNvSpPr/>
          <p:nvPr>
            <p:ph idx="2" type="pic"/>
          </p:nvPr>
        </p:nvSpPr>
        <p:spPr>
          <a:xfrm>
            <a:off x="3887763" y="740885"/>
            <a:ext cx="4629000" cy="3654900"/>
          </a:xfrm>
          <a:prstGeom prst="rect">
            <a:avLst/>
          </a:prstGeom>
          <a:noFill/>
          <a:ln>
            <a:noFill/>
          </a:ln>
        </p:spPr>
        <p:txBody>
          <a:bodyPr anchorCtr="0" anchor="ctr" bIns="32750" lIns="32750" spcFirstLastPara="1" rIns="32750" wrap="square" tIns="32750">
            <a:noAutofit/>
          </a:bodyPr>
          <a:lstStyle>
            <a:lvl1pPr lvl="0" marR="0" rtl="0" algn="l">
              <a:lnSpc>
                <a:spcPct val="100000"/>
              </a:lnSpc>
              <a:spcBef>
                <a:spcPts val="1500"/>
              </a:spcBef>
              <a:spcAft>
                <a:spcPts val="0"/>
              </a:spcAft>
              <a:buClr>
                <a:schemeClr val="lt1"/>
              </a:buClr>
              <a:buSzPts val="900"/>
              <a:buFont typeface="Helvetica Neue Light"/>
              <a:buNone/>
              <a:defRPr b="0" i="0" sz="2100" u="none" cap="none" strike="noStrike">
                <a:solidFill>
                  <a:schemeClr val="lt1"/>
                </a:solidFill>
                <a:latin typeface="Helvetica Neue Light"/>
                <a:ea typeface="Helvetica Neue Light"/>
                <a:cs typeface="Helvetica Neue Light"/>
                <a:sym typeface="Helvetica Neue Light"/>
              </a:defRPr>
            </a:lvl1pPr>
            <a:lvl2pPr lvl="1" marR="0" rtl="0" algn="l">
              <a:lnSpc>
                <a:spcPct val="100000"/>
              </a:lnSpc>
              <a:spcBef>
                <a:spcPts val="1500"/>
              </a:spcBef>
              <a:spcAft>
                <a:spcPts val="0"/>
              </a:spcAft>
              <a:buClr>
                <a:schemeClr val="lt1"/>
              </a:buClr>
              <a:buSzPts val="800"/>
              <a:buFont typeface="Helvetica Neue Light"/>
              <a:buNone/>
              <a:defRPr b="0" i="0" sz="1800" u="none" cap="none" strike="noStrike">
                <a:solidFill>
                  <a:schemeClr val="lt1"/>
                </a:solidFill>
                <a:latin typeface="Helvetica Neue Light"/>
                <a:ea typeface="Helvetica Neue Light"/>
                <a:cs typeface="Helvetica Neue Light"/>
                <a:sym typeface="Helvetica Neue Light"/>
              </a:defRPr>
            </a:lvl2pPr>
            <a:lvl3pPr lvl="2" marR="0" rtl="0" algn="l">
              <a:lnSpc>
                <a:spcPct val="100000"/>
              </a:lnSpc>
              <a:spcBef>
                <a:spcPts val="1500"/>
              </a:spcBef>
              <a:spcAft>
                <a:spcPts val="0"/>
              </a:spcAft>
              <a:buClr>
                <a:schemeClr val="lt1"/>
              </a:buClr>
              <a:buSzPts val="700"/>
              <a:buFont typeface="Helvetica Neue Light"/>
              <a:buNone/>
              <a:defRPr b="0" i="0" sz="1500" u="none" cap="none" strike="noStrike">
                <a:solidFill>
                  <a:schemeClr val="lt1"/>
                </a:solidFill>
                <a:latin typeface="Helvetica Neue Light"/>
                <a:ea typeface="Helvetica Neue Light"/>
                <a:cs typeface="Helvetica Neue Light"/>
                <a:sym typeface="Helvetica Neue Light"/>
              </a:defRPr>
            </a:lvl3pPr>
            <a:lvl4pPr lvl="3" marR="0" rtl="0" algn="l">
              <a:lnSpc>
                <a:spcPct val="100000"/>
              </a:lnSpc>
              <a:spcBef>
                <a:spcPts val="1500"/>
              </a:spcBef>
              <a:spcAft>
                <a:spcPts val="0"/>
              </a:spcAft>
              <a:buClr>
                <a:schemeClr val="lt1"/>
              </a:buClr>
              <a:buSzPts val="600"/>
              <a:buFont typeface="Helvetica Neue Light"/>
              <a:buNone/>
              <a:defRPr b="0" i="0" sz="1300" u="none" cap="none" strike="noStrike">
                <a:solidFill>
                  <a:schemeClr val="lt1"/>
                </a:solidFill>
                <a:latin typeface="Helvetica Neue Light"/>
                <a:ea typeface="Helvetica Neue Light"/>
                <a:cs typeface="Helvetica Neue Light"/>
                <a:sym typeface="Helvetica Neue Light"/>
              </a:defRPr>
            </a:lvl4pPr>
            <a:lvl5pPr lvl="4" marR="0" rtl="0" algn="l">
              <a:lnSpc>
                <a:spcPct val="100000"/>
              </a:lnSpc>
              <a:spcBef>
                <a:spcPts val="1500"/>
              </a:spcBef>
              <a:spcAft>
                <a:spcPts val="0"/>
              </a:spcAft>
              <a:buClr>
                <a:schemeClr val="lt1"/>
              </a:buClr>
              <a:buSzPts val="600"/>
              <a:buFont typeface="Helvetica Neue Light"/>
              <a:buNone/>
              <a:defRPr b="0" i="0" sz="1300" u="none" cap="none" strike="noStrike">
                <a:solidFill>
                  <a:schemeClr val="lt1"/>
                </a:solidFill>
                <a:latin typeface="Helvetica Neue Light"/>
                <a:ea typeface="Helvetica Neue Light"/>
                <a:cs typeface="Helvetica Neue Light"/>
                <a:sym typeface="Helvetica Neue Light"/>
              </a:defRPr>
            </a:lvl5pPr>
            <a:lvl6pPr lvl="5" marR="0" rtl="0" algn="l">
              <a:lnSpc>
                <a:spcPct val="90000"/>
              </a:lnSpc>
              <a:spcBef>
                <a:spcPts val="300"/>
              </a:spcBef>
              <a:spcAft>
                <a:spcPts val="0"/>
              </a:spcAft>
              <a:buClr>
                <a:schemeClr val="lt1"/>
              </a:buClr>
              <a:buSzPts val="1300"/>
              <a:buFont typeface="Arial"/>
              <a:buNone/>
              <a:defRPr b="0" i="0" sz="1300" u="none" cap="none" strike="noStrike">
                <a:solidFill>
                  <a:schemeClr val="lt1"/>
                </a:solidFill>
                <a:latin typeface="Helvetica Neue Light"/>
                <a:ea typeface="Helvetica Neue Light"/>
                <a:cs typeface="Helvetica Neue Light"/>
                <a:sym typeface="Helvetica Neue Light"/>
              </a:defRPr>
            </a:lvl6pPr>
            <a:lvl7pPr lvl="6" marR="0" rtl="0" algn="l">
              <a:lnSpc>
                <a:spcPct val="90000"/>
              </a:lnSpc>
              <a:spcBef>
                <a:spcPts val="300"/>
              </a:spcBef>
              <a:spcAft>
                <a:spcPts val="0"/>
              </a:spcAft>
              <a:buClr>
                <a:schemeClr val="lt1"/>
              </a:buClr>
              <a:buSzPts val="1300"/>
              <a:buFont typeface="Arial"/>
              <a:buNone/>
              <a:defRPr b="0" i="0" sz="1300" u="none" cap="none" strike="noStrike">
                <a:solidFill>
                  <a:schemeClr val="lt1"/>
                </a:solidFill>
                <a:latin typeface="Helvetica Neue Light"/>
                <a:ea typeface="Helvetica Neue Light"/>
                <a:cs typeface="Helvetica Neue Light"/>
                <a:sym typeface="Helvetica Neue Light"/>
              </a:defRPr>
            </a:lvl7pPr>
            <a:lvl8pPr lvl="7" marR="0" rtl="0" algn="l">
              <a:lnSpc>
                <a:spcPct val="90000"/>
              </a:lnSpc>
              <a:spcBef>
                <a:spcPts val="300"/>
              </a:spcBef>
              <a:spcAft>
                <a:spcPts val="0"/>
              </a:spcAft>
              <a:buClr>
                <a:schemeClr val="lt1"/>
              </a:buClr>
              <a:buSzPts val="1300"/>
              <a:buFont typeface="Arial"/>
              <a:buNone/>
              <a:defRPr b="0" i="0" sz="1300" u="none" cap="none" strike="noStrike">
                <a:solidFill>
                  <a:schemeClr val="lt1"/>
                </a:solidFill>
                <a:latin typeface="Helvetica Neue Light"/>
                <a:ea typeface="Helvetica Neue Light"/>
                <a:cs typeface="Helvetica Neue Light"/>
                <a:sym typeface="Helvetica Neue Light"/>
              </a:defRPr>
            </a:lvl8pPr>
            <a:lvl9pPr lvl="8" marR="0" rtl="0" algn="l">
              <a:lnSpc>
                <a:spcPct val="90000"/>
              </a:lnSpc>
              <a:spcBef>
                <a:spcPts val="300"/>
              </a:spcBef>
              <a:spcAft>
                <a:spcPts val="0"/>
              </a:spcAft>
              <a:buClr>
                <a:schemeClr val="lt1"/>
              </a:buClr>
              <a:buSzPts val="1300"/>
              <a:buFont typeface="Arial"/>
              <a:buNone/>
              <a:defRPr b="0" i="0" sz="1300" u="none" cap="none" strike="noStrike">
                <a:solidFill>
                  <a:schemeClr val="lt1"/>
                </a:solidFill>
                <a:latin typeface="Helvetica Neue Light"/>
                <a:ea typeface="Helvetica Neue Light"/>
                <a:cs typeface="Helvetica Neue Light"/>
                <a:sym typeface="Helvetica Neue Light"/>
              </a:defRPr>
            </a:lvl9pPr>
          </a:lstStyle>
          <a:p/>
        </p:txBody>
      </p:sp>
      <p:sp>
        <p:nvSpPr>
          <p:cNvPr id="402" name="Google Shape;402;g29fa019884f_2_863"/>
          <p:cNvSpPr txBox="1"/>
          <p:nvPr>
            <p:ph idx="1" type="body"/>
          </p:nvPr>
        </p:nvSpPr>
        <p:spPr>
          <a:xfrm>
            <a:off x="629543" y="1542883"/>
            <a:ext cx="2949000" cy="2859000"/>
          </a:xfrm>
          <a:prstGeom prst="rect">
            <a:avLst/>
          </a:prstGeom>
          <a:noFill/>
          <a:ln>
            <a:noFill/>
          </a:ln>
        </p:spPr>
        <p:txBody>
          <a:bodyPr anchorCtr="0" anchor="ctr" bIns="32750" lIns="32750" spcFirstLastPara="1" rIns="32750" wrap="square" tIns="32750">
            <a:noAutofit/>
          </a:bodyPr>
          <a:lstStyle>
            <a:lvl1pPr indent="-228600" lvl="0" marL="457200" rtl="0" algn="l">
              <a:lnSpc>
                <a:spcPct val="100000"/>
              </a:lnSpc>
              <a:spcBef>
                <a:spcPts val="1500"/>
              </a:spcBef>
              <a:spcAft>
                <a:spcPts val="0"/>
              </a:spcAft>
              <a:buClr>
                <a:schemeClr val="lt1"/>
              </a:buClr>
              <a:buSzPts val="500"/>
              <a:buFont typeface="Helvetica Neue Light"/>
              <a:buNone/>
              <a:defRPr sz="1000"/>
            </a:lvl1pPr>
            <a:lvl2pPr indent="-228600" lvl="1" marL="914400" rtl="0" algn="l">
              <a:lnSpc>
                <a:spcPct val="100000"/>
              </a:lnSpc>
              <a:spcBef>
                <a:spcPts val="1500"/>
              </a:spcBef>
              <a:spcAft>
                <a:spcPts val="0"/>
              </a:spcAft>
              <a:buClr>
                <a:schemeClr val="lt1"/>
              </a:buClr>
              <a:buSzPts val="400"/>
              <a:buFont typeface="Helvetica Neue Light"/>
              <a:buNone/>
              <a:defRPr sz="900"/>
            </a:lvl2pPr>
            <a:lvl3pPr indent="-228600" lvl="2" marL="1371600" rtl="0" algn="l">
              <a:lnSpc>
                <a:spcPct val="100000"/>
              </a:lnSpc>
              <a:spcBef>
                <a:spcPts val="1500"/>
              </a:spcBef>
              <a:spcAft>
                <a:spcPts val="0"/>
              </a:spcAft>
              <a:buClr>
                <a:schemeClr val="lt1"/>
              </a:buClr>
              <a:buSzPts val="400"/>
              <a:buFont typeface="Helvetica Neue Light"/>
              <a:buNone/>
              <a:defRPr sz="800"/>
            </a:lvl3pPr>
            <a:lvl4pPr indent="-228600" lvl="3" marL="1828800" rtl="0" algn="l">
              <a:lnSpc>
                <a:spcPct val="100000"/>
              </a:lnSpc>
              <a:spcBef>
                <a:spcPts val="1500"/>
              </a:spcBef>
              <a:spcAft>
                <a:spcPts val="0"/>
              </a:spcAft>
              <a:buClr>
                <a:schemeClr val="lt1"/>
              </a:buClr>
              <a:buSzPts val="300"/>
              <a:buFont typeface="Helvetica Neue Light"/>
              <a:buNone/>
              <a:defRPr sz="600"/>
            </a:lvl4pPr>
            <a:lvl5pPr indent="-228600" lvl="4" marL="2286000" rtl="0" algn="l">
              <a:lnSpc>
                <a:spcPct val="100000"/>
              </a:lnSpc>
              <a:spcBef>
                <a:spcPts val="1500"/>
              </a:spcBef>
              <a:spcAft>
                <a:spcPts val="0"/>
              </a:spcAft>
              <a:buClr>
                <a:schemeClr val="lt1"/>
              </a:buClr>
              <a:buSzPts val="300"/>
              <a:buFont typeface="Helvetica Neue Light"/>
              <a:buNone/>
              <a:defRPr sz="600"/>
            </a:lvl5pPr>
            <a:lvl6pPr indent="-228600" lvl="5" marL="2743200" rtl="0" algn="l">
              <a:lnSpc>
                <a:spcPct val="90000"/>
              </a:lnSpc>
              <a:spcBef>
                <a:spcPts val="300"/>
              </a:spcBef>
              <a:spcAft>
                <a:spcPts val="0"/>
              </a:spcAft>
              <a:buClr>
                <a:schemeClr val="lt1"/>
              </a:buClr>
              <a:buSzPts val="600"/>
              <a:buNone/>
              <a:defRPr sz="600"/>
            </a:lvl6pPr>
            <a:lvl7pPr indent="-228600" lvl="6" marL="3200400" rtl="0" algn="l">
              <a:lnSpc>
                <a:spcPct val="90000"/>
              </a:lnSpc>
              <a:spcBef>
                <a:spcPts val="300"/>
              </a:spcBef>
              <a:spcAft>
                <a:spcPts val="0"/>
              </a:spcAft>
              <a:buClr>
                <a:schemeClr val="lt1"/>
              </a:buClr>
              <a:buSzPts val="600"/>
              <a:buNone/>
              <a:defRPr sz="600"/>
            </a:lvl7pPr>
            <a:lvl8pPr indent="-228600" lvl="7" marL="3657600" rtl="0" algn="l">
              <a:lnSpc>
                <a:spcPct val="90000"/>
              </a:lnSpc>
              <a:spcBef>
                <a:spcPts val="300"/>
              </a:spcBef>
              <a:spcAft>
                <a:spcPts val="0"/>
              </a:spcAft>
              <a:buClr>
                <a:schemeClr val="lt1"/>
              </a:buClr>
              <a:buSzPts val="600"/>
              <a:buNone/>
              <a:defRPr sz="600"/>
            </a:lvl8pPr>
            <a:lvl9pPr indent="-228600" lvl="8" marL="4114800" rtl="0" algn="l">
              <a:lnSpc>
                <a:spcPct val="90000"/>
              </a:lnSpc>
              <a:spcBef>
                <a:spcPts val="300"/>
              </a:spcBef>
              <a:spcAft>
                <a:spcPts val="0"/>
              </a:spcAft>
              <a:buClr>
                <a:schemeClr val="lt1"/>
              </a:buClr>
              <a:buSzPts val="600"/>
              <a:buNone/>
              <a:defRPr sz="600"/>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3" name="Shape 403"/>
        <p:cNvGrpSpPr/>
        <p:nvPr/>
      </p:nvGrpSpPr>
      <p:grpSpPr>
        <a:xfrm>
          <a:off x="0" y="0"/>
          <a:ext cx="0" cy="0"/>
          <a:chOff x="0" y="0"/>
          <a:chExt cx="0" cy="0"/>
        </a:xfrm>
      </p:grpSpPr>
      <p:sp>
        <p:nvSpPr>
          <p:cNvPr id="404" name="Google Shape;404;g29fa019884f_2_867"/>
          <p:cNvSpPr txBox="1"/>
          <p:nvPr>
            <p:ph type="title"/>
          </p:nvPr>
        </p:nvSpPr>
        <p:spPr>
          <a:xfrm>
            <a:off x="629543" y="343235"/>
            <a:ext cx="2949000" cy="1199700"/>
          </a:xfrm>
          <a:prstGeom prst="rect">
            <a:avLst/>
          </a:prstGeom>
          <a:noFill/>
          <a:ln>
            <a:noFill/>
          </a:ln>
        </p:spPr>
        <p:txBody>
          <a:bodyPr anchorCtr="0" anchor="b" bIns="32750" lIns="32750" spcFirstLastPara="1" rIns="32750" wrap="square" tIns="32750">
            <a:noAutofit/>
          </a:bodyPr>
          <a:lstStyle>
            <a:lvl1pPr lvl="0" rtl="0" algn="l">
              <a:lnSpc>
                <a:spcPct val="100000"/>
              </a:lnSpc>
              <a:spcBef>
                <a:spcPts val="0"/>
              </a:spcBef>
              <a:spcAft>
                <a:spcPts val="0"/>
              </a:spcAft>
              <a:buSzPts val="900"/>
              <a:buNone/>
              <a:defRPr sz="2100"/>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405" name="Google Shape;405;g29fa019884f_2_867"/>
          <p:cNvSpPr txBox="1"/>
          <p:nvPr>
            <p:ph idx="1" type="body"/>
          </p:nvPr>
        </p:nvSpPr>
        <p:spPr>
          <a:xfrm>
            <a:off x="3887763" y="740885"/>
            <a:ext cx="4629000" cy="3654900"/>
          </a:xfrm>
          <a:prstGeom prst="rect">
            <a:avLst/>
          </a:prstGeom>
          <a:noFill/>
          <a:ln>
            <a:noFill/>
          </a:ln>
        </p:spPr>
        <p:txBody>
          <a:bodyPr anchorCtr="0" anchor="ctr" bIns="32750" lIns="32750" spcFirstLastPara="1" rIns="32750" wrap="square" tIns="32750">
            <a:noAutofit/>
          </a:bodyPr>
          <a:lstStyle>
            <a:lvl1pPr indent="-285750" lvl="0" marL="457200" rtl="0" algn="l">
              <a:lnSpc>
                <a:spcPct val="100000"/>
              </a:lnSpc>
              <a:spcBef>
                <a:spcPts val="1500"/>
              </a:spcBef>
              <a:spcAft>
                <a:spcPts val="0"/>
              </a:spcAft>
              <a:buClr>
                <a:schemeClr val="lt1"/>
              </a:buClr>
              <a:buSzPts val="900"/>
              <a:buFont typeface="Helvetica Neue Light"/>
              <a:buChar char="•"/>
              <a:defRPr sz="2100"/>
            </a:lvl1pPr>
            <a:lvl2pPr indent="-279400" lvl="1" marL="914400" rtl="0" algn="l">
              <a:lnSpc>
                <a:spcPct val="100000"/>
              </a:lnSpc>
              <a:spcBef>
                <a:spcPts val="1500"/>
              </a:spcBef>
              <a:spcAft>
                <a:spcPts val="0"/>
              </a:spcAft>
              <a:buClr>
                <a:schemeClr val="lt1"/>
              </a:buClr>
              <a:buSzPts val="800"/>
              <a:buFont typeface="Helvetica Neue Light"/>
              <a:buChar char="•"/>
              <a:defRPr sz="1800"/>
            </a:lvl2pPr>
            <a:lvl3pPr indent="-273050" lvl="2" marL="1371600" rtl="0" algn="l">
              <a:lnSpc>
                <a:spcPct val="100000"/>
              </a:lnSpc>
              <a:spcBef>
                <a:spcPts val="1500"/>
              </a:spcBef>
              <a:spcAft>
                <a:spcPts val="0"/>
              </a:spcAft>
              <a:buClr>
                <a:schemeClr val="lt1"/>
              </a:buClr>
              <a:buSzPts val="700"/>
              <a:buFont typeface="Helvetica Neue Light"/>
              <a:buChar char="•"/>
              <a:defRPr sz="1500"/>
            </a:lvl3pPr>
            <a:lvl4pPr indent="-266700" lvl="3" marL="1828800" rtl="0" algn="l">
              <a:lnSpc>
                <a:spcPct val="100000"/>
              </a:lnSpc>
              <a:spcBef>
                <a:spcPts val="1500"/>
              </a:spcBef>
              <a:spcAft>
                <a:spcPts val="0"/>
              </a:spcAft>
              <a:buClr>
                <a:schemeClr val="lt1"/>
              </a:buClr>
              <a:buSzPts val="600"/>
              <a:buFont typeface="Helvetica Neue Light"/>
              <a:buChar char="•"/>
              <a:defRPr sz="1300"/>
            </a:lvl4pPr>
            <a:lvl5pPr indent="-266700" lvl="4" marL="2286000" rtl="0" algn="l">
              <a:lnSpc>
                <a:spcPct val="100000"/>
              </a:lnSpc>
              <a:spcBef>
                <a:spcPts val="1500"/>
              </a:spcBef>
              <a:spcAft>
                <a:spcPts val="0"/>
              </a:spcAft>
              <a:buClr>
                <a:schemeClr val="lt1"/>
              </a:buClr>
              <a:buSzPts val="600"/>
              <a:buFont typeface="Helvetica Neue Light"/>
              <a:buChar char="•"/>
              <a:defRPr sz="1300"/>
            </a:lvl5pPr>
            <a:lvl6pPr indent="-311150" lvl="5" marL="2743200" rtl="0" algn="l">
              <a:lnSpc>
                <a:spcPct val="90000"/>
              </a:lnSpc>
              <a:spcBef>
                <a:spcPts val="300"/>
              </a:spcBef>
              <a:spcAft>
                <a:spcPts val="0"/>
              </a:spcAft>
              <a:buClr>
                <a:schemeClr val="lt1"/>
              </a:buClr>
              <a:buSzPts val="1300"/>
              <a:buChar char="•"/>
              <a:defRPr sz="1300"/>
            </a:lvl6pPr>
            <a:lvl7pPr indent="-311150" lvl="6" marL="3200400" rtl="0" algn="l">
              <a:lnSpc>
                <a:spcPct val="90000"/>
              </a:lnSpc>
              <a:spcBef>
                <a:spcPts val="300"/>
              </a:spcBef>
              <a:spcAft>
                <a:spcPts val="0"/>
              </a:spcAft>
              <a:buClr>
                <a:schemeClr val="lt1"/>
              </a:buClr>
              <a:buSzPts val="1300"/>
              <a:buChar char="•"/>
              <a:defRPr sz="1300"/>
            </a:lvl7pPr>
            <a:lvl8pPr indent="-311150" lvl="7" marL="3657600" rtl="0" algn="l">
              <a:lnSpc>
                <a:spcPct val="90000"/>
              </a:lnSpc>
              <a:spcBef>
                <a:spcPts val="300"/>
              </a:spcBef>
              <a:spcAft>
                <a:spcPts val="0"/>
              </a:spcAft>
              <a:buClr>
                <a:schemeClr val="lt1"/>
              </a:buClr>
              <a:buSzPts val="1300"/>
              <a:buChar char="•"/>
              <a:defRPr sz="1300"/>
            </a:lvl8pPr>
            <a:lvl9pPr indent="-311150" lvl="8" marL="4114800" rtl="0" algn="l">
              <a:lnSpc>
                <a:spcPct val="90000"/>
              </a:lnSpc>
              <a:spcBef>
                <a:spcPts val="300"/>
              </a:spcBef>
              <a:spcAft>
                <a:spcPts val="0"/>
              </a:spcAft>
              <a:buClr>
                <a:schemeClr val="lt1"/>
              </a:buClr>
              <a:buSzPts val="1300"/>
              <a:buChar char="•"/>
              <a:defRPr sz="1300"/>
            </a:lvl9pPr>
          </a:lstStyle>
          <a:p/>
        </p:txBody>
      </p:sp>
      <p:sp>
        <p:nvSpPr>
          <p:cNvPr id="406" name="Google Shape;406;g29fa019884f_2_867"/>
          <p:cNvSpPr txBox="1"/>
          <p:nvPr>
            <p:ph idx="2" type="body"/>
          </p:nvPr>
        </p:nvSpPr>
        <p:spPr>
          <a:xfrm>
            <a:off x="629543" y="1542883"/>
            <a:ext cx="2949000" cy="2859000"/>
          </a:xfrm>
          <a:prstGeom prst="rect">
            <a:avLst/>
          </a:prstGeom>
          <a:noFill/>
          <a:ln>
            <a:noFill/>
          </a:ln>
        </p:spPr>
        <p:txBody>
          <a:bodyPr anchorCtr="0" anchor="ctr" bIns="32750" lIns="32750" spcFirstLastPara="1" rIns="32750" wrap="square" tIns="32750">
            <a:noAutofit/>
          </a:bodyPr>
          <a:lstStyle>
            <a:lvl1pPr indent="-228600" lvl="0" marL="457200" rtl="0" algn="l">
              <a:lnSpc>
                <a:spcPct val="100000"/>
              </a:lnSpc>
              <a:spcBef>
                <a:spcPts val="1500"/>
              </a:spcBef>
              <a:spcAft>
                <a:spcPts val="0"/>
              </a:spcAft>
              <a:buClr>
                <a:schemeClr val="lt1"/>
              </a:buClr>
              <a:buSzPts val="500"/>
              <a:buFont typeface="Helvetica Neue Light"/>
              <a:buNone/>
              <a:defRPr sz="1000"/>
            </a:lvl1pPr>
            <a:lvl2pPr indent="-228600" lvl="1" marL="914400" rtl="0" algn="l">
              <a:lnSpc>
                <a:spcPct val="100000"/>
              </a:lnSpc>
              <a:spcBef>
                <a:spcPts val="1500"/>
              </a:spcBef>
              <a:spcAft>
                <a:spcPts val="0"/>
              </a:spcAft>
              <a:buClr>
                <a:schemeClr val="lt1"/>
              </a:buClr>
              <a:buSzPts val="400"/>
              <a:buFont typeface="Helvetica Neue Light"/>
              <a:buNone/>
              <a:defRPr sz="900"/>
            </a:lvl2pPr>
            <a:lvl3pPr indent="-228600" lvl="2" marL="1371600" rtl="0" algn="l">
              <a:lnSpc>
                <a:spcPct val="100000"/>
              </a:lnSpc>
              <a:spcBef>
                <a:spcPts val="1500"/>
              </a:spcBef>
              <a:spcAft>
                <a:spcPts val="0"/>
              </a:spcAft>
              <a:buClr>
                <a:schemeClr val="lt1"/>
              </a:buClr>
              <a:buSzPts val="400"/>
              <a:buFont typeface="Helvetica Neue Light"/>
              <a:buNone/>
              <a:defRPr sz="800"/>
            </a:lvl3pPr>
            <a:lvl4pPr indent="-228600" lvl="3" marL="1828800" rtl="0" algn="l">
              <a:lnSpc>
                <a:spcPct val="100000"/>
              </a:lnSpc>
              <a:spcBef>
                <a:spcPts val="1500"/>
              </a:spcBef>
              <a:spcAft>
                <a:spcPts val="0"/>
              </a:spcAft>
              <a:buClr>
                <a:schemeClr val="lt1"/>
              </a:buClr>
              <a:buSzPts val="300"/>
              <a:buFont typeface="Helvetica Neue Light"/>
              <a:buNone/>
              <a:defRPr sz="600"/>
            </a:lvl4pPr>
            <a:lvl5pPr indent="-228600" lvl="4" marL="2286000" rtl="0" algn="l">
              <a:lnSpc>
                <a:spcPct val="100000"/>
              </a:lnSpc>
              <a:spcBef>
                <a:spcPts val="1500"/>
              </a:spcBef>
              <a:spcAft>
                <a:spcPts val="0"/>
              </a:spcAft>
              <a:buClr>
                <a:schemeClr val="lt1"/>
              </a:buClr>
              <a:buSzPts val="300"/>
              <a:buFont typeface="Helvetica Neue Light"/>
              <a:buNone/>
              <a:defRPr sz="600"/>
            </a:lvl5pPr>
            <a:lvl6pPr indent="-228600" lvl="5" marL="2743200" rtl="0" algn="l">
              <a:lnSpc>
                <a:spcPct val="90000"/>
              </a:lnSpc>
              <a:spcBef>
                <a:spcPts val="300"/>
              </a:spcBef>
              <a:spcAft>
                <a:spcPts val="0"/>
              </a:spcAft>
              <a:buClr>
                <a:schemeClr val="lt1"/>
              </a:buClr>
              <a:buSzPts val="600"/>
              <a:buNone/>
              <a:defRPr sz="600"/>
            </a:lvl6pPr>
            <a:lvl7pPr indent="-228600" lvl="6" marL="3200400" rtl="0" algn="l">
              <a:lnSpc>
                <a:spcPct val="90000"/>
              </a:lnSpc>
              <a:spcBef>
                <a:spcPts val="300"/>
              </a:spcBef>
              <a:spcAft>
                <a:spcPts val="0"/>
              </a:spcAft>
              <a:buClr>
                <a:schemeClr val="lt1"/>
              </a:buClr>
              <a:buSzPts val="600"/>
              <a:buNone/>
              <a:defRPr sz="600"/>
            </a:lvl7pPr>
            <a:lvl8pPr indent="-228600" lvl="7" marL="3657600" rtl="0" algn="l">
              <a:lnSpc>
                <a:spcPct val="90000"/>
              </a:lnSpc>
              <a:spcBef>
                <a:spcPts val="300"/>
              </a:spcBef>
              <a:spcAft>
                <a:spcPts val="0"/>
              </a:spcAft>
              <a:buClr>
                <a:schemeClr val="lt1"/>
              </a:buClr>
              <a:buSzPts val="600"/>
              <a:buNone/>
              <a:defRPr sz="600"/>
            </a:lvl8pPr>
            <a:lvl9pPr indent="-228600" lvl="8" marL="4114800" rtl="0" algn="l">
              <a:lnSpc>
                <a:spcPct val="90000"/>
              </a:lnSpc>
              <a:spcBef>
                <a:spcPts val="300"/>
              </a:spcBef>
              <a:spcAft>
                <a:spcPts val="0"/>
              </a:spcAft>
              <a:buClr>
                <a:schemeClr val="lt1"/>
              </a:buClr>
              <a:buSzPts val="600"/>
              <a:buNone/>
              <a:defRPr sz="600"/>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7" name="Shape 407"/>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8" name="Shape 408"/>
        <p:cNvGrpSpPr/>
        <p:nvPr/>
      </p:nvGrpSpPr>
      <p:grpSpPr>
        <a:xfrm>
          <a:off x="0" y="0"/>
          <a:ext cx="0" cy="0"/>
          <a:chOff x="0" y="0"/>
          <a:chExt cx="0" cy="0"/>
        </a:xfrm>
      </p:grpSpPr>
      <p:sp>
        <p:nvSpPr>
          <p:cNvPr id="409" name="Google Shape;409;g29fa019884f_2_872"/>
          <p:cNvSpPr txBox="1"/>
          <p:nvPr>
            <p:ph type="title"/>
          </p:nvPr>
        </p:nvSpPr>
        <p:spPr>
          <a:xfrm>
            <a:off x="553641" y="133945"/>
            <a:ext cx="8036700" cy="1285800"/>
          </a:xfrm>
          <a:prstGeom prst="rect">
            <a:avLst/>
          </a:prstGeom>
          <a:noFill/>
          <a:ln>
            <a:noFill/>
          </a:ln>
        </p:spPr>
        <p:txBody>
          <a:bodyPr anchorCtr="0" anchor="ctr" bIns="32750" lIns="32750" spcFirstLastPara="1" rIns="32750" wrap="square" tIns="32750">
            <a:noAutofit/>
          </a:bodyPr>
          <a:lstStyle>
            <a:lvl1pPr lvl="0" rtl="0" algn="l">
              <a:lnSpc>
                <a:spcPct val="100000"/>
              </a:lnSpc>
              <a:spcBef>
                <a:spcPts val="0"/>
              </a:spcBef>
              <a:spcAft>
                <a:spcPts val="0"/>
              </a:spcAft>
              <a:buSzPts val="900"/>
              <a:buNone/>
              <a:defRPr/>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0" name="Shape 410"/>
        <p:cNvGrpSpPr/>
        <p:nvPr/>
      </p:nvGrpSpPr>
      <p:grpSpPr>
        <a:xfrm>
          <a:off x="0" y="0"/>
          <a:ext cx="0" cy="0"/>
          <a:chOff x="0" y="0"/>
          <a:chExt cx="0" cy="0"/>
        </a:xfrm>
      </p:grpSpPr>
      <p:sp>
        <p:nvSpPr>
          <p:cNvPr id="411" name="Google Shape;411;g29fa019884f_2_874"/>
          <p:cNvSpPr txBox="1"/>
          <p:nvPr>
            <p:ph type="title"/>
          </p:nvPr>
        </p:nvSpPr>
        <p:spPr>
          <a:xfrm>
            <a:off x="629543" y="273751"/>
            <a:ext cx="7887000" cy="994500"/>
          </a:xfrm>
          <a:prstGeom prst="rect">
            <a:avLst/>
          </a:prstGeom>
          <a:noFill/>
          <a:ln>
            <a:noFill/>
          </a:ln>
        </p:spPr>
        <p:txBody>
          <a:bodyPr anchorCtr="0" anchor="ctr" bIns="32750" lIns="32750" spcFirstLastPara="1" rIns="32750" wrap="square" tIns="32750">
            <a:noAutofit/>
          </a:bodyPr>
          <a:lstStyle>
            <a:lvl1pPr lvl="0" rtl="0" algn="l">
              <a:lnSpc>
                <a:spcPct val="100000"/>
              </a:lnSpc>
              <a:spcBef>
                <a:spcPts val="0"/>
              </a:spcBef>
              <a:spcAft>
                <a:spcPts val="0"/>
              </a:spcAft>
              <a:buSzPts val="900"/>
              <a:buNone/>
              <a:defRPr/>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412" name="Google Shape;412;g29fa019884f_2_874"/>
          <p:cNvSpPr txBox="1"/>
          <p:nvPr>
            <p:ph idx="1" type="body"/>
          </p:nvPr>
        </p:nvSpPr>
        <p:spPr>
          <a:xfrm>
            <a:off x="629543" y="1260760"/>
            <a:ext cx="3868800" cy="617700"/>
          </a:xfrm>
          <a:prstGeom prst="rect">
            <a:avLst/>
          </a:prstGeom>
          <a:noFill/>
          <a:ln>
            <a:noFill/>
          </a:ln>
        </p:spPr>
        <p:txBody>
          <a:bodyPr anchorCtr="0" anchor="b" bIns="32750" lIns="32750" spcFirstLastPara="1" rIns="32750" wrap="square" tIns="32750">
            <a:noAutofit/>
          </a:bodyPr>
          <a:lstStyle>
            <a:lvl1pPr indent="-228600" lvl="0" marL="457200" rtl="0" algn="l">
              <a:lnSpc>
                <a:spcPct val="100000"/>
              </a:lnSpc>
              <a:spcBef>
                <a:spcPts val="1500"/>
              </a:spcBef>
              <a:spcAft>
                <a:spcPts val="0"/>
              </a:spcAft>
              <a:buClr>
                <a:schemeClr val="lt1"/>
              </a:buClr>
              <a:buSzPts val="700"/>
              <a:buFont typeface="Helvetica Neue Light"/>
              <a:buNone/>
              <a:defRPr b="1" sz="1500"/>
            </a:lvl1pPr>
            <a:lvl2pPr indent="-228600" lvl="1" marL="914400" rtl="0" algn="l">
              <a:lnSpc>
                <a:spcPct val="100000"/>
              </a:lnSpc>
              <a:spcBef>
                <a:spcPts val="1500"/>
              </a:spcBef>
              <a:spcAft>
                <a:spcPts val="0"/>
              </a:spcAft>
              <a:buClr>
                <a:schemeClr val="lt1"/>
              </a:buClr>
              <a:buSzPts val="600"/>
              <a:buFont typeface="Helvetica Neue Light"/>
              <a:buNone/>
              <a:defRPr b="1" sz="1300"/>
            </a:lvl2pPr>
            <a:lvl3pPr indent="-228600" lvl="2" marL="1371600" rtl="0" algn="l">
              <a:lnSpc>
                <a:spcPct val="100000"/>
              </a:lnSpc>
              <a:spcBef>
                <a:spcPts val="1500"/>
              </a:spcBef>
              <a:spcAft>
                <a:spcPts val="0"/>
              </a:spcAft>
              <a:buClr>
                <a:schemeClr val="lt1"/>
              </a:buClr>
              <a:buSzPts val="500"/>
              <a:buFont typeface="Helvetica Neue Light"/>
              <a:buNone/>
              <a:defRPr b="1" sz="1200"/>
            </a:lvl3pPr>
            <a:lvl4pPr indent="-228600" lvl="3" marL="1828800" rtl="0" algn="l">
              <a:lnSpc>
                <a:spcPct val="100000"/>
              </a:lnSpc>
              <a:spcBef>
                <a:spcPts val="1500"/>
              </a:spcBef>
              <a:spcAft>
                <a:spcPts val="0"/>
              </a:spcAft>
              <a:buClr>
                <a:schemeClr val="lt1"/>
              </a:buClr>
              <a:buSzPts val="500"/>
              <a:buFont typeface="Helvetica Neue Light"/>
              <a:buNone/>
              <a:defRPr b="1" sz="1000"/>
            </a:lvl4pPr>
            <a:lvl5pPr indent="-228600" lvl="4" marL="2286000" rtl="0" algn="l">
              <a:lnSpc>
                <a:spcPct val="100000"/>
              </a:lnSpc>
              <a:spcBef>
                <a:spcPts val="1500"/>
              </a:spcBef>
              <a:spcAft>
                <a:spcPts val="0"/>
              </a:spcAft>
              <a:buClr>
                <a:schemeClr val="lt1"/>
              </a:buClr>
              <a:buSzPts val="500"/>
              <a:buFont typeface="Helvetica Neue Light"/>
              <a:buNone/>
              <a:defRPr b="1" sz="1000"/>
            </a:lvl5pPr>
            <a:lvl6pPr indent="-228600" lvl="5" marL="2743200" rtl="0" algn="l">
              <a:lnSpc>
                <a:spcPct val="90000"/>
              </a:lnSpc>
              <a:spcBef>
                <a:spcPts val="300"/>
              </a:spcBef>
              <a:spcAft>
                <a:spcPts val="0"/>
              </a:spcAft>
              <a:buClr>
                <a:schemeClr val="lt1"/>
              </a:buClr>
              <a:buSzPts val="1000"/>
              <a:buNone/>
              <a:defRPr b="1" sz="1000"/>
            </a:lvl6pPr>
            <a:lvl7pPr indent="-228600" lvl="6" marL="3200400" rtl="0" algn="l">
              <a:lnSpc>
                <a:spcPct val="90000"/>
              </a:lnSpc>
              <a:spcBef>
                <a:spcPts val="300"/>
              </a:spcBef>
              <a:spcAft>
                <a:spcPts val="0"/>
              </a:spcAft>
              <a:buClr>
                <a:schemeClr val="lt1"/>
              </a:buClr>
              <a:buSzPts val="1000"/>
              <a:buNone/>
              <a:defRPr b="1" sz="1000"/>
            </a:lvl7pPr>
            <a:lvl8pPr indent="-228600" lvl="7" marL="3657600" rtl="0" algn="l">
              <a:lnSpc>
                <a:spcPct val="90000"/>
              </a:lnSpc>
              <a:spcBef>
                <a:spcPts val="300"/>
              </a:spcBef>
              <a:spcAft>
                <a:spcPts val="0"/>
              </a:spcAft>
              <a:buClr>
                <a:schemeClr val="lt1"/>
              </a:buClr>
              <a:buSzPts val="1000"/>
              <a:buNone/>
              <a:defRPr b="1" sz="1000"/>
            </a:lvl8pPr>
            <a:lvl9pPr indent="-228600" lvl="8" marL="4114800" rtl="0" algn="l">
              <a:lnSpc>
                <a:spcPct val="90000"/>
              </a:lnSpc>
              <a:spcBef>
                <a:spcPts val="300"/>
              </a:spcBef>
              <a:spcAft>
                <a:spcPts val="0"/>
              </a:spcAft>
              <a:buClr>
                <a:schemeClr val="lt1"/>
              </a:buClr>
              <a:buSzPts val="1000"/>
              <a:buNone/>
              <a:defRPr b="1" sz="1000"/>
            </a:lvl9pPr>
          </a:lstStyle>
          <a:p/>
        </p:txBody>
      </p:sp>
      <p:sp>
        <p:nvSpPr>
          <p:cNvPr id="413" name="Google Shape;413;g29fa019884f_2_874"/>
          <p:cNvSpPr txBox="1"/>
          <p:nvPr>
            <p:ph idx="2" type="body"/>
          </p:nvPr>
        </p:nvSpPr>
        <p:spPr>
          <a:xfrm>
            <a:off x="629543" y="1878583"/>
            <a:ext cx="3868800" cy="27636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
        <p:nvSpPr>
          <p:cNvPr id="414" name="Google Shape;414;g29fa019884f_2_874"/>
          <p:cNvSpPr txBox="1"/>
          <p:nvPr>
            <p:ph idx="3" type="body"/>
          </p:nvPr>
        </p:nvSpPr>
        <p:spPr>
          <a:xfrm>
            <a:off x="4628927" y="1260760"/>
            <a:ext cx="3887700" cy="617700"/>
          </a:xfrm>
          <a:prstGeom prst="rect">
            <a:avLst/>
          </a:prstGeom>
          <a:noFill/>
          <a:ln>
            <a:noFill/>
          </a:ln>
        </p:spPr>
        <p:txBody>
          <a:bodyPr anchorCtr="0" anchor="b" bIns="32750" lIns="32750" spcFirstLastPara="1" rIns="32750" wrap="square" tIns="32750">
            <a:noAutofit/>
          </a:bodyPr>
          <a:lstStyle>
            <a:lvl1pPr indent="-228600" lvl="0" marL="457200" rtl="0" algn="l">
              <a:lnSpc>
                <a:spcPct val="100000"/>
              </a:lnSpc>
              <a:spcBef>
                <a:spcPts val="1500"/>
              </a:spcBef>
              <a:spcAft>
                <a:spcPts val="0"/>
              </a:spcAft>
              <a:buClr>
                <a:schemeClr val="lt1"/>
              </a:buClr>
              <a:buSzPts val="700"/>
              <a:buFont typeface="Helvetica Neue Light"/>
              <a:buNone/>
              <a:defRPr b="1" sz="1500"/>
            </a:lvl1pPr>
            <a:lvl2pPr indent="-228600" lvl="1" marL="914400" rtl="0" algn="l">
              <a:lnSpc>
                <a:spcPct val="100000"/>
              </a:lnSpc>
              <a:spcBef>
                <a:spcPts val="1500"/>
              </a:spcBef>
              <a:spcAft>
                <a:spcPts val="0"/>
              </a:spcAft>
              <a:buClr>
                <a:schemeClr val="lt1"/>
              </a:buClr>
              <a:buSzPts val="600"/>
              <a:buFont typeface="Helvetica Neue Light"/>
              <a:buNone/>
              <a:defRPr b="1" sz="1300"/>
            </a:lvl2pPr>
            <a:lvl3pPr indent="-228600" lvl="2" marL="1371600" rtl="0" algn="l">
              <a:lnSpc>
                <a:spcPct val="100000"/>
              </a:lnSpc>
              <a:spcBef>
                <a:spcPts val="1500"/>
              </a:spcBef>
              <a:spcAft>
                <a:spcPts val="0"/>
              </a:spcAft>
              <a:buClr>
                <a:schemeClr val="lt1"/>
              </a:buClr>
              <a:buSzPts val="500"/>
              <a:buFont typeface="Helvetica Neue Light"/>
              <a:buNone/>
              <a:defRPr b="1" sz="1200"/>
            </a:lvl3pPr>
            <a:lvl4pPr indent="-228600" lvl="3" marL="1828800" rtl="0" algn="l">
              <a:lnSpc>
                <a:spcPct val="100000"/>
              </a:lnSpc>
              <a:spcBef>
                <a:spcPts val="1500"/>
              </a:spcBef>
              <a:spcAft>
                <a:spcPts val="0"/>
              </a:spcAft>
              <a:buClr>
                <a:schemeClr val="lt1"/>
              </a:buClr>
              <a:buSzPts val="500"/>
              <a:buFont typeface="Helvetica Neue Light"/>
              <a:buNone/>
              <a:defRPr b="1" sz="1000"/>
            </a:lvl4pPr>
            <a:lvl5pPr indent="-228600" lvl="4" marL="2286000" rtl="0" algn="l">
              <a:lnSpc>
                <a:spcPct val="100000"/>
              </a:lnSpc>
              <a:spcBef>
                <a:spcPts val="1500"/>
              </a:spcBef>
              <a:spcAft>
                <a:spcPts val="0"/>
              </a:spcAft>
              <a:buClr>
                <a:schemeClr val="lt1"/>
              </a:buClr>
              <a:buSzPts val="500"/>
              <a:buFont typeface="Helvetica Neue Light"/>
              <a:buNone/>
              <a:defRPr b="1" sz="1000"/>
            </a:lvl5pPr>
            <a:lvl6pPr indent="-228600" lvl="5" marL="2743200" rtl="0" algn="l">
              <a:lnSpc>
                <a:spcPct val="90000"/>
              </a:lnSpc>
              <a:spcBef>
                <a:spcPts val="300"/>
              </a:spcBef>
              <a:spcAft>
                <a:spcPts val="0"/>
              </a:spcAft>
              <a:buClr>
                <a:schemeClr val="lt1"/>
              </a:buClr>
              <a:buSzPts val="1000"/>
              <a:buNone/>
              <a:defRPr b="1" sz="1000"/>
            </a:lvl6pPr>
            <a:lvl7pPr indent="-228600" lvl="6" marL="3200400" rtl="0" algn="l">
              <a:lnSpc>
                <a:spcPct val="90000"/>
              </a:lnSpc>
              <a:spcBef>
                <a:spcPts val="300"/>
              </a:spcBef>
              <a:spcAft>
                <a:spcPts val="0"/>
              </a:spcAft>
              <a:buClr>
                <a:schemeClr val="lt1"/>
              </a:buClr>
              <a:buSzPts val="1000"/>
              <a:buNone/>
              <a:defRPr b="1" sz="1000"/>
            </a:lvl7pPr>
            <a:lvl8pPr indent="-228600" lvl="7" marL="3657600" rtl="0" algn="l">
              <a:lnSpc>
                <a:spcPct val="90000"/>
              </a:lnSpc>
              <a:spcBef>
                <a:spcPts val="300"/>
              </a:spcBef>
              <a:spcAft>
                <a:spcPts val="0"/>
              </a:spcAft>
              <a:buClr>
                <a:schemeClr val="lt1"/>
              </a:buClr>
              <a:buSzPts val="1000"/>
              <a:buNone/>
              <a:defRPr b="1" sz="1000"/>
            </a:lvl8pPr>
            <a:lvl9pPr indent="-228600" lvl="8" marL="4114800" rtl="0" algn="l">
              <a:lnSpc>
                <a:spcPct val="90000"/>
              </a:lnSpc>
              <a:spcBef>
                <a:spcPts val="300"/>
              </a:spcBef>
              <a:spcAft>
                <a:spcPts val="0"/>
              </a:spcAft>
              <a:buClr>
                <a:schemeClr val="lt1"/>
              </a:buClr>
              <a:buSzPts val="1000"/>
              <a:buNone/>
              <a:defRPr b="1" sz="1000"/>
            </a:lvl9pPr>
          </a:lstStyle>
          <a:p/>
        </p:txBody>
      </p:sp>
      <p:sp>
        <p:nvSpPr>
          <p:cNvPr id="415" name="Google Shape;415;g29fa019884f_2_874"/>
          <p:cNvSpPr txBox="1"/>
          <p:nvPr>
            <p:ph idx="4" type="body"/>
          </p:nvPr>
        </p:nvSpPr>
        <p:spPr>
          <a:xfrm>
            <a:off x="4628927" y="1878583"/>
            <a:ext cx="3887700" cy="27636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6" name="Shape 416"/>
        <p:cNvGrpSpPr/>
        <p:nvPr/>
      </p:nvGrpSpPr>
      <p:grpSpPr>
        <a:xfrm>
          <a:off x="0" y="0"/>
          <a:ext cx="0" cy="0"/>
          <a:chOff x="0" y="0"/>
          <a:chExt cx="0" cy="0"/>
        </a:xfrm>
      </p:grpSpPr>
      <p:sp>
        <p:nvSpPr>
          <p:cNvPr id="417" name="Google Shape;417;g29fa019884f_2_880"/>
          <p:cNvSpPr txBox="1"/>
          <p:nvPr>
            <p:ph type="title"/>
          </p:nvPr>
        </p:nvSpPr>
        <p:spPr>
          <a:xfrm>
            <a:off x="553641" y="133945"/>
            <a:ext cx="8036700" cy="1285800"/>
          </a:xfrm>
          <a:prstGeom prst="rect">
            <a:avLst/>
          </a:prstGeom>
          <a:noFill/>
          <a:ln>
            <a:noFill/>
          </a:ln>
        </p:spPr>
        <p:txBody>
          <a:bodyPr anchorCtr="0" anchor="ctr" bIns="32750" lIns="32750" spcFirstLastPara="1" rIns="32750" wrap="square" tIns="32750">
            <a:noAutofit/>
          </a:bodyPr>
          <a:lstStyle>
            <a:lvl1pPr lvl="0" rtl="0" algn="l">
              <a:lnSpc>
                <a:spcPct val="100000"/>
              </a:lnSpc>
              <a:spcBef>
                <a:spcPts val="0"/>
              </a:spcBef>
              <a:spcAft>
                <a:spcPts val="0"/>
              </a:spcAft>
              <a:buSzPts val="900"/>
              <a:buNone/>
              <a:defRPr/>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418" name="Google Shape;418;g29fa019884f_2_880"/>
          <p:cNvSpPr txBox="1"/>
          <p:nvPr>
            <p:ph idx="1" type="body"/>
          </p:nvPr>
        </p:nvSpPr>
        <p:spPr>
          <a:xfrm>
            <a:off x="553641" y="1460004"/>
            <a:ext cx="3964800" cy="30138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
        <p:nvSpPr>
          <p:cNvPr id="419" name="Google Shape;419;g29fa019884f_2_880"/>
          <p:cNvSpPr txBox="1"/>
          <p:nvPr>
            <p:ph idx="2" type="body"/>
          </p:nvPr>
        </p:nvSpPr>
        <p:spPr>
          <a:xfrm>
            <a:off x="4625578" y="1460004"/>
            <a:ext cx="3964800" cy="3013800"/>
          </a:xfrm>
          <a:prstGeom prst="rect">
            <a:avLst/>
          </a:prstGeom>
          <a:noFill/>
          <a:ln>
            <a:noFill/>
          </a:ln>
        </p:spPr>
        <p:txBody>
          <a:bodyPr anchorCtr="0" anchor="ctr" bIns="32750" lIns="32750" spcFirstLastPara="1" rIns="32750" wrap="square" tIns="32750">
            <a:noAutofit/>
          </a:bodyPr>
          <a:lstStyle>
            <a:lvl1pPr indent="-260350" lvl="0" marL="457200" rtl="0" algn="l">
              <a:lnSpc>
                <a:spcPct val="100000"/>
              </a:lnSpc>
              <a:spcBef>
                <a:spcPts val="1500"/>
              </a:spcBef>
              <a:spcAft>
                <a:spcPts val="0"/>
              </a:spcAft>
              <a:buClr>
                <a:schemeClr val="lt1"/>
              </a:buClr>
              <a:buSzPts val="500"/>
              <a:buChar char="•"/>
              <a:defRPr/>
            </a:lvl1pPr>
            <a:lvl2pPr indent="-260350" lvl="1" marL="914400" rtl="0" algn="l">
              <a:lnSpc>
                <a:spcPct val="100000"/>
              </a:lnSpc>
              <a:spcBef>
                <a:spcPts val="1500"/>
              </a:spcBef>
              <a:spcAft>
                <a:spcPts val="0"/>
              </a:spcAft>
              <a:buClr>
                <a:schemeClr val="lt1"/>
              </a:buClr>
              <a:buSzPts val="500"/>
              <a:buChar char="•"/>
              <a:defRPr/>
            </a:lvl2pPr>
            <a:lvl3pPr indent="-260350" lvl="2" marL="1371600" rtl="0" algn="l">
              <a:lnSpc>
                <a:spcPct val="100000"/>
              </a:lnSpc>
              <a:spcBef>
                <a:spcPts val="1500"/>
              </a:spcBef>
              <a:spcAft>
                <a:spcPts val="0"/>
              </a:spcAft>
              <a:buClr>
                <a:schemeClr val="lt1"/>
              </a:buClr>
              <a:buSzPts val="500"/>
              <a:buChar char="•"/>
              <a:defRPr/>
            </a:lvl3pPr>
            <a:lvl4pPr indent="-260350" lvl="3" marL="1828800" rtl="0" algn="l">
              <a:lnSpc>
                <a:spcPct val="100000"/>
              </a:lnSpc>
              <a:spcBef>
                <a:spcPts val="1500"/>
              </a:spcBef>
              <a:spcAft>
                <a:spcPts val="0"/>
              </a:spcAft>
              <a:buClr>
                <a:schemeClr val="lt1"/>
              </a:buClr>
              <a:buSzPts val="500"/>
              <a:buChar char="•"/>
              <a:defRPr/>
            </a:lvl4pPr>
            <a:lvl5pPr indent="-260350" lvl="4" marL="2286000" rtl="0" algn="l">
              <a:lnSpc>
                <a:spcPct val="100000"/>
              </a:lnSpc>
              <a:spcBef>
                <a:spcPts val="1500"/>
              </a:spcBef>
              <a:spcAft>
                <a:spcPts val="0"/>
              </a:spcAft>
              <a:buClr>
                <a:schemeClr val="lt1"/>
              </a:buClr>
              <a:buSzPts val="500"/>
              <a:buChar char="•"/>
              <a:defRPr/>
            </a:lvl5pPr>
            <a:lvl6pPr indent="-304800" lvl="5" marL="2743200" rtl="0" algn="l">
              <a:lnSpc>
                <a:spcPct val="90000"/>
              </a:lnSpc>
              <a:spcBef>
                <a:spcPts val="300"/>
              </a:spcBef>
              <a:spcAft>
                <a:spcPts val="0"/>
              </a:spcAft>
              <a:buClr>
                <a:schemeClr val="lt1"/>
              </a:buClr>
              <a:buSzPts val="1200"/>
              <a:buChar char="•"/>
              <a:defRPr/>
            </a:lvl6pPr>
            <a:lvl7pPr indent="-304800" lvl="6" marL="3200400" rtl="0" algn="l">
              <a:lnSpc>
                <a:spcPct val="90000"/>
              </a:lnSpc>
              <a:spcBef>
                <a:spcPts val="300"/>
              </a:spcBef>
              <a:spcAft>
                <a:spcPts val="0"/>
              </a:spcAft>
              <a:buClr>
                <a:schemeClr val="lt1"/>
              </a:buClr>
              <a:buSzPts val="1200"/>
              <a:buChar char="•"/>
              <a:defRPr/>
            </a:lvl7pPr>
            <a:lvl8pPr indent="-304800" lvl="7" marL="3657600" rtl="0" algn="l">
              <a:lnSpc>
                <a:spcPct val="90000"/>
              </a:lnSpc>
              <a:spcBef>
                <a:spcPts val="300"/>
              </a:spcBef>
              <a:spcAft>
                <a:spcPts val="0"/>
              </a:spcAft>
              <a:buClr>
                <a:schemeClr val="lt1"/>
              </a:buClr>
              <a:buSzPts val="1200"/>
              <a:buChar char="•"/>
              <a:defRPr/>
            </a:lvl8pPr>
            <a:lvl9pPr indent="-304800" lvl="8" marL="4114800" rtl="0" algn="l">
              <a:lnSpc>
                <a:spcPct val="90000"/>
              </a:lnSpc>
              <a:spcBef>
                <a:spcPts val="300"/>
              </a:spcBef>
              <a:spcAft>
                <a:spcPts val="0"/>
              </a:spcAft>
              <a:buClr>
                <a:schemeClr val="lt1"/>
              </a:buClr>
              <a:buSzPts val="12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0" name="Shape 420"/>
        <p:cNvGrpSpPr/>
        <p:nvPr/>
      </p:nvGrpSpPr>
      <p:grpSpPr>
        <a:xfrm>
          <a:off x="0" y="0"/>
          <a:ext cx="0" cy="0"/>
          <a:chOff x="0" y="0"/>
          <a:chExt cx="0" cy="0"/>
        </a:xfrm>
      </p:grpSpPr>
      <p:sp>
        <p:nvSpPr>
          <p:cNvPr id="421" name="Google Shape;421;g29fa019884f_2_884"/>
          <p:cNvSpPr txBox="1"/>
          <p:nvPr>
            <p:ph type="title"/>
          </p:nvPr>
        </p:nvSpPr>
        <p:spPr>
          <a:xfrm>
            <a:off x="623962" y="1282526"/>
            <a:ext cx="7887000" cy="2139000"/>
          </a:xfrm>
          <a:prstGeom prst="rect">
            <a:avLst/>
          </a:prstGeom>
          <a:noFill/>
          <a:ln>
            <a:noFill/>
          </a:ln>
        </p:spPr>
        <p:txBody>
          <a:bodyPr anchorCtr="0" anchor="b" bIns="32750" lIns="32750" spcFirstLastPara="1" rIns="32750" wrap="square" tIns="32750">
            <a:noAutofit/>
          </a:bodyPr>
          <a:lstStyle>
            <a:lvl1pPr lvl="0" rtl="0" algn="l">
              <a:lnSpc>
                <a:spcPct val="100000"/>
              </a:lnSpc>
              <a:spcBef>
                <a:spcPts val="0"/>
              </a:spcBef>
              <a:spcAft>
                <a:spcPts val="0"/>
              </a:spcAft>
              <a:buSzPts val="900"/>
              <a:buNone/>
              <a:defRPr sz="3900"/>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422" name="Google Shape;422;g29fa019884f_2_884"/>
          <p:cNvSpPr txBox="1"/>
          <p:nvPr>
            <p:ph idx="1" type="body"/>
          </p:nvPr>
        </p:nvSpPr>
        <p:spPr>
          <a:xfrm>
            <a:off x="623962" y="3442395"/>
            <a:ext cx="7887000" cy="1125000"/>
          </a:xfrm>
          <a:prstGeom prst="rect">
            <a:avLst/>
          </a:prstGeom>
          <a:noFill/>
          <a:ln>
            <a:noFill/>
          </a:ln>
        </p:spPr>
        <p:txBody>
          <a:bodyPr anchorCtr="0" anchor="ctr" bIns="32750" lIns="32750" spcFirstLastPara="1" rIns="32750" wrap="square" tIns="32750">
            <a:noAutofit/>
          </a:bodyPr>
          <a:lstStyle>
            <a:lvl1pPr indent="-228600" lvl="0" marL="457200" rtl="0" algn="l">
              <a:lnSpc>
                <a:spcPct val="100000"/>
              </a:lnSpc>
              <a:spcBef>
                <a:spcPts val="1500"/>
              </a:spcBef>
              <a:spcAft>
                <a:spcPts val="0"/>
              </a:spcAft>
              <a:buClr>
                <a:schemeClr val="lt1"/>
              </a:buClr>
              <a:buSzPts val="700"/>
              <a:buFont typeface="Helvetica Neue Light"/>
              <a:buNone/>
              <a:defRPr sz="1500"/>
            </a:lvl1pPr>
            <a:lvl2pPr indent="-228600" lvl="1" marL="914400" rtl="0" algn="l">
              <a:lnSpc>
                <a:spcPct val="100000"/>
              </a:lnSpc>
              <a:spcBef>
                <a:spcPts val="1500"/>
              </a:spcBef>
              <a:spcAft>
                <a:spcPts val="0"/>
              </a:spcAft>
              <a:buClr>
                <a:schemeClr val="lt1"/>
              </a:buClr>
              <a:buSzPts val="600"/>
              <a:buFont typeface="Helvetica Neue Light"/>
              <a:buNone/>
              <a:defRPr sz="1300"/>
            </a:lvl2pPr>
            <a:lvl3pPr indent="-228600" lvl="2" marL="1371600" rtl="0" algn="l">
              <a:lnSpc>
                <a:spcPct val="100000"/>
              </a:lnSpc>
              <a:spcBef>
                <a:spcPts val="1500"/>
              </a:spcBef>
              <a:spcAft>
                <a:spcPts val="0"/>
              </a:spcAft>
              <a:buClr>
                <a:schemeClr val="lt1"/>
              </a:buClr>
              <a:buSzPts val="500"/>
              <a:buFont typeface="Helvetica Neue Light"/>
              <a:buNone/>
              <a:defRPr sz="1200"/>
            </a:lvl3pPr>
            <a:lvl4pPr indent="-228600" lvl="3" marL="1828800" rtl="0" algn="l">
              <a:lnSpc>
                <a:spcPct val="100000"/>
              </a:lnSpc>
              <a:spcBef>
                <a:spcPts val="1500"/>
              </a:spcBef>
              <a:spcAft>
                <a:spcPts val="0"/>
              </a:spcAft>
              <a:buClr>
                <a:schemeClr val="lt1"/>
              </a:buClr>
              <a:buSzPts val="500"/>
              <a:buFont typeface="Helvetica Neue Light"/>
              <a:buNone/>
              <a:defRPr sz="1000"/>
            </a:lvl4pPr>
            <a:lvl5pPr indent="-228600" lvl="4" marL="2286000" rtl="0" algn="l">
              <a:lnSpc>
                <a:spcPct val="100000"/>
              </a:lnSpc>
              <a:spcBef>
                <a:spcPts val="1500"/>
              </a:spcBef>
              <a:spcAft>
                <a:spcPts val="0"/>
              </a:spcAft>
              <a:buClr>
                <a:schemeClr val="lt1"/>
              </a:buClr>
              <a:buSzPts val="500"/>
              <a:buFont typeface="Helvetica Neue Light"/>
              <a:buNone/>
              <a:defRPr sz="1000"/>
            </a:lvl5pPr>
            <a:lvl6pPr indent="-228600" lvl="5" marL="2743200" rtl="0" algn="l">
              <a:lnSpc>
                <a:spcPct val="90000"/>
              </a:lnSpc>
              <a:spcBef>
                <a:spcPts val="300"/>
              </a:spcBef>
              <a:spcAft>
                <a:spcPts val="0"/>
              </a:spcAft>
              <a:buClr>
                <a:schemeClr val="lt1"/>
              </a:buClr>
              <a:buSzPts val="1000"/>
              <a:buNone/>
              <a:defRPr sz="1000"/>
            </a:lvl6pPr>
            <a:lvl7pPr indent="-228600" lvl="6" marL="3200400" rtl="0" algn="l">
              <a:lnSpc>
                <a:spcPct val="90000"/>
              </a:lnSpc>
              <a:spcBef>
                <a:spcPts val="300"/>
              </a:spcBef>
              <a:spcAft>
                <a:spcPts val="0"/>
              </a:spcAft>
              <a:buClr>
                <a:schemeClr val="lt1"/>
              </a:buClr>
              <a:buSzPts val="1000"/>
              <a:buNone/>
              <a:defRPr sz="1000"/>
            </a:lvl7pPr>
            <a:lvl8pPr indent="-228600" lvl="7" marL="3657600" rtl="0" algn="l">
              <a:lnSpc>
                <a:spcPct val="90000"/>
              </a:lnSpc>
              <a:spcBef>
                <a:spcPts val="300"/>
              </a:spcBef>
              <a:spcAft>
                <a:spcPts val="0"/>
              </a:spcAft>
              <a:buClr>
                <a:schemeClr val="lt1"/>
              </a:buClr>
              <a:buSzPts val="1000"/>
              <a:buNone/>
              <a:defRPr sz="1000"/>
            </a:lvl8pPr>
            <a:lvl9pPr indent="-228600" lvl="8" marL="4114800" rtl="0" algn="l">
              <a:lnSpc>
                <a:spcPct val="90000"/>
              </a:lnSpc>
              <a:spcBef>
                <a:spcPts val="300"/>
              </a:spcBef>
              <a:spcAft>
                <a:spcPts val="0"/>
              </a:spcAft>
              <a:buClr>
                <a:schemeClr val="lt1"/>
              </a:buClr>
              <a:buSzPts val="1000"/>
              <a:buNone/>
              <a:defRPr sz="1000"/>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3" name="Shape 423"/>
        <p:cNvGrpSpPr/>
        <p:nvPr/>
      </p:nvGrpSpPr>
      <p:grpSpPr>
        <a:xfrm>
          <a:off x="0" y="0"/>
          <a:ext cx="0" cy="0"/>
          <a:chOff x="0" y="0"/>
          <a:chExt cx="0" cy="0"/>
        </a:xfrm>
      </p:grpSpPr>
      <p:sp>
        <p:nvSpPr>
          <p:cNvPr id="424" name="Google Shape;424;g29fa019884f_2_887"/>
          <p:cNvSpPr txBox="1"/>
          <p:nvPr>
            <p:ph type="ctrTitle"/>
          </p:nvPr>
        </p:nvSpPr>
        <p:spPr>
          <a:xfrm>
            <a:off x="1143000" y="842181"/>
            <a:ext cx="6858000" cy="1790700"/>
          </a:xfrm>
          <a:prstGeom prst="rect">
            <a:avLst/>
          </a:prstGeom>
          <a:noFill/>
          <a:ln>
            <a:noFill/>
          </a:ln>
        </p:spPr>
        <p:txBody>
          <a:bodyPr anchorCtr="0" anchor="b" bIns="32750" lIns="32750" spcFirstLastPara="1" rIns="32750" wrap="square" tIns="32750">
            <a:noAutofit/>
          </a:bodyPr>
          <a:lstStyle>
            <a:lvl1pPr lvl="0" rtl="0" algn="ctr">
              <a:lnSpc>
                <a:spcPct val="100000"/>
              </a:lnSpc>
              <a:spcBef>
                <a:spcPts val="0"/>
              </a:spcBef>
              <a:spcAft>
                <a:spcPts val="0"/>
              </a:spcAft>
              <a:buSzPts val="900"/>
              <a:buNone/>
              <a:defRPr sz="3900"/>
            </a:lvl1pPr>
            <a:lvl2pPr lvl="1" rtl="0" algn="l">
              <a:lnSpc>
                <a:spcPct val="100000"/>
              </a:lnSpc>
              <a:spcBef>
                <a:spcPts val="0"/>
              </a:spcBef>
              <a:spcAft>
                <a:spcPts val="0"/>
              </a:spcAft>
              <a:buSzPts val="900"/>
              <a:buNone/>
              <a:defRPr/>
            </a:lvl2pPr>
            <a:lvl3pPr lvl="2" rtl="0" algn="l">
              <a:lnSpc>
                <a:spcPct val="100000"/>
              </a:lnSpc>
              <a:spcBef>
                <a:spcPts val="0"/>
              </a:spcBef>
              <a:spcAft>
                <a:spcPts val="0"/>
              </a:spcAft>
              <a:buSzPts val="900"/>
              <a:buNone/>
              <a:defRPr/>
            </a:lvl3pPr>
            <a:lvl4pPr lvl="3" rtl="0" algn="l">
              <a:lnSpc>
                <a:spcPct val="100000"/>
              </a:lnSpc>
              <a:spcBef>
                <a:spcPts val="0"/>
              </a:spcBef>
              <a:spcAft>
                <a:spcPts val="0"/>
              </a:spcAft>
              <a:buSzPts val="900"/>
              <a:buNone/>
              <a:defRPr/>
            </a:lvl4pPr>
            <a:lvl5pPr lvl="4" rtl="0" algn="l">
              <a:lnSpc>
                <a:spcPct val="100000"/>
              </a:lnSpc>
              <a:spcBef>
                <a:spcPts val="0"/>
              </a:spcBef>
              <a:spcAft>
                <a:spcPts val="0"/>
              </a:spcAft>
              <a:buSzPts val="900"/>
              <a:buNone/>
              <a:defRPr/>
            </a:lvl5pPr>
            <a:lvl6pPr lvl="5" rtl="0" algn="l">
              <a:lnSpc>
                <a:spcPct val="100000"/>
              </a:lnSpc>
              <a:spcBef>
                <a:spcPts val="0"/>
              </a:spcBef>
              <a:spcAft>
                <a:spcPts val="0"/>
              </a:spcAft>
              <a:buSzPts val="900"/>
              <a:buNone/>
              <a:defRPr/>
            </a:lvl6pPr>
            <a:lvl7pPr lvl="6" rtl="0" algn="l">
              <a:lnSpc>
                <a:spcPct val="100000"/>
              </a:lnSpc>
              <a:spcBef>
                <a:spcPts val="0"/>
              </a:spcBef>
              <a:spcAft>
                <a:spcPts val="0"/>
              </a:spcAft>
              <a:buSzPts val="900"/>
              <a:buNone/>
              <a:defRPr/>
            </a:lvl7pPr>
            <a:lvl8pPr lvl="7" rtl="0" algn="l">
              <a:lnSpc>
                <a:spcPct val="100000"/>
              </a:lnSpc>
              <a:spcBef>
                <a:spcPts val="0"/>
              </a:spcBef>
              <a:spcAft>
                <a:spcPts val="0"/>
              </a:spcAft>
              <a:buSzPts val="900"/>
              <a:buNone/>
              <a:defRPr/>
            </a:lvl8pPr>
            <a:lvl9pPr lvl="8" rtl="0" algn="l">
              <a:lnSpc>
                <a:spcPct val="100000"/>
              </a:lnSpc>
              <a:spcBef>
                <a:spcPts val="0"/>
              </a:spcBef>
              <a:spcAft>
                <a:spcPts val="0"/>
              </a:spcAft>
              <a:buSzPts val="900"/>
              <a:buNone/>
              <a:defRPr/>
            </a:lvl9pPr>
          </a:lstStyle>
          <a:p/>
        </p:txBody>
      </p:sp>
      <p:sp>
        <p:nvSpPr>
          <p:cNvPr id="425" name="Google Shape;425;g29fa019884f_2_887"/>
          <p:cNvSpPr txBox="1"/>
          <p:nvPr>
            <p:ph idx="1" type="subTitle"/>
          </p:nvPr>
        </p:nvSpPr>
        <p:spPr>
          <a:xfrm>
            <a:off x="1143000" y="2701510"/>
            <a:ext cx="6858000" cy="1241400"/>
          </a:xfrm>
          <a:prstGeom prst="rect">
            <a:avLst/>
          </a:prstGeom>
          <a:noFill/>
          <a:ln>
            <a:noFill/>
          </a:ln>
        </p:spPr>
        <p:txBody>
          <a:bodyPr anchorCtr="0" anchor="ctr" bIns="32750" lIns="32750" spcFirstLastPara="1" rIns="32750" wrap="square" tIns="32750">
            <a:noAutofit/>
          </a:bodyPr>
          <a:lstStyle>
            <a:lvl1pPr lvl="0" rtl="0" algn="ctr">
              <a:lnSpc>
                <a:spcPct val="100000"/>
              </a:lnSpc>
              <a:spcBef>
                <a:spcPts val="1500"/>
              </a:spcBef>
              <a:spcAft>
                <a:spcPts val="0"/>
              </a:spcAft>
              <a:buClr>
                <a:schemeClr val="lt1"/>
              </a:buClr>
              <a:buSzPts val="700"/>
              <a:buFont typeface="Helvetica Neue Light"/>
              <a:buNone/>
              <a:defRPr sz="1500"/>
            </a:lvl1pPr>
            <a:lvl2pPr lvl="1" rtl="0" algn="ctr">
              <a:lnSpc>
                <a:spcPct val="100000"/>
              </a:lnSpc>
              <a:spcBef>
                <a:spcPts val="1500"/>
              </a:spcBef>
              <a:spcAft>
                <a:spcPts val="0"/>
              </a:spcAft>
              <a:buClr>
                <a:schemeClr val="lt1"/>
              </a:buClr>
              <a:buSzPts val="600"/>
              <a:buFont typeface="Helvetica Neue Light"/>
              <a:buNone/>
              <a:defRPr sz="1300"/>
            </a:lvl2pPr>
            <a:lvl3pPr lvl="2" rtl="0" algn="ctr">
              <a:lnSpc>
                <a:spcPct val="100000"/>
              </a:lnSpc>
              <a:spcBef>
                <a:spcPts val="1500"/>
              </a:spcBef>
              <a:spcAft>
                <a:spcPts val="0"/>
              </a:spcAft>
              <a:buClr>
                <a:schemeClr val="lt1"/>
              </a:buClr>
              <a:buSzPts val="500"/>
              <a:buFont typeface="Helvetica Neue Light"/>
              <a:buNone/>
              <a:defRPr sz="1200"/>
            </a:lvl3pPr>
            <a:lvl4pPr lvl="3" rtl="0" algn="ctr">
              <a:lnSpc>
                <a:spcPct val="100000"/>
              </a:lnSpc>
              <a:spcBef>
                <a:spcPts val="1500"/>
              </a:spcBef>
              <a:spcAft>
                <a:spcPts val="0"/>
              </a:spcAft>
              <a:buClr>
                <a:schemeClr val="lt1"/>
              </a:buClr>
              <a:buSzPts val="500"/>
              <a:buFont typeface="Helvetica Neue Light"/>
              <a:buNone/>
              <a:defRPr sz="1000"/>
            </a:lvl4pPr>
            <a:lvl5pPr lvl="4" rtl="0" algn="ctr">
              <a:lnSpc>
                <a:spcPct val="100000"/>
              </a:lnSpc>
              <a:spcBef>
                <a:spcPts val="1500"/>
              </a:spcBef>
              <a:spcAft>
                <a:spcPts val="0"/>
              </a:spcAft>
              <a:buClr>
                <a:schemeClr val="lt1"/>
              </a:buClr>
              <a:buSzPts val="500"/>
              <a:buFont typeface="Helvetica Neue Light"/>
              <a:buNone/>
              <a:defRPr sz="1000"/>
            </a:lvl5pPr>
            <a:lvl6pPr lvl="5" rtl="0" algn="ctr">
              <a:lnSpc>
                <a:spcPct val="90000"/>
              </a:lnSpc>
              <a:spcBef>
                <a:spcPts val="300"/>
              </a:spcBef>
              <a:spcAft>
                <a:spcPts val="0"/>
              </a:spcAft>
              <a:buClr>
                <a:schemeClr val="lt1"/>
              </a:buClr>
              <a:buSzPts val="1000"/>
              <a:buNone/>
              <a:defRPr sz="1000"/>
            </a:lvl6pPr>
            <a:lvl7pPr lvl="6" rtl="0" algn="ctr">
              <a:lnSpc>
                <a:spcPct val="90000"/>
              </a:lnSpc>
              <a:spcBef>
                <a:spcPts val="300"/>
              </a:spcBef>
              <a:spcAft>
                <a:spcPts val="0"/>
              </a:spcAft>
              <a:buClr>
                <a:schemeClr val="lt1"/>
              </a:buClr>
              <a:buSzPts val="1000"/>
              <a:buNone/>
              <a:defRPr sz="1000"/>
            </a:lvl7pPr>
            <a:lvl8pPr lvl="7" rtl="0" algn="ctr">
              <a:lnSpc>
                <a:spcPct val="90000"/>
              </a:lnSpc>
              <a:spcBef>
                <a:spcPts val="300"/>
              </a:spcBef>
              <a:spcAft>
                <a:spcPts val="0"/>
              </a:spcAft>
              <a:buClr>
                <a:schemeClr val="lt1"/>
              </a:buClr>
              <a:buSzPts val="1000"/>
              <a:buNone/>
              <a:defRPr sz="1000"/>
            </a:lvl8pPr>
            <a:lvl9pPr lvl="8" rtl="0" algn="ctr">
              <a:lnSpc>
                <a:spcPct val="90000"/>
              </a:lnSpc>
              <a:spcBef>
                <a:spcPts val="300"/>
              </a:spcBef>
              <a:spcAft>
                <a:spcPts val="0"/>
              </a:spcAft>
              <a:buClr>
                <a:schemeClr val="lt1"/>
              </a:buClr>
              <a:buSzPts val="1000"/>
              <a:buNone/>
              <a:defRPr sz="1000"/>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430" name="Shape 430"/>
        <p:cNvGrpSpPr/>
        <p:nvPr/>
      </p:nvGrpSpPr>
      <p:grpSpPr>
        <a:xfrm>
          <a:off x="0" y="0"/>
          <a:ext cx="0" cy="0"/>
          <a:chOff x="0" y="0"/>
          <a:chExt cx="0" cy="0"/>
        </a:xfrm>
      </p:grpSpPr>
      <p:sp>
        <p:nvSpPr>
          <p:cNvPr id="431" name="Google Shape;431;g29fa019884f_4_395"/>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g29fa019884f_4_395"/>
          <p:cNvSpPr/>
          <p:nvPr/>
        </p:nvSpPr>
        <p:spPr>
          <a:xfrm>
            <a:off x="0" y="2946600"/>
            <a:ext cx="60960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g29fa019884f_4_395"/>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34" name="Shape 434"/>
        <p:cNvGrpSpPr/>
        <p:nvPr/>
      </p:nvGrpSpPr>
      <p:grpSpPr>
        <a:xfrm>
          <a:off x="0" y="0"/>
          <a:ext cx="0" cy="0"/>
          <a:chOff x="0" y="0"/>
          <a:chExt cx="0" cy="0"/>
        </a:xfrm>
      </p:grpSpPr>
      <p:sp>
        <p:nvSpPr>
          <p:cNvPr id="435" name="Google Shape;435;g29fa019884f_4_39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g29fa019884f_4_399"/>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g29fa019884f_4_399"/>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g29fa019884f_4_39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39" name="Google Shape;439;g29fa019884f_4_399"/>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40" name="Google Shape;440;g29fa019884f_4_399"/>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441" name="Shape 441"/>
        <p:cNvGrpSpPr/>
        <p:nvPr/>
      </p:nvGrpSpPr>
      <p:grpSpPr>
        <a:xfrm>
          <a:off x="0" y="0"/>
          <a:ext cx="0" cy="0"/>
          <a:chOff x="0" y="0"/>
          <a:chExt cx="0" cy="0"/>
        </a:xfrm>
      </p:grpSpPr>
      <p:sp>
        <p:nvSpPr>
          <p:cNvPr id="442" name="Google Shape;442;g29fa019884f_4_406"/>
          <p:cNvSpPr/>
          <p:nvPr/>
        </p:nvSpPr>
        <p:spPr>
          <a:xfrm>
            <a:off x="0" y="1583350"/>
            <a:ext cx="74043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g29fa019884f_4_406"/>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444" name="Google Shape;444;g29fa019884f_4_406"/>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445" name="Google Shape;445;g29fa019884f_4_406"/>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6" name="Shape 446"/>
        <p:cNvGrpSpPr/>
        <p:nvPr/>
      </p:nvGrpSpPr>
      <p:grpSpPr>
        <a:xfrm>
          <a:off x="0" y="0"/>
          <a:ext cx="0" cy="0"/>
          <a:chOff x="0" y="0"/>
          <a:chExt cx="0" cy="0"/>
        </a:xfrm>
      </p:grpSpPr>
      <p:sp>
        <p:nvSpPr>
          <p:cNvPr id="447" name="Google Shape;447;g29fa019884f_4_411"/>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g29fa019884f_4_411"/>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g29fa019884f_4_41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50" name="Shape 450"/>
        <p:cNvGrpSpPr/>
        <p:nvPr/>
      </p:nvGrpSpPr>
      <p:grpSpPr>
        <a:xfrm>
          <a:off x="0" y="0"/>
          <a:ext cx="0" cy="0"/>
          <a:chOff x="0" y="0"/>
          <a:chExt cx="0" cy="0"/>
        </a:xfrm>
      </p:grpSpPr>
      <p:cxnSp>
        <p:nvCxnSpPr>
          <p:cNvPr id="451" name="Google Shape;451;g29fa019884f_4_415"/>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52" name="Google Shape;452;g29fa019884f_4_415"/>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453" name="Google Shape;453;g29fa019884f_4_4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54" name="Shape 454"/>
        <p:cNvGrpSpPr/>
        <p:nvPr/>
      </p:nvGrpSpPr>
      <p:grpSpPr>
        <a:xfrm>
          <a:off x="0" y="0"/>
          <a:ext cx="0" cy="0"/>
          <a:chOff x="0" y="0"/>
          <a:chExt cx="0" cy="0"/>
        </a:xfrm>
      </p:grpSpPr>
      <p:sp>
        <p:nvSpPr>
          <p:cNvPr id="455" name="Google Shape;455;g29fa019884f_4_41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g29fa019884f_4_41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g29fa019884f_4_41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58" name="Google Shape;458;g29fa019884f_4_41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459" name="Google Shape;459;g29fa019884f_4_41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460" name="Shape 460"/>
        <p:cNvGrpSpPr/>
        <p:nvPr/>
      </p:nvGrpSpPr>
      <p:grpSpPr>
        <a:xfrm>
          <a:off x="0" y="0"/>
          <a:ext cx="0" cy="0"/>
          <a:chOff x="0" y="0"/>
          <a:chExt cx="0" cy="0"/>
        </a:xfrm>
      </p:grpSpPr>
      <p:sp>
        <p:nvSpPr>
          <p:cNvPr id="461" name="Google Shape;461;g29fa019884f_4_4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g29fa019884f_4_4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g29fa019884f_4_4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29fa019884f_4_4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g29fa019884f_4_42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466" name="Google Shape;466;g29fa019884f_4_42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467" name="Google Shape;467;g29fa019884f_4_4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68" name="Shape 468"/>
        <p:cNvGrpSpPr/>
        <p:nvPr/>
      </p:nvGrpSpPr>
      <p:grpSpPr>
        <a:xfrm>
          <a:off x="0" y="0"/>
          <a:ext cx="0" cy="0"/>
          <a:chOff x="0" y="0"/>
          <a:chExt cx="0" cy="0"/>
        </a:xfrm>
      </p:grpSpPr>
      <p:sp>
        <p:nvSpPr>
          <p:cNvPr id="469" name="Google Shape;469;g29fa019884f_4_433"/>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g29fa019884f_4_433"/>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71" name="Google Shape;471;g29fa019884f_4_433"/>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29fa019884f_4_433"/>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73" name="Google Shape;473;g29fa019884f_4_433"/>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74" name="Shape 474"/>
        <p:cNvGrpSpPr/>
        <p:nvPr/>
      </p:nvGrpSpPr>
      <p:grpSpPr>
        <a:xfrm>
          <a:off x="0" y="0"/>
          <a:ext cx="0" cy="0"/>
          <a:chOff x="0" y="0"/>
          <a:chExt cx="0" cy="0"/>
        </a:xfrm>
      </p:grpSpPr>
      <p:sp>
        <p:nvSpPr>
          <p:cNvPr id="475" name="Google Shape;475;g29fa019884f_4_43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g29fa019884f_4_43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g29fa019884f_4_43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78" name="Google Shape;478;g29fa019884f_4_439"/>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479" name="Google Shape;479;g29fa019884f_4_439"/>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480" name="Google Shape;480;g29fa019884f_4_43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81" name="Shape 481"/>
        <p:cNvGrpSpPr/>
        <p:nvPr/>
      </p:nvGrpSpPr>
      <p:grpSpPr>
        <a:xfrm>
          <a:off x="0" y="0"/>
          <a:ext cx="0" cy="0"/>
          <a:chOff x="0" y="0"/>
          <a:chExt cx="0" cy="0"/>
        </a:xfrm>
      </p:grpSpPr>
      <p:sp>
        <p:nvSpPr>
          <p:cNvPr id="482" name="Google Shape;482;g29fa019884f_4_44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g29fa019884f_4_44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g29fa019884f_4_44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85" name="Google Shape;485;g29fa019884f_4_446"/>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486" name="Google Shape;486;g29fa019884f_4_446"/>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487" name="Google Shape;487;g29fa019884f_4_446"/>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488" name="Google Shape;488;g29fa019884f_4_44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9" name="Shape 489"/>
        <p:cNvGrpSpPr/>
        <p:nvPr/>
      </p:nvGrpSpPr>
      <p:grpSpPr>
        <a:xfrm>
          <a:off x="0" y="0"/>
          <a:ext cx="0" cy="0"/>
          <a:chOff x="0" y="0"/>
          <a:chExt cx="0" cy="0"/>
        </a:xfrm>
      </p:grpSpPr>
      <p:sp>
        <p:nvSpPr>
          <p:cNvPr id="490" name="Google Shape;490;g29fa019884f_4_45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g29fa019884f_4_45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g29fa019884f_4_45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93" name="Google Shape;493;g29fa019884f_4_45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4" name="Shape 494"/>
        <p:cNvGrpSpPr/>
        <p:nvPr/>
      </p:nvGrpSpPr>
      <p:grpSpPr>
        <a:xfrm>
          <a:off x="0" y="0"/>
          <a:ext cx="0" cy="0"/>
          <a:chOff x="0" y="0"/>
          <a:chExt cx="0" cy="0"/>
        </a:xfrm>
      </p:grpSpPr>
      <p:sp>
        <p:nvSpPr>
          <p:cNvPr id="495" name="Google Shape;495;g29fa019884f_4_45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29fa019884f_4_459"/>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497" name="Google Shape;497;g29fa019884f_4_45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98" name="Google Shape;498;g29fa019884f_4_459"/>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99" name="Shape 499"/>
        <p:cNvGrpSpPr/>
        <p:nvPr/>
      </p:nvGrpSpPr>
      <p:grpSpPr>
        <a:xfrm>
          <a:off x="0" y="0"/>
          <a:ext cx="0" cy="0"/>
          <a:chOff x="0" y="0"/>
          <a:chExt cx="0" cy="0"/>
        </a:xfrm>
      </p:grpSpPr>
      <p:sp>
        <p:nvSpPr>
          <p:cNvPr id="500" name="Google Shape;500;g29fa019884f_4_46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1" name="Google Shape;501;g29fa019884f_4_46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02" name="Google Shape;502;g29fa019884f_4_46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503" name="Google Shape;503;g29fa019884f_4_46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04" name="Google Shape;504;g29fa019884f_4_46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505" name="Google Shape;505;g29fa019884f_4_46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06" name="Shape 506"/>
        <p:cNvGrpSpPr/>
        <p:nvPr/>
      </p:nvGrpSpPr>
      <p:grpSpPr>
        <a:xfrm>
          <a:off x="0" y="0"/>
          <a:ext cx="0" cy="0"/>
          <a:chOff x="0" y="0"/>
          <a:chExt cx="0" cy="0"/>
        </a:xfrm>
      </p:grpSpPr>
      <p:sp>
        <p:nvSpPr>
          <p:cNvPr id="507" name="Google Shape;507;g29fa019884f_4_471"/>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508" name="Google Shape;508;g29fa019884f_4_471"/>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509" name="Google Shape;509;g29fa019884f_4_47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10" name="Google Shape;510;g29fa019884f_4_47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11" name="Google Shape;511;g29fa019884f_4_47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12" name="Shape 512"/>
        <p:cNvGrpSpPr/>
        <p:nvPr/>
      </p:nvGrpSpPr>
      <p:grpSpPr>
        <a:xfrm>
          <a:off x="0" y="0"/>
          <a:ext cx="0" cy="0"/>
          <a:chOff x="0" y="0"/>
          <a:chExt cx="0" cy="0"/>
        </a:xfrm>
      </p:grpSpPr>
      <p:sp>
        <p:nvSpPr>
          <p:cNvPr id="513" name="Google Shape;513;g29fa019884f_4_47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514" name="Google Shape;514;g29fa019884f_4_477"/>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515" name="Google Shape;515;g29fa019884f_4_47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16" name="Google Shape;516;g29fa019884f_4_47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17" name="Google Shape;517;g29fa019884f_4_47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522" name="Shape 522"/>
        <p:cNvGrpSpPr/>
        <p:nvPr/>
      </p:nvGrpSpPr>
      <p:grpSpPr>
        <a:xfrm>
          <a:off x="0" y="0"/>
          <a:ext cx="0" cy="0"/>
          <a:chOff x="0" y="0"/>
          <a:chExt cx="0" cy="0"/>
        </a:xfrm>
      </p:grpSpPr>
      <p:sp>
        <p:nvSpPr>
          <p:cNvPr id="523" name="Google Shape;523;g29fa019884f_4_487"/>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g29fa019884f_4_487"/>
          <p:cNvSpPr/>
          <p:nvPr/>
        </p:nvSpPr>
        <p:spPr>
          <a:xfrm>
            <a:off x="0" y="2946600"/>
            <a:ext cx="6096000" cy="1739700"/>
          </a:xfrm>
          <a:prstGeom prst="rect">
            <a:avLst/>
          </a:prstGeom>
          <a:solidFill>
            <a:schemeClr val="lt1"/>
          </a:solidFill>
          <a:ln>
            <a:noFill/>
          </a:ln>
          <a:effectLst>
            <a:outerShdw blurRad="271463" rotWithShape="0" algn="bl" dist="66675">
              <a:schemeClr val="dk1">
                <a:alpha val="2667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g29fa019884f_4_487"/>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26" name="Shape 526"/>
        <p:cNvGrpSpPr/>
        <p:nvPr/>
      </p:nvGrpSpPr>
      <p:grpSpPr>
        <a:xfrm>
          <a:off x="0" y="0"/>
          <a:ext cx="0" cy="0"/>
          <a:chOff x="0" y="0"/>
          <a:chExt cx="0" cy="0"/>
        </a:xfrm>
      </p:grpSpPr>
      <p:sp>
        <p:nvSpPr>
          <p:cNvPr id="527" name="Google Shape;527;g29fa019884f_4_49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g29fa019884f_4_491"/>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g29fa019884f_4_491"/>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g29fa019884f_4_49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31" name="Google Shape;531;g29fa019884f_4_49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32" name="Google Shape;532;g29fa019884f_4_491"/>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3" name="Shape 533"/>
        <p:cNvGrpSpPr/>
        <p:nvPr/>
      </p:nvGrpSpPr>
      <p:grpSpPr>
        <a:xfrm>
          <a:off x="0" y="0"/>
          <a:ext cx="0" cy="0"/>
          <a:chOff x="0" y="0"/>
          <a:chExt cx="0" cy="0"/>
        </a:xfrm>
      </p:grpSpPr>
      <p:sp>
        <p:nvSpPr>
          <p:cNvPr id="534" name="Google Shape;534;g29fa019884f_4_498"/>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g29fa019884f_4_498"/>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g29fa019884f_4_49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37" name="Shape 537"/>
        <p:cNvGrpSpPr/>
        <p:nvPr/>
      </p:nvGrpSpPr>
      <p:grpSpPr>
        <a:xfrm>
          <a:off x="0" y="0"/>
          <a:ext cx="0" cy="0"/>
          <a:chOff x="0" y="0"/>
          <a:chExt cx="0" cy="0"/>
        </a:xfrm>
      </p:grpSpPr>
      <p:sp>
        <p:nvSpPr>
          <p:cNvPr id="538" name="Google Shape;538;g29fa019884f_4_502"/>
          <p:cNvSpPr/>
          <p:nvPr/>
        </p:nvSpPr>
        <p:spPr>
          <a:xfrm>
            <a:off x="0" y="1583350"/>
            <a:ext cx="7404300" cy="1739700"/>
          </a:xfrm>
          <a:prstGeom prst="rect">
            <a:avLst/>
          </a:prstGeom>
          <a:solidFill>
            <a:schemeClr val="lt1"/>
          </a:solidFill>
          <a:ln>
            <a:noFill/>
          </a:ln>
          <a:effectLst>
            <a:outerShdw blurRad="271463" rotWithShape="0" algn="bl" dist="66675">
              <a:schemeClr val="dk1">
                <a:alpha val="2667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g29fa019884f_4_50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540" name="Google Shape;540;g29fa019884f_4_50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541" name="Google Shape;541;g29fa019884f_4_50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42" name="Shape 542"/>
        <p:cNvGrpSpPr/>
        <p:nvPr/>
      </p:nvGrpSpPr>
      <p:grpSpPr>
        <a:xfrm>
          <a:off x="0" y="0"/>
          <a:ext cx="0" cy="0"/>
          <a:chOff x="0" y="0"/>
          <a:chExt cx="0" cy="0"/>
        </a:xfrm>
      </p:grpSpPr>
      <p:cxnSp>
        <p:nvCxnSpPr>
          <p:cNvPr id="543" name="Google Shape;543;g29fa019884f_4_50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44" name="Google Shape;544;g29fa019884f_4_50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545" name="Google Shape;545;g29fa019884f_4_50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46" name="Shape 546"/>
        <p:cNvGrpSpPr/>
        <p:nvPr/>
      </p:nvGrpSpPr>
      <p:grpSpPr>
        <a:xfrm>
          <a:off x="0" y="0"/>
          <a:ext cx="0" cy="0"/>
          <a:chOff x="0" y="0"/>
          <a:chExt cx="0" cy="0"/>
        </a:xfrm>
      </p:grpSpPr>
      <p:sp>
        <p:nvSpPr>
          <p:cNvPr id="547" name="Google Shape;547;g29fa019884f_4_51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g29fa019884f_4_51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g29fa019884f_4_51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50" name="Google Shape;550;g29fa019884f_4_51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551" name="Google Shape;551;g29fa019884f_4_51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552" name="Shape 552"/>
        <p:cNvGrpSpPr/>
        <p:nvPr/>
      </p:nvGrpSpPr>
      <p:grpSpPr>
        <a:xfrm>
          <a:off x="0" y="0"/>
          <a:ext cx="0" cy="0"/>
          <a:chOff x="0" y="0"/>
          <a:chExt cx="0" cy="0"/>
        </a:xfrm>
      </p:grpSpPr>
      <p:sp>
        <p:nvSpPr>
          <p:cNvPr id="553" name="Google Shape;553;g29fa019884f_4_51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g29fa019884f_4_51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g29fa019884f_4_51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g29fa019884f_4_51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g29fa019884f_4_51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558" name="Google Shape;558;g29fa019884f_4_51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559" name="Google Shape;559;g29fa019884f_4_5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560" name="Shape 560"/>
        <p:cNvGrpSpPr/>
        <p:nvPr/>
      </p:nvGrpSpPr>
      <p:grpSpPr>
        <a:xfrm>
          <a:off x="0" y="0"/>
          <a:ext cx="0" cy="0"/>
          <a:chOff x="0" y="0"/>
          <a:chExt cx="0" cy="0"/>
        </a:xfrm>
      </p:grpSpPr>
      <p:sp>
        <p:nvSpPr>
          <p:cNvPr id="561" name="Google Shape;561;g29fa019884f_4_525"/>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g29fa019884f_4_525"/>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63" name="Google Shape;563;g29fa019884f_4_525"/>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g29fa019884f_4_525"/>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65" name="Google Shape;565;g29fa019884f_4_525"/>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66" name="Shape 566"/>
        <p:cNvGrpSpPr/>
        <p:nvPr/>
      </p:nvGrpSpPr>
      <p:grpSpPr>
        <a:xfrm>
          <a:off x="0" y="0"/>
          <a:ext cx="0" cy="0"/>
          <a:chOff x="0" y="0"/>
          <a:chExt cx="0" cy="0"/>
        </a:xfrm>
      </p:grpSpPr>
      <p:sp>
        <p:nvSpPr>
          <p:cNvPr id="567" name="Google Shape;567;g29fa019884f_4_53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g29fa019884f_4_53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g29fa019884f_4_53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70" name="Google Shape;570;g29fa019884f_4_531"/>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571" name="Google Shape;571;g29fa019884f_4_531"/>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572" name="Google Shape;572;g29fa019884f_4_5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73" name="Shape 573"/>
        <p:cNvGrpSpPr/>
        <p:nvPr/>
      </p:nvGrpSpPr>
      <p:grpSpPr>
        <a:xfrm>
          <a:off x="0" y="0"/>
          <a:ext cx="0" cy="0"/>
          <a:chOff x="0" y="0"/>
          <a:chExt cx="0" cy="0"/>
        </a:xfrm>
      </p:grpSpPr>
      <p:sp>
        <p:nvSpPr>
          <p:cNvPr id="574" name="Google Shape;574;g29fa019884f_4_53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g29fa019884f_4_53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g29fa019884f_4_53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77" name="Google Shape;577;g29fa019884f_4_538"/>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578" name="Google Shape;578;g29fa019884f_4_538"/>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579" name="Google Shape;579;g29fa019884f_4_538"/>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580" name="Google Shape;580;g29fa019884f_4_53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1" name="Shape 581"/>
        <p:cNvGrpSpPr/>
        <p:nvPr/>
      </p:nvGrpSpPr>
      <p:grpSpPr>
        <a:xfrm>
          <a:off x="0" y="0"/>
          <a:ext cx="0" cy="0"/>
          <a:chOff x="0" y="0"/>
          <a:chExt cx="0" cy="0"/>
        </a:xfrm>
      </p:grpSpPr>
      <p:sp>
        <p:nvSpPr>
          <p:cNvPr id="582" name="Google Shape;582;g29fa019884f_4_54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g29fa019884f_4_54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g29fa019884f_4_54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85" name="Google Shape;585;g29fa019884f_4_54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6" name="Shape 586"/>
        <p:cNvGrpSpPr/>
        <p:nvPr/>
      </p:nvGrpSpPr>
      <p:grpSpPr>
        <a:xfrm>
          <a:off x="0" y="0"/>
          <a:ext cx="0" cy="0"/>
          <a:chOff x="0" y="0"/>
          <a:chExt cx="0" cy="0"/>
        </a:xfrm>
      </p:grpSpPr>
      <p:sp>
        <p:nvSpPr>
          <p:cNvPr id="587" name="Google Shape;587;g29fa019884f_4_55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g29fa019884f_4_551"/>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589" name="Google Shape;589;g29fa019884f_4_55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90" name="Google Shape;590;g29fa019884f_4_551"/>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91" name="Shape 591"/>
        <p:cNvGrpSpPr/>
        <p:nvPr/>
      </p:nvGrpSpPr>
      <p:grpSpPr>
        <a:xfrm>
          <a:off x="0" y="0"/>
          <a:ext cx="0" cy="0"/>
          <a:chOff x="0" y="0"/>
          <a:chExt cx="0" cy="0"/>
        </a:xfrm>
      </p:grpSpPr>
      <p:sp>
        <p:nvSpPr>
          <p:cNvPr id="592" name="Google Shape;592;g29fa019884f_4_55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93" name="Google Shape;593;g29fa019884f_4_55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94" name="Google Shape;594;g29fa019884f_4_55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595" name="Google Shape;595;g29fa019884f_4_55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96" name="Google Shape;596;g29fa019884f_4_55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597" name="Google Shape;597;g29fa019884f_4_55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98" name="Shape 598"/>
        <p:cNvGrpSpPr/>
        <p:nvPr/>
      </p:nvGrpSpPr>
      <p:grpSpPr>
        <a:xfrm>
          <a:off x="0" y="0"/>
          <a:ext cx="0" cy="0"/>
          <a:chOff x="0" y="0"/>
          <a:chExt cx="0" cy="0"/>
        </a:xfrm>
      </p:grpSpPr>
      <p:sp>
        <p:nvSpPr>
          <p:cNvPr id="599" name="Google Shape;599;g29fa019884f_4_56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600" name="Google Shape;600;g29fa019884f_4_563"/>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601" name="Google Shape;601;g29fa019884f_4_563"/>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02" name="Google Shape;602;g29fa019884f_4_563"/>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03" name="Google Shape;603;g29fa019884f_4_563"/>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4" name="Shape 604"/>
        <p:cNvGrpSpPr/>
        <p:nvPr/>
      </p:nvGrpSpPr>
      <p:grpSpPr>
        <a:xfrm>
          <a:off x="0" y="0"/>
          <a:ext cx="0" cy="0"/>
          <a:chOff x="0" y="0"/>
          <a:chExt cx="0" cy="0"/>
        </a:xfrm>
      </p:grpSpPr>
      <p:sp>
        <p:nvSpPr>
          <p:cNvPr id="605" name="Google Shape;605;g29fa019884f_4_56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606" name="Google Shape;606;g29fa019884f_4_56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607" name="Google Shape;607;g29fa019884f_4_56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08" name="Google Shape;608;g29fa019884f_4_56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09" name="Google Shape;609;g29fa019884f_4_56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610" name="Shape 610"/>
        <p:cNvGrpSpPr/>
        <p:nvPr/>
      </p:nvGrpSpPr>
      <p:grpSpPr>
        <a:xfrm>
          <a:off x="0" y="0"/>
          <a:ext cx="0" cy="0"/>
          <a:chOff x="0" y="0"/>
          <a:chExt cx="0" cy="0"/>
        </a:xfrm>
      </p:grpSpPr>
      <p:sp>
        <p:nvSpPr>
          <p:cNvPr id="611" name="Google Shape;611;g29fa019884f_4_575"/>
          <p:cNvSpPr txBox="1"/>
          <p:nvPr>
            <p:ph type="ctrTitle"/>
          </p:nvPr>
        </p:nvSpPr>
        <p:spPr>
          <a:xfrm>
            <a:off x="685800" y="1028700"/>
            <a:ext cx="7848600" cy="14454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2"/>
              </a:buClr>
              <a:buSzPts val="5400"/>
              <a:buFont typeface="Arial"/>
              <a:buNone/>
              <a:defRPr sz="5400" cap="none"/>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12" name="Google Shape;612;g29fa019884f_4_575"/>
          <p:cNvSpPr txBox="1"/>
          <p:nvPr>
            <p:ph idx="1" type="subTitle"/>
          </p:nvPr>
        </p:nvSpPr>
        <p:spPr>
          <a:xfrm>
            <a:off x="685800" y="2628900"/>
            <a:ext cx="6400800" cy="1314600"/>
          </a:xfrm>
          <a:prstGeom prst="rect">
            <a:avLst/>
          </a:prstGeom>
          <a:noFill/>
          <a:ln>
            <a:noFill/>
          </a:ln>
        </p:spPr>
        <p:txBody>
          <a:bodyPr anchorCtr="0" anchor="t" bIns="45700" lIns="91425" spcFirstLastPara="1" rIns="91425" wrap="square" tIns="45700">
            <a:normAutofit/>
          </a:bodyPr>
          <a:lstStyle>
            <a:lvl1pPr lvl="0" rtl="0" algn="l">
              <a:spcBef>
                <a:spcPts val="480"/>
              </a:spcBef>
              <a:spcAft>
                <a:spcPts val="0"/>
              </a:spcAft>
              <a:buSzPts val="2040"/>
              <a:buNone/>
              <a:defRPr>
                <a:solidFill>
                  <a:srgbClr val="55556F"/>
                </a:solidFill>
              </a:defRPr>
            </a:lvl1pPr>
            <a:lvl2pPr lvl="1" rtl="0" algn="ctr">
              <a:spcBef>
                <a:spcPts val="400"/>
              </a:spcBef>
              <a:spcAft>
                <a:spcPts val="0"/>
              </a:spcAft>
              <a:buSzPts val="1700"/>
              <a:buNone/>
              <a:defRPr>
                <a:solidFill>
                  <a:srgbClr val="8B8B8D"/>
                </a:solidFill>
              </a:defRPr>
            </a:lvl2pPr>
            <a:lvl3pPr lvl="2" rtl="0" algn="ctr">
              <a:spcBef>
                <a:spcPts val="360"/>
              </a:spcBef>
              <a:spcAft>
                <a:spcPts val="0"/>
              </a:spcAft>
              <a:buSzPts val="1620"/>
              <a:buNone/>
              <a:defRPr>
                <a:solidFill>
                  <a:srgbClr val="8B8B8D"/>
                </a:solidFill>
              </a:defRPr>
            </a:lvl3pPr>
            <a:lvl4pPr lvl="3" rtl="0" algn="ctr">
              <a:spcBef>
                <a:spcPts val="320"/>
              </a:spcBef>
              <a:spcAft>
                <a:spcPts val="0"/>
              </a:spcAft>
              <a:buSzPts val="1600"/>
              <a:buNone/>
              <a:defRPr>
                <a:solidFill>
                  <a:srgbClr val="8B8B8D"/>
                </a:solidFill>
              </a:defRPr>
            </a:lvl4pPr>
            <a:lvl5pPr lvl="4" rtl="0" algn="ctr">
              <a:spcBef>
                <a:spcPts val="280"/>
              </a:spcBef>
              <a:spcAft>
                <a:spcPts val="0"/>
              </a:spcAft>
              <a:buSzPts val="1400"/>
              <a:buNone/>
              <a:defRPr>
                <a:solidFill>
                  <a:srgbClr val="8B8B8D"/>
                </a:solidFill>
              </a:defRPr>
            </a:lvl5pPr>
            <a:lvl6pPr lvl="5" rtl="0" algn="ctr">
              <a:spcBef>
                <a:spcPts val="260"/>
              </a:spcBef>
              <a:spcAft>
                <a:spcPts val="0"/>
              </a:spcAft>
              <a:buSzPts val="1300"/>
              <a:buNone/>
              <a:defRPr>
                <a:solidFill>
                  <a:srgbClr val="8B8B8D"/>
                </a:solidFill>
              </a:defRPr>
            </a:lvl6pPr>
            <a:lvl7pPr lvl="6" rtl="0" algn="ctr">
              <a:spcBef>
                <a:spcPts val="260"/>
              </a:spcBef>
              <a:spcAft>
                <a:spcPts val="0"/>
              </a:spcAft>
              <a:buSzPts val="1300"/>
              <a:buNone/>
              <a:defRPr>
                <a:solidFill>
                  <a:srgbClr val="8B8B8D"/>
                </a:solidFill>
              </a:defRPr>
            </a:lvl7pPr>
            <a:lvl8pPr lvl="7" rtl="0" algn="ctr">
              <a:spcBef>
                <a:spcPts val="260"/>
              </a:spcBef>
              <a:spcAft>
                <a:spcPts val="0"/>
              </a:spcAft>
              <a:buSzPts val="1300"/>
              <a:buNone/>
              <a:defRPr>
                <a:solidFill>
                  <a:srgbClr val="8B8B8D"/>
                </a:solidFill>
              </a:defRPr>
            </a:lvl8pPr>
            <a:lvl9pPr lvl="8" rtl="0" algn="ctr">
              <a:spcBef>
                <a:spcPts val="260"/>
              </a:spcBef>
              <a:spcAft>
                <a:spcPts val="0"/>
              </a:spcAft>
              <a:buSzPts val="1300"/>
              <a:buNone/>
              <a:defRPr>
                <a:solidFill>
                  <a:srgbClr val="8B8B8D"/>
                </a:solidFill>
              </a:defRPr>
            </a:lvl9pPr>
          </a:lstStyle>
          <a:p/>
        </p:txBody>
      </p:sp>
      <p:sp>
        <p:nvSpPr>
          <p:cNvPr id="613" name="Google Shape;613;g29fa019884f_4_57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4" name="Google Shape;614;g29fa019884f_4_57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5" name="Google Shape;615;g29fa019884f_4_57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616" name="Google Shape;616;g29fa019884f_4_575"/>
          <p:cNvCxnSpPr/>
          <p:nvPr/>
        </p:nvCxnSpPr>
        <p:spPr>
          <a:xfrm>
            <a:off x="685800" y="2548890"/>
            <a:ext cx="7848600" cy="12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19" Type="http://schemas.openxmlformats.org/officeDocument/2006/relationships/theme" Target="../theme/theme5.xml"/><Relationship Id="rId6" Type="http://schemas.openxmlformats.org/officeDocument/2006/relationships/slideLayout" Target="../slideLayouts/slideLayout21.xml"/><Relationship Id="rId18" Type="http://schemas.openxmlformats.org/officeDocument/2006/relationships/slideLayout" Target="../slideLayouts/slideLayout33.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6.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5" Type="http://schemas.openxmlformats.org/officeDocument/2006/relationships/slideLayout" Target="../slideLayouts/slideLayout49.xml"/><Relationship Id="rId19" Type="http://schemas.openxmlformats.org/officeDocument/2006/relationships/slideLayout" Target="../slideLayouts/slideLayout63.xml"/><Relationship Id="rId6" Type="http://schemas.openxmlformats.org/officeDocument/2006/relationships/slideLayout" Target="../slideLayouts/slideLayout50.xml"/><Relationship Id="rId18" Type="http://schemas.openxmlformats.org/officeDocument/2006/relationships/slideLayout" Target="../slideLayouts/slideLayout62.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3.xml"/><Relationship Id="rId10" Type="http://schemas.openxmlformats.org/officeDocument/2006/relationships/slideLayout" Target="../slideLayouts/slideLayout72.xml"/><Relationship Id="rId13" Type="http://schemas.openxmlformats.org/officeDocument/2006/relationships/theme" Target="../theme/theme3.xml"/><Relationship Id="rId12" Type="http://schemas.openxmlformats.org/officeDocument/2006/relationships/slideLayout" Target="../slideLayouts/slideLayout74.xml"/><Relationship Id="rId1" Type="http://schemas.openxmlformats.org/officeDocument/2006/relationships/image" Target="../media/image33.jpg"/><Relationship Id="rId2" Type="http://schemas.openxmlformats.org/officeDocument/2006/relationships/slideLayout" Target="../slideLayouts/slideLayout64.xml"/><Relationship Id="rId3" Type="http://schemas.openxmlformats.org/officeDocument/2006/relationships/slideLayout" Target="../slideLayouts/slideLayout65.xml"/><Relationship Id="rId4" Type="http://schemas.openxmlformats.org/officeDocument/2006/relationships/slideLayout" Target="../slideLayouts/slideLayout66.xml"/><Relationship Id="rId9" Type="http://schemas.openxmlformats.org/officeDocument/2006/relationships/slideLayout" Target="../slideLayouts/slideLayout71.xml"/><Relationship Id="rId5" Type="http://schemas.openxmlformats.org/officeDocument/2006/relationships/slideLayout" Target="../slideLayouts/slideLayout67.xml"/><Relationship Id="rId6" Type="http://schemas.openxmlformats.org/officeDocument/2006/relationships/slideLayout" Target="../slideLayouts/slideLayout68.xml"/><Relationship Id="rId7" Type="http://schemas.openxmlformats.org/officeDocument/2006/relationships/slideLayout" Target="../slideLayouts/slideLayout69.xml"/><Relationship Id="rId8"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6" Type="http://schemas.openxmlformats.org/officeDocument/2006/relationships/theme" Target="../theme/theme8.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theme" Target="../theme/theme1.xml"/><Relationship Id="rId16" Type="http://schemas.openxmlformats.org/officeDocument/2006/relationships/slideLayout" Target="../slideLayouts/slideLayout105.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cb730610b7_0_7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cb730610b7_0_71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gcb730610b7_0_71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208" name="Shape 208"/>
        <p:cNvGrpSpPr/>
        <p:nvPr/>
      </p:nvGrpSpPr>
      <p:grpSpPr>
        <a:xfrm>
          <a:off x="0" y="0"/>
          <a:ext cx="0" cy="0"/>
          <a:chOff x="0" y="0"/>
          <a:chExt cx="0" cy="0"/>
        </a:xfrm>
      </p:grpSpPr>
      <p:sp>
        <p:nvSpPr>
          <p:cNvPr id="209" name="Google Shape;209;g29fa019884f_2_47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210" name="Google Shape;210;g29fa019884f_2_47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211" name="Google Shape;211;g29fa019884f_2_47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71" name="Shape 271"/>
        <p:cNvGrpSpPr/>
        <p:nvPr/>
      </p:nvGrpSpPr>
      <p:grpSpPr>
        <a:xfrm>
          <a:off x="0" y="0"/>
          <a:ext cx="0" cy="0"/>
          <a:chOff x="0" y="0"/>
          <a:chExt cx="0" cy="0"/>
        </a:xfrm>
      </p:grpSpPr>
      <p:sp>
        <p:nvSpPr>
          <p:cNvPr id="272" name="Google Shape;272;g29fa019884f_2_74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73" name="Google Shape;273;g29fa019884f_2_74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274" name="Google Shape;274;g29fa019884f_2_74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87" name="Shape 387"/>
        <p:cNvGrpSpPr/>
        <p:nvPr/>
      </p:nvGrpSpPr>
      <p:grpSpPr>
        <a:xfrm>
          <a:off x="0" y="0"/>
          <a:ext cx="0" cy="0"/>
          <a:chOff x="0" y="0"/>
          <a:chExt cx="0" cy="0"/>
        </a:xfrm>
      </p:grpSpPr>
      <p:sp>
        <p:nvSpPr>
          <p:cNvPr id="388" name="Google Shape;388;g29fa019884f_2_851"/>
          <p:cNvSpPr txBox="1"/>
          <p:nvPr>
            <p:ph type="title"/>
          </p:nvPr>
        </p:nvSpPr>
        <p:spPr>
          <a:xfrm>
            <a:off x="553641" y="133945"/>
            <a:ext cx="8036700" cy="1285800"/>
          </a:xfrm>
          <a:prstGeom prst="rect">
            <a:avLst/>
          </a:prstGeom>
          <a:noFill/>
          <a:ln>
            <a:noFill/>
          </a:ln>
        </p:spPr>
        <p:txBody>
          <a:bodyPr anchorCtr="0" anchor="ctr" bIns="32750" lIns="32750" spcFirstLastPara="1" rIns="32750" wrap="square" tIns="32750">
            <a:noAutofit/>
          </a:bodyPr>
          <a:lstStyle>
            <a:lvl1pPr lvl="0"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1pPr>
            <a:lvl2pPr lvl="1"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2pPr>
            <a:lvl3pPr lvl="2"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3pPr>
            <a:lvl4pPr lvl="3"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4pPr>
            <a:lvl5pPr lvl="4"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5pPr>
            <a:lvl6pPr lvl="5"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6pPr>
            <a:lvl7pPr lvl="6"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7pPr>
            <a:lvl8pPr lvl="7"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8pPr>
            <a:lvl9pPr lvl="8" marR="0" rtl="0" algn="l">
              <a:lnSpc>
                <a:spcPct val="100000"/>
              </a:lnSpc>
              <a:spcBef>
                <a:spcPts val="0"/>
              </a:spcBef>
              <a:spcAft>
                <a:spcPts val="0"/>
              </a:spcAft>
              <a:buClr>
                <a:srgbClr val="000000"/>
              </a:buClr>
              <a:buSzPts val="900"/>
              <a:buFont typeface="Arial"/>
              <a:buNone/>
              <a:defRPr b="0" i="0" sz="4600" u="none" cap="none" strike="noStrike">
                <a:solidFill>
                  <a:schemeClr val="lt1"/>
                </a:solidFill>
                <a:latin typeface="Helvetica Neue Light"/>
                <a:ea typeface="Helvetica Neue Light"/>
                <a:cs typeface="Helvetica Neue Light"/>
                <a:sym typeface="Helvetica Neue Light"/>
              </a:defRPr>
            </a:lvl9pPr>
          </a:lstStyle>
          <a:p/>
        </p:txBody>
      </p:sp>
      <p:sp>
        <p:nvSpPr>
          <p:cNvPr id="389" name="Google Shape;389;g29fa019884f_2_851"/>
          <p:cNvSpPr txBox="1"/>
          <p:nvPr>
            <p:ph idx="1" type="body"/>
          </p:nvPr>
        </p:nvSpPr>
        <p:spPr>
          <a:xfrm>
            <a:off x="553641" y="1460004"/>
            <a:ext cx="8036700" cy="3013800"/>
          </a:xfrm>
          <a:prstGeom prst="rect">
            <a:avLst/>
          </a:prstGeom>
          <a:noFill/>
          <a:ln>
            <a:noFill/>
          </a:ln>
        </p:spPr>
        <p:txBody>
          <a:bodyPr anchorCtr="0" anchor="ctr" bIns="32750" lIns="32750" spcFirstLastPara="1" rIns="32750" wrap="square" tIns="32750">
            <a:noAutofit/>
          </a:bodyPr>
          <a:lstStyle>
            <a:lvl1pPr indent="-298450" lvl="0" marL="4572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1pPr>
            <a:lvl2pPr indent="-298450" lvl="1" marL="9144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2pPr>
            <a:lvl3pPr indent="-298450" lvl="2" marL="13716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3pPr>
            <a:lvl4pPr indent="-298450" lvl="3" marL="18288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4pPr>
            <a:lvl5pPr indent="-298450" lvl="4" marL="2286000" marR="0" rtl="0" algn="l">
              <a:lnSpc>
                <a:spcPct val="100000"/>
              </a:lnSpc>
              <a:spcBef>
                <a:spcPts val="1500"/>
              </a:spcBef>
              <a:spcAft>
                <a:spcPts val="0"/>
              </a:spcAft>
              <a:buClr>
                <a:schemeClr val="lt1"/>
              </a:buClr>
              <a:buSzPts val="1100"/>
              <a:buFont typeface="Helvetica Neue Light"/>
              <a:buChar char="•"/>
              <a:defRPr b="0" i="0" sz="2300" u="none" cap="none" strike="noStrike">
                <a:solidFill>
                  <a:schemeClr val="lt1"/>
                </a:solidFill>
                <a:latin typeface="Helvetica Neue Light"/>
                <a:ea typeface="Helvetica Neue Light"/>
                <a:cs typeface="Helvetica Neue Light"/>
                <a:sym typeface="Helvetica Neue Light"/>
              </a:defRPr>
            </a:lvl5pPr>
            <a:lvl6pPr indent="-304800" lvl="5" marL="27432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6pPr>
            <a:lvl7pPr indent="-304800" lvl="6" marL="32004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7pPr>
            <a:lvl8pPr indent="-304800" lvl="7" marL="36576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8pPr>
            <a:lvl9pPr indent="-304800" lvl="8" marL="4114800" marR="0" rtl="0" algn="l">
              <a:lnSpc>
                <a:spcPct val="90000"/>
              </a:lnSpc>
              <a:spcBef>
                <a:spcPts val="300"/>
              </a:spcBef>
              <a:spcAft>
                <a:spcPts val="0"/>
              </a:spcAft>
              <a:buClr>
                <a:schemeClr val="lt1"/>
              </a:buClr>
              <a:buSzPts val="1200"/>
              <a:buFont typeface="Arial"/>
              <a:buChar char="•"/>
              <a:defRPr b="0" i="0" sz="1200" u="none" cap="none" strike="noStrike">
                <a:solidFill>
                  <a:schemeClr val="lt1"/>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426" name="Shape 426"/>
        <p:cNvGrpSpPr/>
        <p:nvPr/>
      </p:nvGrpSpPr>
      <p:grpSpPr>
        <a:xfrm>
          <a:off x="0" y="0"/>
          <a:ext cx="0" cy="0"/>
          <a:chOff x="0" y="0"/>
          <a:chExt cx="0" cy="0"/>
        </a:xfrm>
      </p:grpSpPr>
      <p:sp>
        <p:nvSpPr>
          <p:cNvPr id="427" name="Google Shape;427;g29fa019884f_4_39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28" name="Google Shape;428;g29fa019884f_4_39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429" name="Google Shape;429;g29fa019884f_4_39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18" name="Shape 518"/>
        <p:cNvGrpSpPr/>
        <p:nvPr/>
      </p:nvGrpSpPr>
      <p:grpSpPr>
        <a:xfrm>
          <a:off x="0" y="0"/>
          <a:ext cx="0" cy="0"/>
          <a:chOff x="0" y="0"/>
          <a:chExt cx="0" cy="0"/>
        </a:xfrm>
      </p:grpSpPr>
      <p:sp>
        <p:nvSpPr>
          <p:cNvPr id="519" name="Google Shape;519;g29fa019884f_4_48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20" name="Google Shape;520;g29fa019884f_4_48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521" name="Google Shape;521;g29fa019884f_4_48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xml"/><Relationship Id="rId3"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1.png"/><Relationship Id="rId5" Type="http://schemas.openxmlformats.org/officeDocument/2006/relationships/image" Target="../media/image15.png"/><Relationship Id="rId6"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1.xml"/><Relationship Id="rId3" Type="http://schemas.openxmlformats.org/officeDocument/2006/relationships/hyperlink" Target="http://www.youtube.com/watch?v=cj1BDPBE6Wk" TargetMode="Externa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6.xml"/><Relationship Id="rId3" Type="http://schemas.openxmlformats.org/officeDocument/2006/relationships/hyperlink" Target="http://www.youtube.com/watch?v=Gf_guzP_u2M" TargetMode="Externa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5.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hyperlink" Target="http://www.youtube.com/watch?v=3taYAUKSRIU" TargetMode="External"/><Relationship Id="rId4"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1.xml"/><Relationship Id="rId3" Type="http://schemas.openxmlformats.org/officeDocument/2006/relationships/hyperlink" Target="http://www.youtube.com/watch?v=UgVA6nXCj1U" TargetMode="External"/><Relationship Id="rId4" Type="http://schemas.openxmlformats.org/officeDocument/2006/relationships/image" Target="../media/image3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2.xml"/><Relationship Id="rId3"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0" name="Shape 620"/>
        <p:cNvGrpSpPr/>
        <p:nvPr/>
      </p:nvGrpSpPr>
      <p:grpSpPr>
        <a:xfrm>
          <a:off x="0" y="0"/>
          <a:ext cx="0" cy="0"/>
          <a:chOff x="0" y="0"/>
          <a:chExt cx="0" cy="0"/>
        </a:xfrm>
      </p:grpSpPr>
      <p:sp>
        <p:nvSpPr>
          <p:cNvPr id="621" name="Google Shape;621;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9</a:t>
            </a:r>
            <a:endParaRPr sz="2700">
              <a:solidFill>
                <a:schemeClr val="accent2"/>
              </a:solidFill>
            </a:endParaRPr>
          </a:p>
        </p:txBody>
      </p:sp>
      <p:pic>
        <p:nvPicPr>
          <p:cNvPr id="622" name="Google Shape;622;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gcb730610b7_0_412"/>
          <p:cNvSpPr txBox="1"/>
          <p:nvPr>
            <p:ph idx="4294967295" type="title"/>
          </p:nvPr>
        </p:nvSpPr>
        <p:spPr>
          <a:xfrm>
            <a:off x="355650" y="955675"/>
            <a:ext cx="5574000" cy="30387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Motivational Interviewing</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12 Steps</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R. Twerski</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Smart Recovery</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Motivational</a:t>
            </a:r>
            <a:r>
              <a:rPr lang="en" sz="2200">
                <a:solidFill>
                  <a:schemeClr val="dk1"/>
                </a:solidFill>
                <a:highlight>
                  <a:srgbClr val="FFFFFF"/>
                </a:highlight>
                <a:latin typeface="Arial"/>
                <a:ea typeface="Arial"/>
                <a:cs typeface="Arial"/>
                <a:sym typeface="Arial"/>
              </a:rPr>
              <a:t> Interviewing</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Viktor Frankl</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WRAP </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Recovery Manual </a:t>
            </a:r>
            <a:endParaRPr sz="2200">
              <a:solidFill>
                <a:schemeClr val="dk1"/>
              </a:solidFill>
              <a:highlight>
                <a:srgbClr val="FFFFFF"/>
              </a:highlight>
              <a:latin typeface="Arial"/>
              <a:ea typeface="Arial"/>
              <a:cs typeface="Arial"/>
              <a:sym typeface="Arial"/>
            </a:endParaRPr>
          </a:p>
          <a:p>
            <a:pPr indent="-368300" lvl="0" marL="457200" rtl="0" algn="l">
              <a:lnSpc>
                <a:spcPct val="115000"/>
              </a:lnSpc>
              <a:spcBef>
                <a:spcPts val="0"/>
              </a:spcBef>
              <a:spcAft>
                <a:spcPts val="0"/>
              </a:spcAft>
              <a:buClr>
                <a:schemeClr val="dk1"/>
              </a:buClr>
              <a:buSzPts val="2200"/>
              <a:buFont typeface="Arial"/>
              <a:buAutoNum type="arabicPeriod"/>
            </a:pPr>
            <a:r>
              <a:rPr lang="en" sz="2200">
                <a:solidFill>
                  <a:schemeClr val="dk1"/>
                </a:solidFill>
                <a:highlight>
                  <a:srgbClr val="FFFFFF"/>
                </a:highlight>
                <a:latin typeface="Arial"/>
                <a:ea typeface="Arial"/>
                <a:cs typeface="Arial"/>
                <a:sym typeface="Arial"/>
              </a:rPr>
              <a:t>Graduation</a:t>
            </a:r>
            <a:endParaRPr sz="2200">
              <a:solidFill>
                <a:schemeClr val="dk1"/>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3000"/>
              <a:buNone/>
            </a:pPr>
            <a:r>
              <a:t/>
            </a:r>
            <a:endParaRPr sz="3200"/>
          </a:p>
          <a:p>
            <a:pPr indent="0" lvl="0" marL="0" rtl="0" algn="l">
              <a:lnSpc>
                <a:spcPct val="115000"/>
              </a:lnSpc>
              <a:spcBef>
                <a:spcPts val="500"/>
              </a:spcBef>
              <a:spcAft>
                <a:spcPts val="0"/>
              </a:spcAft>
              <a:buSzPts val="1300"/>
              <a:buNone/>
            </a:pPr>
            <a:r>
              <a:t/>
            </a:r>
            <a:endParaRPr sz="15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sz="1250">
              <a:solidFill>
                <a:srgbClr val="666666"/>
              </a:solidFill>
              <a:latin typeface="Georgia"/>
              <a:ea typeface="Georgia"/>
              <a:cs typeface="Georgia"/>
              <a:sym typeface="Georgia"/>
            </a:endParaRPr>
          </a:p>
        </p:txBody>
      </p:sp>
      <p:pic>
        <p:nvPicPr>
          <p:cNvPr id="628" name="Google Shape;628;gcb730610b7_0_412"/>
          <p:cNvPicPr preferRelativeResize="0"/>
          <p:nvPr/>
        </p:nvPicPr>
        <p:blipFill rotWithShape="1">
          <a:blip r:embed="rId3">
            <a:alphaModFix/>
          </a:blip>
          <a:srcRect b="0" l="0" r="0" t="0"/>
          <a:stretch/>
        </p:blipFill>
        <p:spPr>
          <a:xfrm>
            <a:off x="5929650" y="955675"/>
            <a:ext cx="2666850" cy="1774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632" name="Shape 632"/>
        <p:cNvGrpSpPr/>
        <p:nvPr/>
      </p:nvGrpSpPr>
      <p:grpSpPr>
        <a:xfrm>
          <a:off x="0" y="0"/>
          <a:ext cx="0" cy="0"/>
          <a:chOff x="0" y="0"/>
          <a:chExt cx="0" cy="0"/>
        </a:xfrm>
      </p:grpSpPr>
      <p:sp>
        <p:nvSpPr>
          <p:cNvPr id="633" name="Google Shape;633;g29fa019884f_2_723"/>
          <p:cNvSpPr txBox="1"/>
          <p:nvPr>
            <p:ph type="title"/>
          </p:nvPr>
        </p:nvSpPr>
        <p:spPr>
          <a:xfrm>
            <a:off x="3445754" y="651275"/>
            <a:ext cx="2571900" cy="562500"/>
          </a:xfrm>
          <a:prstGeom prst="rect">
            <a:avLst/>
          </a:prstGeom>
          <a:noFill/>
          <a:ln>
            <a:noFill/>
          </a:ln>
        </p:spPr>
        <p:txBody>
          <a:bodyPr anchorCtr="0" anchor="ctr" bIns="32750" lIns="32750" spcFirstLastPara="1" rIns="32750" wrap="square" tIns="32750">
            <a:noAutofit/>
          </a:bodyPr>
          <a:lstStyle/>
          <a:p>
            <a:pPr indent="0" lvl="0" marL="0" rtl="0" algn="l">
              <a:lnSpc>
                <a:spcPct val="100000"/>
              </a:lnSpc>
              <a:spcBef>
                <a:spcPts val="0"/>
              </a:spcBef>
              <a:spcAft>
                <a:spcPts val="0"/>
              </a:spcAft>
              <a:buClr>
                <a:srgbClr val="FED164"/>
              </a:buClr>
              <a:buSzPts val="3100"/>
              <a:buFont typeface="Helvetica Neue Light"/>
              <a:buNone/>
            </a:pPr>
            <a:r>
              <a:rPr i="1" lang="en" sz="4800">
                <a:solidFill>
                  <a:srgbClr val="FFFFFF"/>
                </a:solidFill>
                <a:latin typeface="Book Antiqua"/>
                <a:ea typeface="Book Antiqua"/>
                <a:cs typeface="Book Antiqua"/>
                <a:sym typeface="Book Antiqua"/>
              </a:rPr>
              <a:t>12 Steps </a:t>
            </a:r>
            <a:endParaRPr i="1" sz="4800">
              <a:solidFill>
                <a:srgbClr val="FFFFFF"/>
              </a:solidFill>
              <a:latin typeface="Book Antiqua"/>
              <a:ea typeface="Book Antiqua"/>
              <a:cs typeface="Book Antiqua"/>
              <a:sym typeface="Book Antiqua"/>
            </a:endParaRPr>
          </a:p>
        </p:txBody>
      </p:sp>
      <p:sp>
        <p:nvSpPr>
          <p:cNvPr id="634" name="Google Shape;634;g29fa019884f_2_723"/>
          <p:cNvSpPr txBox="1"/>
          <p:nvPr/>
        </p:nvSpPr>
        <p:spPr>
          <a:xfrm>
            <a:off x="709650" y="1597157"/>
            <a:ext cx="7724700" cy="32574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00"/>
              </a:solidFill>
              <a:latin typeface="Arial"/>
              <a:ea typeface="Arial"/>
              <a:cs typeface="Arial"/>
              <a:sym typeface="Arial"/>
            </a:endParaRPr>
          </a:p>
        </p:txBody>
      </p:sp>
      <p:sp>
        <p:nvSpPr>
          <p:cNvPr id="635" name="Google Shape;635;g29fa019884f_2_723"/>
          <p:cNvSpPr txBox="1"/>
          <p:nvPr/>
        </p:nvSpPr>
        <p:spPr>
          <a:xfrm>
            <a:off x="2792300" y="2765325"/>
            <a:ext cx="4971000" cy="579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636" name="Google Shape;636;g29fa019884f_2_723" title="12 Steps of Recovery"/>
          <p:cNvPicPr preferRelativeResize="0"/>
          <p:nvPr/>
        </p:nvPicPr>
        <p:blipFill rotWithShape="1">
          <a:blip r:embed="rId3">
            <a:alphaModFix/>
          </a:blip>
          <a:srcRect b="0" l="0" r="0" t="0"/>
          <a:stretch/>
        </p:blipFill>
        <p:spPr>
          <a:xfrm>
            <a:off x="2015728" y="1496995"/>
            <a:ext cx="5112544" cy="2875806"/>
          </a:xfrm>
          <a:prstGeom prst="rect">
            <a:avLst/>
          </a:prstGeom>
          <a:noFill/>
          <a:ln>
            <a:noFill/>
          </a:ln>
        </p:spPr>
      </p:pic>
    </p:spTree>
  </p:cSld>
  <p:clrMapOvr>
    <a:masterClrMapping/>
  </p:clrMapOvr>
  <p:transition>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6"/>
                                        </p:tgtEl>
                                        <p:attrNameLst>
                                          <p:attrName>style.visibility</p:attrName>
                                        </p:attrNameLst>
                                      </p:cBhvr>
                                      <p:to>
                                        <p:strVal val="visible"/>
                                      </p:to>
                                    </p:set>
                                    <p:animEffect filter="fade" transition="in">
                                      <p:cBhvr>
                                        <p:cTn dur="1"/>
                                        <p:tgtEl>
                                          <p:spTgt spid="6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640" name="Shape 640"/>
        <p:cNvGrpSpPr/>
        <p:nvPr/>
      </p:nvGrpSpPr>
      <p:grpSpPr>
        <a:xfrm>
          <a:off x="0" y="0"/>
          <a:ext cx="0" cy="0"/>
          <a:chOff x="0" y="0"/>
          <a:chExt cx="0" cy="0"/>
        </a:xfrm>
      </p:grpSpPr>
      <p:sp>
        <p:nvSpPr>
          <p:cNvPr id="641" name="Google Shape;641;g29fa019884f_2_730"/>
          <p:cNvSpPr txBox="1"/>
          <p:nvPr>
            <p:ph type="title"/>
          </p:nvPr>
        </p:nvSpPr>
        <p:spPr>
          <a:xfrm>
            <a:off x="588325" y="356968"/>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 sz="3100">
                <a:solidFill>
                  <a:srgbClr val="FFFFFF"/>
                </a:solidFill>
              </a:rPr>
              <a:t>12 Steps </a:t>
            </a:r>
            <a:endParaRPr sz="900">
              <a:solidFill>
                <a:srgbClr val="FFFFFF"/>
              </a:solidFill>
            </a:endParaRPr>
          </a:p>
        </p:txBody>
      </p:sp>
      <p:sp>
        <p:nvSpPr>
          <p:cNvPr id="642" name="Google Shape;642;g29fa019884f_2_730"/>
          <p:cNvSpPr txBox="1"/>
          <p:nvPr>
            <p:ph idx="1" type="body"/>
          </p:nvPr>
        </p:nvSpPr>
        <p:spPr>
          <a:xfrm>
            <a:off x="297356" y="899368"/>
            <a:ext cx="8549400" cy="3710400"/>
          </a:xfrm>
          <a:prstGeom prst="rect">
            <a:avLst/>
          </a:prstGeom>
          <a:noFill/>
          <a:ln>
            <a:noFill/>
          </a:ln>
        </p:spPr>
        <p:txBody>
          <a:bodyPr anchorCtr="0" anchor="ctr" bIns="32750" lIns="32750" spcFirstLastPara="1" rIns="32750" wrap="square" tIns="32750">
            <a:noAutofit/>
          </a:bodyPr>
          <a:lstStyle/>
          <a:p>
            <a:pPr indent="-266700" lvl="0" marL="266700" rtl="0" algn="l">
              <a:lnSpc>
                <a:spcPct val="115000"/>
              </a:lnSpc>
              <a:spcBef>
                <a:spcPts val="1200"/>
              </a:spcBef>
              <a:spcAft>
                <a:spcPts val="0"/>
              </a:spcAft>
              <a:buClr>
                <a:srgbClr val="FFFF00"/>
              </a:buClr>
              <a:buSzPts val="1100"/>
              <a:buFont typeface="Arial"/>
              <a:buChar char="•"/>
            </a:pPr>
            <a:r>
              <a:rPr lang="en" sz="1800">
                <a:solidFill>
                  <a:schemeClr val="lt1"/>
                </a:solidFill>
                <a:latin typeface="Arial"/>
                <a:ea typeface="Arial"/>
                <a:cs typeface="Arial"/>
                <a:sym typeface="Arial"/>
              </a:rPr>
              <a:t>1 We admitted we were powerless over addictive sexual behavior - that our lives          had become unmanageable.</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 sz="1800">
                <a:solidFill>
                  <a:schemeClr val="lt1"/>
                </a:solidFill>
                <a:latin typeface="Arial"/>
                <a:ea typeface="Arial"/>
                <a:cs typeface="Arial"/>
                <a:sym typeface="Arial"/>
              </a:rPr>
              <a:t>2 Came to believe that a Power greater than ourselves could restore us to sanity.</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 sz="1800">
                <a:solidFill>
                  <a:schemeClr val="lt1"/>
                </a:solidFill>
                <a:latin typeface="Arial"/>
                <a:ea typeface="Arial"/>
                <a:cs typeface="Arial"/>
                <a:sym typeface="Arial"/>
              </a:rPr>
              <a:t>3 Made a decision to turn our will and our lives over to the care of God as we understood God.</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 sz="1800">
                <a:solidFill>
                  <a:schemeClr val="lt1"/>
                </a:solidFill>
                <a:latin typeface="Arial"/>
                <a:ea typeface="Arial"/>
                <a:cs typeface="Arial"/>
                <a:sym typeface="Arial"/>
              </a:rPr>
              <a:t>4 Made a searching and fearless moral inventory of ourselves.</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 sz="1800">
                <a:solidFill>
                  <a:schemeClr val="lt1"/>
                </a:solidFill>
                <a:latin typeface="Arial"/>
                <a:ea typeface="Arial"/>
                <a:cs typeface="Arial"/>
                <a:sym typeface="Arial"/>
              </a:rPr>
              <a:t>5 Admitted to God, to ourselves, and to another human being the exact nature of our wrongs.</a:t>
            </a:r>
            <a:endParaRPr sz="1800">
              <a:solidFill>
                <a:schemeClr val="lt1"/>
              </a:solidFill>
              <a:latin typeface="Arial"/>
              <a:ea typeface="Arial"/>
              <a:cs typeface="Arial"/>
              <a:sym typeface="Arial"/>
            </a:endParaRPr>
          </a:p>
          <a:p>
            <a:pPr indent="-266700" lvl="0" marL="266700" rtl="0" algn="l">
              <a:lnSpc>
                <a:spcPct val="115000"/>
              </a:lnSpc>
              <a:spcBef>
                <a:spcPts val="0"/>
              </a:spcBef>
              <a:spcAft>
                <a:spcPts val="0"/>
              </a:spcAft>
              <a:buClr>
                <a:srgbClr val="FFFF00"/>
              </a:buClr>
              <a:buSzPts val="1100"/>
              <a:buFont typeface="Arial"/>
              <a:buChar char="•"/>
            </a:pPr>
            <a:r>
              <a:rPr lang="en" sz="1800">
                <a:solidFill>
                  <a:schemeClr val="lt1"/>
                </a:solidFill>
                <a:latin typeface="Arial"/>
                <a:ea typeface="Arial"/>
                <a:cs typeface="Arial"/>
                <a:sym typeface="Arial"/>
              </a:rPr>
              <a:t>6  Were entirely ready to have God remove all these defects of character.</a:t>
            </a:r>
            <a:endParaRPr sz="1800">
              <a:solidFill>
                <a:schemeClr val="lt1"/>
              </a:solidFill>
              <a:latin typeface="Arial"/>
              <a:ea typeface="Arial"/>
              <a:cs typeface="Arial"/>
              <a:sym typeface="Arial"/>
            </a:endParaRPr>
          </a:p>
          <a:p>
            <a:pPr indent="-196850" lvl="0" marL="266700" rtl="0" algn="l">
              <a:lnSpc>
                <a:spcPct val="100000"/>
              </a:lnSpc>
              <a:spcBef>
                <a:spcPts val="0"/>
              </a:spcBef>
              <a:spcAft>
                <a:spcPts val="0"/>
              </a:spcAft>
              <a:buClr>
                <a:srgbClr val="FFFF00"/>
              </a:buClr>
              <a:buSzPts val="1100"/>
              <a:buFont typeface="Arial"/>
              <a:buNone/>
            </a:pPr>
            <a:r>
              <a:t/>
            </a:r>
            <a:endParaRPr sz="1100">
              <a:solidFill>
                <a:srgbClr val="FFFF00"/>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0" st="0"/>
                                            </p:txEl>
                                          </p:spTgt>
                                        </p:tgtEl>
                                        <p:attrNameLst>
                                          <p:attrName>style.visibility</p:attrName>
                                        </p:attrNameLst>
                                      </p:cBhvr>
                                      <p:to>
                                        <p:strVal val="visible"/>
                                      </p:to>
                                    </p:set>
                                    <p:animEffect filter="fade" transition="in">
                                      <p:cBhvr>
                                        <p:cTn dur="500"/>
                                        <p:tgtEl>
                                          <p:spTgt spid="6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1" st="1"/>
                                            </p:txEl>
                                          </p:spTgt>
                                        </p:tgtEl>
                                        <p:attrNameLst>
                                          <p:attrName>style.visibility</p:attrName>
                                        </p:attrNameLst>
                                      </p:cBhvr>
                                      <p:to>
                                        <p:strVal val="visible"/>
                                      </p:to>
                                    </p:set>
                                    <p:animEffect filter="fade" transition="in">
                                      <p:cBhvr>
                                        <p:cTn dur="500"/>
                                        <p:tgtEl>
                                          <p:spTgt spid="6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2" st="2"/>
                                            </p:txEl>
                                          </p:spTgt>
                                        </p:tgtEl>
                                        <p:attrNameLst>
                                          <p:attrName>style.visibility</p:attrName>
                                        </p:attrNameLst>
                                      </p:cBhvr>
                                      <p:to>
                                        <p:strVal val="visible"/>
                                      </p:to>
                                    </p:set>
                                    <p:animEffect filter="fade" transition="in">
                                      <p:cBhvr>
                                        <p:cTn dur="500"/>
                                        <p:tgtEl>
                                          <p:spTgt spid="6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3" st="3"/>
                                            </p:txEl>
                                          </p:spTgt>
                                        </p:tgtEl>
                                        <p:attrNameLst>
                                          <p:attrName>style.visibility</p:attrName>
                                        </p:attrNameLst>
                                      </p:cBhvr>
                                      <p:to>
                                        <p:strVal val="visible"/>
                                      </p:to>
                                    </p:set>
                                    <p:animEffect filter="fade" transition="in">
                                      <p:cBhvr>
                                        <p:cTn dur="500"/>
                                        <p:tgtEl>
                                          <p:spTgt spid="6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4" st="4"/>
                                            </p:txEl>
                                          </p:spTgt>
                                        </p:tgtEl>
                                        <p:attrNameLst>
                                          <p:attrName>style.visibility</p:attrName>
                                        </p:attrNameLst>
                                      </p:cBhvr>
                                      <p:to>
                                        <p:strVal val="visible"/>
                                      </p:to>
                                    </p:set>
                                    <p:animEffect filter="fade" transition="in">
                                      <p:cBhvr>
                                        <p:cTn dur="500"/>
                                        <p:tgtEl>
                                          <p:spTgt spid="64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5" st="5"/>
                                            </p:txEl>
                                          </p:spTgt>
                                        </p:tgtEl>
                                        <p:attrNameLst>
                                          <p:attrName>style.visibility</p:attrName>
                                        </p:attrNameLst>
                                      </p:cBhvr>
                                      <p:to>
                                        <p:strVal val="visible"/>
                                      </p:to>
                                    </p:set>
                                    <p:animEffect filter="fade" transition="in">
                                      <p:cBhvr>
                                        <p:cTn dur="500"/>
                                        <p:tgtEl>
                                          <p:spTgt spid="64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xEl>
                                              <p:pRg end="6" st="6"/>
                                            </p:txEl>
                                          </p:spTgt>
                                        </p:tgtEl>
                                        <p:attrNameLst>
                                          <p:attrName>style.visibility</p:attrName>
                                        </p:attrNameLst>
                                      </p:cBhvr>
                                      <p:to>
                                        <p:strVal val="visible"/>
                                      </p:to>
                                    </p:set>
                                    <p:animEffect filter="fade" transition="in">
                                      <p:cBhvr>
                                        <p:cTn dur="500"/>
                                        <p:tgtEl>
                                          <p:spTgt spid="64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646" name="Shape 646"/>
        <p:cNvGrpSpPr/>
        <p:nvPr/>
      </p:nvGrpSpPr>
      <p:grpSpPr>
        <a:xfrm>
          <a:off x="0" y="0"/>
          <a:ext cx="0" cy="0"/>
          <a:chOff x="0" y="0"/>
          <a:chExt cx="0" cy="0"/>
        </a:xfrm>
      </p:grpSpPr>
      <p:sp>
        <p:nvSpPr>
          <p:cNvPr id="647" name="Google Shape;647;g29fa019884f_2_735"/>
          <p:cNvSpPr txBox="1"/>
          <p:nvPr>
            <p:ph type="title"/>
          </p:nvPr>
        </p:nvSpPr>
        <p:spPr>
          <a:xfrm>
            <a:off x="431162" y="187339"/>
            <a:ext cx="8920800" cy="542400"/>
          </a:xfrm>
          <a:prstGeom prst="rect">
            <a:avLst/>
          </a:prstGeom>
          <a:noFill/>
          <a:ln>
            <a:noFill/>
          </a:ln>
        </p:spPr>
        <p:txBody>
          <a:bodyPr anchorCtr="0" anchor="ctr" bIns="32750" lIns="32750" spcFirstLastPara="1" rIns="32750" wrap="square" tIns="32750">
            <a:noAutofit/>
          </a:bodyPr>
          <a:lstStyle/>
          <a:p>
            <a:pPr indent="0" lvl="0" marL="0" rtl="0" algn="l">
              <a:lnSpc>
                <a:spcPct val="90000"/>
              </a:lnSpc>
              <a:spcBef>
                <a:spcPts val="0"/>
              </a:spcBef>
              <a:spcAft>
                <a:spcPts val="0"/>
              </a:spcAft>
              <a:buClr>
                <a:srgbClr val="FFFF66"/>
              </a:buClr>
              <a:buSzPts val="3100"/>
              <a:buFont typeface="Helvetica Neue Light"/>
              <a:buNone/>
            </a:pPr>
            <a:r>
              <a:rPr lang="en" sz="3100">
                <a:solidFill>
                  <a:srgbClr val="FFFFFF"/>
                </a:solidFill>
              </a:rPr>
              <a:t>12 Steps </a:t>
            </a:r>
            <a:endParaRPr sz="900">
              <a:solidFill>
                <a:srgbClr val="FFFFFF"/>
              </a:solidFill>
            </a:endParaRPr>
          </a:p>
        </p:txBody>
      </p:sp>
      <p:sp>
        <p:nvSpPr>
          <p:cNvPr id="648" name="Google Shape;648;g29fa019884f_2_735"/>
          <p:cNvSpPr txBox="1"/>
          <p:nvPr>
            <p:ph idx="1" type="body"/>
          </p:nvPr>
        </p:nvSpPr>
        <p:spPr>
          <a:xfrm>
            <a:off x="187519" y="974561"/>
            <a:ext cx="8542200" cy="3710400"/>
          </a:xfrm>
          <a:prstGeom prst="rect">
            <a:avLst/>
          </a:prstGeom>
          <a:noFill/>
          <a:ln>
            <a:noFill/>
          </a:ln>
        </p:spPr>
        <p:txBody>
          <a:bodyPr anchorCtr="0" anchor="ctr" bIns="32750" lIns="32750" spcFirstLastPara="1" rIns="32750" wrap="square" tIns="32750">
            <a:noAutofit/>
          </a:bodyPr>
          <a:lstStyle/>
          <a:p>
            <a:pPr indent="-266700" lvl="0" marL="266700" rtl="0" algn="l">
              <a:lnSpc>
                <a:spcPct val="115000"/>
              </a:lnSpc>
              <a:spcBef>
                <a:spcPts val="0"/>
              </a:spcBef>
              <a:spcAft>
                <a:spcPts val="0"/>
              </a:spcAft>
              <a:buClr>
                <a:srgbClr val="FFFF00"/>
              </a:buClr>
              <a:buSzPts val="1100"/>
              <a:buFont typeface="Arial"/>
              <a:buChar char="•"/>
            </a:pPr>
            <a:r>
              <a:rPr lang="en" sz="1700">
                <a:solidFill>
                  <a:schemeClr val="lt1"/>
                </a:solidFill>
                <a:latin typeface="Arial"/>
                <a:ea typeface="Arial"/>
                <a:cs typeface="Arial"/>
                <a:sym typeface="Arial"/>
              </a:rPr>
              <a:t>7 Humbly asked God to remove our shortcomings.</a:t>
            </a:r>
            <a:endParaRPr/>
          </a:p>
          <a:p>
            <a:pPr indent="-266700" lvl="0" marL="266700" rtl="0" algn="l">
              <a:lnSpc>
                <a:spcPct val="115000"/>
              </a:lnSpc>
              <a:spcBef>
                <a:spcPts val="0"/>
              </a:spcBef>
              <a:spcAft>
                <a:spcPts val="0"/>
              </a:spcAft>
              <a:buClr>
                <a:srgbClr val="FFFF00"/>
              </a:buClr>
              <a:buSzPts val="1100"/>
              <a:buFont typeface="Arial"/>
              <a:buChar char="•"/>
            </a:pPr>
            <a:r>
              <a:rPr lang="en" sz="1700">
                <a:solidFill>
                  <a:schemeClr val="lt1"/>
                </a:solidFill>
                <a:latin typeface="Arial"/>
                <a:ea typeface="Arial"/>
                <a:cs typeface="Arial"/>
                <a:sym typeface="Arial"/>
              </a:rPr>
              <a:t>8 Made a list of all persons we had harmed and became willing to make amends to them all.</a:t>
            </a:r>
            <a:endParaRPr/>
          </a:p>
          <a:p>
            <a:pPr indent="-266700" lvl="0" marL="266700" rtl="0" algn="l">
              <a:lnSpc>
                <a:spcPct val="115000"/>
              </a:lnSpc>
              <a:spcBef>
                <a:spcPts val="0"/>
              </a:spcBef>
              <a:spcAft>
                <a:spcPts val="0"/>
              </a:spcAft>
              <a:buClr>
                <a:srgbClr val="FFFF00"/>
              </a:buClr>
              <a:buSzPts val="1100"/>
              <a:buFont typeface="Arial"/>
              <a:buChar char="•"/>
            </a:pPr>
            <a:r>
              <a:rPr lang="en" sz="1700">
                <a:solidFill>
                  <a:schemeClr val="lt1"/>
                </a:solidFill>
                <a:latin typeface="Arial"/>
                <a:ea typeface="Arial"/>
                <a:cs typeface="Arial"/>
                <a:sym typeface="Arial"/>
              </a:rPr>
              <a:t>9 Made direct amends to such people wherever possible, except when to do so would injure them or others.</a:t>
            </a:r>
            <a:endParaRPr/>
          </a:p>
          <a:p>
            <a:pPr indent="-266700" lvl="0" marL="266700" rtl="0" algn="l">
              <a:lnSpc>
                <a:spcPct val="115000"/>
              </a:lnSpc>
              <a:spcBef>
                <a:spcPts val="0"/>
              </a:spcBef>
              <a:spcAft>
                <a:spcPts val="0"/>
              </a:spcAft>
              <a:buClr>
                <a:srgbClr val="FFFF00"/>
              </a:buClr>
              <a:buSzPts val="1100"/>
              <a:buFont typeface="Arial"/>
              <a:buChar char="•"/>
            </a:pPr>
            <a:r>
              <a:rPr lang="en" sz="1700">
                <a:solidFill>
                  <a:schemeClr val="lt1"/>
                </a:solidFill>
                <a:latin typeface="Arial"/>
                <a:ea typeface="Arial"/>
                <a:cs typeface="Arial"/>
                <a:sym typeface="Arial"/>
              </a:rPr>
              <a:t>10 Continued to take personal inventory; when we were wrong promptly admitted it.</a:t>
            </a:r>
            <a:endParaRPr/>
          </a:p>
          <a:p>
            <a:pPr indent="-266700" lvl="0" marL="266700" rtl="0" algn="l">
              <a:lnSpc>
                <a:spcPct val="115000"/>
              </a:lnSpc>
              <a:spcBef>
                <a:spcPts val="0"/>
              </a:spcBef>
              <a:spcAft>
                <a:spcPts val="0"/>
              </a:spcAft>
              <a:buClr>
                <a:srgbClr val="FFFF00"/>
              </a:buClr>
              <a:buSzPts val="1100"/>
              <a:buFont typeface="Arial"/>
              <a:buChar char="•"/>
            </a:pPr>
            <a:r>
              <a:rPr lang="en" sz="1700">
                <a:solidFill>
                  <a:schemeClr val="lt1"/>
                </a:solidFill>
                <a:latin typeface="Arial"/>
                <a:ea typeface="Arial"/>
                <a:cs typeface="Arial"/>
                <a:sym typeface="Arial"/>
              </a:rPr>
              <a:t>11 Sought through prayer and meditation to improve our conscious contact with God as we understood God, praying only for knowledge of God's will for us and the power to carry that out.</a:t>
            </a:r>
            <a:endParaRPr/>
          </a:p>
          <a:p>
            <a:pPr indent="-266700" lvl="0" marL="266700" rtl="0" algn="l">
              <a:lnSpc>
                <a:spcPct val="115000"/>
              </a:lnSpc>
              <a:spcBef>
                <a:spcPts val="0"/>
              </a:spcBef>
              <a:spcAft>
                <a:spcPts val="0"/>
              </a:spcAft>
              <a:buClr>
                <a:srgbClr val="FFFF00"/>
              </a:buClr>
              <a:buSzPts val="1100"/>
              <a:buFont typeface="Arial"/>
              <a:buChar char="•"/>
            </a:pPr>
            <a:r>
              <a:rPr lang="en" sz="1700">
                <a:solidFill>
                  <a:schemeClr val="lt1"/>
                </a:solidFill>
                <a:latin typeface="Arial"/>
                <a:ea typeface="Arial"/>
                <a:cs typeface="Arial"/>
                <a:sym typeface="Arial"/>
              </a:rPr>
              <a:t>12 Having had a spiritual awakening as the result of these Steps, we tried to carry this message to other sex addicts and to practice these principles in our lives.</a:t>
            </a:r>
            <a:endParaRPr/>
          </a:p>
          <a:p>
            <a:pPr indent="-196850" lvl="0" marL="266700" rtl="0" algn="l">
              <a:lnSpc>
                <a:spcPct val="100000"/>
              </a:lnSpc>
              <a:spcBef>
                <a:spcPts val="0"/>
              </a:spcBef>
              <a:spcAft>
                <a:spcPts val="0"/>
              </a:spcAft>
              <a:buClr>
                <a:srgbClr val="FFFF00"/>
              </a:buClr>
              <a:buSzPts val="1100"/>
              <a:buFont typeface="Arial"/>
              <a:buNone/>
            </a:pPr>
            <a:r>
              <a:t/>
            </a:r>
            <a:endParaRPr sz="1100">
              <a:solidFill>
                <a:srgbClr val="FFFF00"/>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0" st="0"/>
                                            </p:txEl>
                                          </p:spTgt>
                                        </p:tgtEl>
                                        <p:attrNameLst>
                                          <p:attrName>style.visibility</p:attrName>
                                        </p:attrNameLst>
                                      </p:cBhvr>
                                      <p:to>
                                        <p:strVal val="visible"/>
                                      </p:to>
                                    </p:set>
                                    <p:animEffect filter="fade" transition="in">
                                      <p:cBhvr>
                                        <p:cTn dur="500"/>
                                        <p:tgtEl>
                                          <p:spTgt spid="6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1" st="1"/>
                                            </p:txEl>
                                          </p:spTgt>
                                        </p:tgtEl>
                                        <p:attrNameLst>
                                          <p:attrName>style.visibility</p:attrName>
                                        </p:attrNameLst>
                                      </p:cBhvr>
                                      <p:to>
                                        <p:strVal val="visible"/>
                                      </p:to>
                                    </p:set>
                                    <p:animEffect filter="fade" transition="in">
                                      <p:cBhvr>
                                        <p:cTn dur="500"/>
                                        <p:tgtEl>
                                          <p:spTgt spid="6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2" st="2"/>
                                            </p:txEl>
                                          </p:spTgt>
                                        </p:tgtEl>
                                        <p:attrNameLst>
                                          <p:attrName>style.visibility</p:attrName>
                                        </p:attrNameLst>
                                      </p:cBhvr>
                                      <p:to>
                                        <p:strVal val="visible"/>
                                      </p:to>
                                    </p:set>
                                    <p:animEffect filter="fade" transition="in">
                                      <p:cBhvr>
                                        <p:cTn dur="500"/>
                                        <p:tgtEl>
                                          <p:spTgt spid="6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3" st="3"/>
                                            </p:txEl>
                                          </p:spTgt>
                                        </p:tgtEl>
                                        <p:attrNameLst>
                                          <p:attrName>style.visibility</p:attrName>
                                        </p:attrNameLst>
                                      </p:cBhvr>
                                      <p:to>
                                        <p:strVal val="visible"/>
                                      </p:to>
                                    </p:set>
                                    <p:animEffect filter="fade" transition="in">
                                      <p:cBhvr>
                                        <p:cTn dur="500"/>
                                        <p:tgtEl>
                                          <p:spTgt spid="6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4" st="4"/>
                                            </p:txEl>
                                          </p:spTgt>
                                        </p:tgtEl>
                                        <p:attrNameLst>
                                          <p:attrName>style.visibility</p:attrName>
                                        </p:attrNameLst>
                                      </p:cBhvr>
                                      <p:to>
                                        <p:strVal val="visible"/>
                                      </p:to>
                                    </p:set>
                                    <p:animEffect filter="fade" transition="in">
                                      <p:cBhvr>
                                        <p:cTn dur="500"/>
                                        <p:tgtEl>
                                          <p:spTgt spid="6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5" st="5"/>
                                            </p:txEl>
                                          </p:spTgt>
                                        </p:tgtEl>
                                        <p:attrNameLst>
                                          <p:attrName>style.visibility</p:attrName>
                                        </p:attrNameLst>
                                      </p:cBhvr>
                                      <p:to>
                                        <p:strVal val="visible"/>
                                      </p:to>
                                    </p:set>
                                    <p:animEffect filter="fade" transition="in">
                                      <p:cBhvr>
                                        <p:cTn dur="500"/>
                                        <p:tgtEl>
                                          <p:spTgt spid="64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8">
                                            <p:txEl>
                                              <p:pRg end="6" st="6"/>
                                            </p:txEl>
                                          </p:spTgt>
                                        </p:tgtEl>
                                        <p:attrNameLst>
                                          <p:attrName>style.visibility</p:attrName>
                                        </p:attrNameLst>
                                      </p:cBhvr>
                                      <p:to>
                                        <p:strVal val="visible"/>
                                      </p:to>
                                    </p:set>
                                    <p:animEffect filter="fade" transition="in">
                                      <p:cBhvr>
                                        <p:cTn dur="500"/>
                                        <p:tgtEl>
                                          <p:spTgt spid="64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652" name="Shape 652"/>
        <p:cNvGrpSpPr/>
        <p:nvPr/>
      </p:nvGrpSpPr>
      <p:grpSpPr>
        <a:xfrm>
          <a:off x="0" y="0"/>
          <a:ext cx="0" cy="0"/>
          <a:chOff x="0" y="0"/>
          <a:chExt cx="0" cy="0"/>
        </a:xfrm>
      </p:grpSpPr>
      <p:sp>
        <p:nvSpPr>
          <p:cNvPr id="653" name="Google Shape;653;g29fa019884f_2_715"/>
          <p:cNvSpPr txBox="1"/>
          <p:nvPr>
            <p:ph idx="4294967295" type="title"/>
          </p:nvPr>
        </p:nvSpPr>
        <p:spPr>
          <a:xfrm>
            <a:off x="1229400" y="551175"/>
            <a:ext cx="6685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Rabbi Avraham J. Twerski, z”l</a:t>
            </a:r>
            <a:endParaRPr/>
          </a:p>
        </p:txBody>
      </p:sp>
      <p:pic>
        <p:nvPicPr>
          <p:cNvPr id="654" name="Google Shape;654;g29fa019884f_2_715"/>
          <p:cNvPicPr preferRelativeResize="0"/>
          <p:nvPr/>
        </p:nvPicPr>
        <p:blipFill>
          <a:blip r:embed="rId3">
            <a:alphaModFix/>
          </a:blip>
          <a:stretch>
            <a:fillRect/>
          </a:stretch>
        </p:blipFill>
        <p:spPr>
          <a:xfrm>
            <a:off x="568100" y="1653550"/>
            <a:ext cx="1952625" cy="2600325"/>
          </a:xfrm>
          <a:prstGeom prst="rect">
            <a:avLst/>
          </a:prstGeom>
          <a:noFill/>
          <a:ln>
            <a:noFill/>
          </a:ln>
        </p:spPr>
      </p:pic>
      <p:pic>
        <p:nvPicPr>
          <p:cNvPr id="655" name="Google Shape;655;g29fa019884f_2_715"/>
          <p:cNvPicPr preferRelativeResize="0"/>
          <p:nvPr/>
        </p:nvPicPr>
        <p:blipFill>
          <a:blip r:embed="rId4">
            <a:alphaModFix/>
          </a:blip>
          <a:stretch>
            <a:fillRect/>
          </a:stretch>
        </p:blipFill>
        <p:spPr>
          <a:xfrm>
            <a:off x="2893550" y="1599950"/>
            <a:ext cx="1284125" cy="2707500"/>
          </a:xfrm>
          <a:prstGeom prst="rect">
            <a:avLst/>
          </a:prstGeom>
          <a:noFill/>
          <a:ln>
            <a:noFill/>
          </a:ln>
        </p:spPr>
      </p:pic>
      <p:pic>
        <p:nvPicPr>
          <p:cNvPr id="656" name="Google Shape;656;g29fa019884f_2_715"/>
          <p:cNvPicPr preferRelativeResize="0"/>
          <p:nvPr/>
        </p:nvPicPr>
        <p:blipFill>
          <a:blip r:embed="rId5">
            <a:alphaModFix/>
          </a:blip>
          <a:stretch>
            <a:fillRect/>
          </a:stretch>
        </p:blipFill>
        <p:spPr>
          <a:xfrm>
            <a:off x="6056800" y="1599963"/>
            <a:ext cx="2707500" cy="2707500"/>
          </a:xfrm>
          <a:prstGeom prst="rect">
            <a:avLst/>
          </a:prstGeom>
          <a:noFill/>
          <a:ln>
            <a:noFill/>
          </a:ln>
        </p:spPr>
      </p:pic>
      <p:pic>
        <p:nvPicPr>
          <p:cNvPr id="657" name="Google Shape;657;g29fa019884f_2_715"/>
          <p:cNvPicPr preferRelativeResize="0"/>
          <p:nvPr/>
        </p:nvPicPr>
        <p:blipFill>
          <a:blip r:embed="rId6">
            <a:alphaModFix/>
          </a:blip>
          <a:stretch>
            <a:fillRect/>
          </a:stretch>
        </p:blipFill>
        <p:spPr>
          <a:xfrm>
            <a:off x="4550498" y="1599948"/>
            <a:ext cx="1653242" cy="2600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g29fa019884f_2_119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Smart Recovery </a:t>
            </a:r>
            <a:endParaRPr/>
          </a:p>
        </p:txBody>
      </p:sp>
      <p:pic>
        <p:nvPicPr>
          <p:cNvPr id="663" name="Google Shape;663;g29fa019884f_2_1196"/>
          <p:cNvPicPr preferRelativeResize="0"/>
          <p:nvPr/>
        </p:nvPicPr>
        <p:blipFill rotWithShape="1">
          <a:blip r:embed="rId3">
            <a:alphaModFix/>
          </a:blip>
          <a:srcRect b="0" l="0" r="0" t="0"/>
          <a:stretch/>
        </p:blipFill>
        <p:spPr>
          <a:xfrm>
            <a:off x="1216163" y="1063378"/>
            <a:ext cx="6711682" cy="377532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g29fa019884f_2_1201"/>
          <p:cNvSpPr txBox="1"/>
          <p:nvPr/>
        </p:nvSpPr>
        <p:spPr>
          <a:xfrm>
            <a:off x="763875" y="1316150"/>
            <a:ext cx="5669700" cy="4145100"/>
          </a:xfrm>
          <a:prstGeom prst="rect">
            <a:avLst/>
          </a:prstGeom>
          <a:noFill/>
          <a:ln>
            <a:noFill/>
          </a:ln>
        </p:spPr>
        <p:txBody>
          <a:bodyPr anchorCtr="0" anchor="t" bIns="91425" lIns="91425" spcFirstLastPara="1" rIns="91425" wrap="square" tIns="91425">
            <a:spAutoFit/>
          </a:bodyPr>
          <a:lstStyle/>
          <a:p>
            <a:pPr indent="-390525" lvl="0" marL="457200" marR="0" rtl="0" algn="l">
              <a:lnSpc>
                <a:spcPct val="115000"/>
              </a:lnSpc>
              <a:spcBef>
                <a:spcPts val="0"/>
              </a:spcBef>
              <a:spcAft>
                <a:spcPts val="0"/>
              </a:spcAft>
              <a:buClr>
                <a:schemeClr val="dk1"/>
              </a:buClr>
              <a:buSzPts val="2550"/>
              <a:buFont typeface="Arial"/>
              <a:buAutoNum type="arabicPeriod"/>
            </a:pPr>
            <a:r>
              <a:rPr b="1" i="0" lang="en" sz="2550" u="none" cap="none" strike="noStrike">
                <a:solidFill>
                  <a:schemeClr val="dk1"/>
                </a:solidFill>
                <a:highlight>
                  <a:srgbClr val="FFFFFF"/>
                </a:highlight>
                <a:latin typeface="Arial"/>
                <a:ea typeface="Arial"/>
                <a:cs typeface="Arial"/>
                <a:sym typeface="Arial"/>
              </a:rPr>
              <a:t>DEADs</a:t>
            </a:r>
            <a:endParaRPr b="1" i="0" sz="2550" u="none" cap="none" strike="noStrike">
              <a:solidFill>
                <a:schemeClr val="dk1"/>
              </a:solidFill>
              <a:highlight>
                <a:srgbClr val="FFFFFF"/>
              </a:highlight>
              <a:latin typeface="Arial"/>
              <a:ea typeface="Arial"/>
              <a:cs typeface="Arial"/>
              <a:sym typeface="Arial"/>
            </a:endParaRPr>
          </a:p>
          <a:p>
            <a:pPr indent="-371475" lvl="0" marL="457200" marR="0" rtl="0" algn="l">
              <a:lnSpc>
                <a:spcPct val="115000"/>
              </a:lnSpc>
              <a:spcBef>
                <a:spcPts val="0"/>
              </a:spcBef>
              <a:spcAft>
                <a:spcPts val="0"/>
              </a:spcAft>
              <a:buClr>
                <a:schemeClr val="dk1"/>
              </a:buClr>
              <a:buSzPts val="2250"/>
              <a:buFont typeface="Arial"/>
              <a:buAutoNum type="arabicPeriod"/>
            </a:pPr>
            <a:r>
              <a:rPr b="1" i="0" lang="en" sz="2250" u="none" cap="none" strike="noStrike">
                <a:solidFill>
                  <a:schemeClr val="dk1"/>
                </a:solidFill>
                <a:highlight>
                  <a:srgbClr val="FFFFFF"/>
                </a:highlight>
                <a:latin typeface="Arial"/>
                <a:ea typeface="Arial"/>
                <a:cs typeface="Arial"/>
                <a:sym typeface="Arial"/>
              </a:rPr>
              <a:t>ABCs of Coping with Urges</a:t>
            </a:r>
            <a:endParaRPr b="1" i="0" sz="2250" u="none" cap="none" strike="noStrike">
              <a:solidFill>
                <a:schemeClr val="dk1"/>
              </a:solidFill>
              <a:highlight>
                <a:srgbClr val="FFFFFF"/>
              </a:highlight>
              <a:latin typeface="Arial"/>
              <a:ea typeface="Arial"/>
              <a:cs typeface="Arial"/>
              <a:sym typeface="Arial"/>
            </a:endParaRPr>
          </a:p>
          <a:p>
            <a:pPr indent="-371475" lvl="0" marL="457200" marR="0" rtl="0" algn="l">
              <a:lnSpc>
                <a:spcPct val="115000"/>
              </a:lnSpc>
              <a:spcBef>
                <a:spcPts val="0"/>
              </a:spcBef>
              <a:spcAft>
                <a:spcPts val="0"/>
              </a:spcAft>
              <a:buClr>
                <a:schemeClr val="dk1"/>
              </a:buClr>
              <a:buSzPts val="2250"/>
              <a:buAutoNum type="arabicPeriod"/>
            </a:pPr>
            <a:r>
              <a:rPr b="1" lang="en" sz="2250">
                <a:solidFill>
                  <a:schemeClr val="dk1"/>
                </a:solidFill>
                <a:highlight>
                  <a:srgbClr val="FFFFFF"/>
                </a:highlight>
              </a:rPr>
              <a:t>CBA</a:t>
            </a:r>
            <a:endParaRPr b="1" sz="2250">
              <a:solidFill>
                <a:schemeClr val="dk1"/>
              </a:solidFill>
              <a:highlight>
                <a:srgbClr val="FFFFFF"/>
              </a:highligh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i="0" lang="en" sz="2250" u="none" cap="none" strike="noStrike">
                <a:solidFill>
                  <a:schemeClr val="dk1"/>
                </a:solidFill>
                <a:highlight>
                  <a:srgbClr val="FFFFFF"/>
                </a:highlight>
                <a:latin typeface="Montserrat"/>
                <a:ea typeface="Montserrat"/>
                <a:cs typeface="Montserrat"/>
                <a:sym typeface="Montserrat"/>
              </a:rPr>
              <a:t>Hierarchy of Values (HOV)</a:t>
            </a:r>
            <a:endParaRPr b="1" sz="2250">
              <a:solidFill>
                <a:schemeClr val="dk1"/>
              </a:solidFill>
              <a:highlight>
                <a:srgbClr val="FFFFFF"/>
              </a:highlight>
              <a:latin typeface="Montserrat"/>
              <a:ea typeface="Montserrat"/>
              <a:cs typeface="Montserrat"/>
              <a:sym typeface="Montserra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lang="en" sz="2250">
                <a:solidFill>
                  <a:schemeClr val="dk1"/>
                </a:solidFill>
                <a:highlight>
                  <a:srgbClr val="FFFFFF"/>
                </a:highlight>
                <a:latin typeface="Montserrat"/>
                <a:ea typeface="Montserrat"/>
                <a:cs typeface="Montserrat"/>
                <a:sym typeface="Montserrat"/>
              </a:rPr>
              <a:t>DIBS</a:t>
            </a:r>
            <a:endParaRPr b="1" sz="2250">
              <a:solidFill>
                <a:schemeClr val="dk1"/>
              </a:solidFill>
              <a:highlight>
                <a:srgbClr val="FFFFFF"/>
              </a:highlight>
              <a:latin typeface="Montserrat"/>
              <a:ea typeface="Montserrat"/>
              <a:cs typeface="Montserrat"/>
              <a:sym typeface="Montserra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i="0" lang="en" sz="2250" u="none" cap="none" strike="noStrike">
                <a:solidFill>
                  <a:schemeClr val="dk1"/>
                </a:solidFill>
                <a:highlight>
                  <a:srgbClr val="FFFFFF"/>
                </a:highlight>
                <a:latin typeface="Montserrat"/>
                <a:ea typeface="Montserrat"/>
                <a:cs typeface="Montserrat"/>
                <a:sym typeface="Montserrat"/>
              </a:rPr>
              <a:t>Goal Setting</a:t>
            </a:r>
            <a:endParaRPr b="1" i="0" sz="2250" u="none" cap="none" strike="noStrike">
              <a:solidFill>
                <a:schemeClr val="dk1"/>
              </a:solidFill>
              <a:highlight>
                <a:srgbClr val="FFFFFF"/>
              </a:highlight>
              <a:latin typeface="Montserrat"/>
              <a:ea typeface="Montserrat"/>
              <a:cs typeface="Montserrat"/>
              <a:sym typeface="Montserrat"/>
            </a:endParaRPr>
          </a:p>
          <a:p>
            <a:pPr indent="0" lvl="0" marL="0" marR="0" rtl="0" algn="l">
              <a:lnSpc>
                <a:spcPct val="120000"/>
              </a:lnSpc>
              <a:spcBef>
                <a:spcPts val="0"/>
              </a:spcBef>
              <a:spcAft>
                <a:spcPts val="0"/>
              </a:spcAft>
              <a:buClr>
                <a:srgbClr val="000000"/>
              </a:buClr>
              <a:buSzPts val="2250"/>
              <a:buFont typeface="Arial"/>
              <a:buNone/>
            </a:pPr>
            <a:r>
              <a:t/>
            </a:r>
            <a:endParaRPr b="1" i="0" sz="2250" u="none" cap="none" strike="noStrike">
              <a:solidFill>
                <a:srgbClr val="318DDE"/>
              </a:solidFill>
              <a:highlight>
                <a:srgbClr val="FFFFFF"/>
              </a:highlight>
              <a:latin typeface="Montserrat"/>
              <a:ea typeface="Montserrat"/>
              <a:cs typeface="Montserrat"/>
              <a:sym typeface="Montserrat"/>
            </a:endParaRPr>
          </a:p>
          <a:p>
            <a:pPr indent="0" lvl="0" marL="0" marR="0" rtl="0" algn="ctr">
              <a:lnSpc>
                <a:spcPct val="120000"/>
              </a:lnSpc>
              <a:spcBef>
                <a:spcPts val="0"/>
              </a:spcBef>
              <a:spcAft>
                <a:spcPts val="0"/>
              </a:spcAft>
              <a:buClr>
                <a:srgbClr val="000000"/>
              </a:buClr>
              <a:buSzPts val="2250"/>
              <a:buFont typeface="Arial"/>
              <a:buNone/>
            </a:pPr>
            <a:r>
              <a:t/>
            </a:r>
            <a:endParaRPr b="1" i="0" sz="2250" u="none" cap="none" strike="noStrike">
              <a:solidFill>
                <a:srgbClr val="318DDE"/>
              </a:solidFill>
              <a:highlight>
                <a:srgbClr val="FFFFFF"/>
              </a:highlight>
              <a:latin typeface="Arial"/>
              <a:ea typeface="Arial"/>
              <a:cs typeface="Arial"/>
              <a:sym typeface="Arial"/>
            </a:endParaRPr>
          </a:p>
          <a:p>
            <a:pPr indent="0" lvl="0" marL="0" marR="0" rtl="0" algn="ctr">
              <a:lnSpc>
                <a:spcPct val="120000"/>
              </a:lnSpc>
              <a:spcBef>
                <a:spcPts val="0"/>
              </a:spcBef>
              <a:spcAft>
                <a:spcPts val="0"/>
              </a:spcAft>
              <a:buClr>
                <a:srgbClr val="000000"/>
              </a:buClr>
              <a:buSzPts val="2550"/>
              <a:buFont typeface="Arial"/>
              <a:buNone/>
            </a:pPr>
            <a:r>
              <a:t/>
            </a:r>
            <a:endParaRPr b="1" i="0" sz="2550" u="none" cap="none" strike="noStrike">
              <a:solidFill>
                <a:srgbClr val="318DDE"/>
              </a:solidFill>
              <a:highlight>
                <a:srgbClr val="FFFFFF"/>
              </a:highlight>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69" name="Google Shape;669;g29fa019884f_2_1201"/>
          <p:cNvPicPr preferRelativeResize="0"/>
          <p:nvPr/>
        </p:nvPicPr>
        <p:blipFill rotWithShape="1">
          <a:blip r:embed="rId3">
            <a:alphaModFix/>
          </a:blip>
          <a:srcRect b="73762" l="4136" r="70317" t="11847"/>
          <a:stretch/>
        </p:blipFill>
        <p:spPr>
          <a:xfrm>
            <a:off x="3123375" y="496000"/>
            <a:ext cx="3310200" cy="1048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673" name="Shape 673"/>
        <p:cNvGrpSpPr/>
        <p:nvPr/>
      </p:nvGrpSpPr>
      <p:grpSpPr>
        <a:xfrm>
          <a:off x="0" y="0"/>
          <a:ext cx="0" cy="0"/>
          <a:chOff x="0" y="0"/>
          <a:chExt cx="0" cy="0"/>
        </a:xfrm>
      </p:grpSpPr>
      <p:sp>
        <p:nvSpPr>
          <p:cNvPr id="674" name="Google Shape;674;g29fa019884f_4_291"/>
          <p:cNvSpPr txBox="1"/>
          <p:nvPr>
            <p:ph type="ctrTitle"/>
          </p:nvPr>
        </p:nvSpPr>
        <p:spPr>
          <a:xfrm>
            <a:off x="1860000" y="22188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rgbClr val="DB0000"/>
                </a:solidFill>
              </a:rPr>
              <a:t>Motivational Interviewing </a:t>
            </a:r>
            <a:endParaRPr sz="3400">
              <a:solidFill>
                <a:srgbClr val="DB0000"/>
              </a:solidFill>
            </a:endParaRPr>
          </a:p>
        </p:txBody>
      </p:sp>
      <p:sp>
        <p:nvSpPr>
          <p:cNvPr id="675" name="Google Shape;675;g29fa019884f_4_291"/>
          <p:cNvSpPr txBox="1"/>
          <p:nvPr/>
        </p:nvSpPr>
        <p:spPr>
          <a:xfrm>
            <a:off x="-115925" y="1556750"/>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6"/>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g29fa019884f_4_29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000"/>
              <a:buFont typeface="Arial"/>
              <a:buNone/>
            </a:pPr>
            <a:r>
              <a:rPr lang="en"/>
              <a:t>What is Motivational Interviewing?</a:t>
            </a:r>
            <a:endParaRPr/>
          </a:p>
        </p:txBody>
      </p:sp>
      <p:pic>
        <p:nvPicPr>
          <p:cNvPr id="681" name="Google Shape;681;g29fa019884f_4_296"/>
          <p:cNvPicPr preferRelativeResize="0"/>
          <p:nvPr>
            <p:ph idx="1" type="body"/>
          </p:nvPr>
        </p:nvPicPr>
        <p:blipFill rotWithShape="1">
          <a:blip r:embed="rId3">
            <a:alphaModFix/>
          </a:blip>
          <a:srcRect b="0" l="0" r="0" t="0"/>
          <a:stretch/>
        </p:blipFill>
        <p:spPr>
          <a:xfrm>
            <a:off x="1428750" y="1850231"/>
            <a:ext cx="6286500" cy="2357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685" name="Shape 685"/>
        <p:cNvGrpSpPr/>
        <p:nvPr/>
      </p:nvGrpSpPr>
      <p:grpSpPr>
        <a:xfrm>
          <a:off x="0" y="0"/>
          <a:ext cx="0" cy="0"/>
          <a:chOff x="0" y="0"/>
          <a:chExt cx="0" cy="0"/>
        </a:xfrm>
      </p:grpSpPr>
      <p:sp>
        <p:nvSpPr>
          <p:cNvPr id="686" name="Google Shape;686;g29fa019884f_4_301"/>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000"/>
              <a:buFont typeface="Arial"/>
              <a:buNone/>
            </a:pPr>
            <a:r>
              <a:rPr lang="en">
                <a:solidFill>
                  <a:schemeClr val="dk1"/>
                </a:solidFill>
              </a:rPr>
              <a:t>What is Motivational Interviewing?</a:t>
            </a:r>
            <a:endParaRPr>
              <a:solidFill>
                <a:schemeClr val="dk1"/>
              </a:solidFill>
            </a:endParaRPr>
          </a:p>
        </p:txBody>
      </p:sp>
      <p:pic>
        <p:nvPicPr>
          <p:cNvPr descr="Watch the full video at: https://www.psychotherapy.net/video/miller-motivational-interviewing&#10;&#10;MI founder William Miller talks about how Motivational Interviewing helps people resolve their ambivalence about changing addictive behaviors." id="687" name="Google Shape;687;g29fa019884f_4_301" title="Motivational Interviewing (MI) with William Miller Video">
            <a:hlinkClick r:id="rId3"/>
          </p:cNvPr>
          <p:cNvPicPr preferRelativeResize="0"/>
          <p:nvPr/>
        </p:nvPicPr>
        <p:blipFill>
          <a:blip r:embed="rId4">
            <a:alphaModFix/>
          </a:blip>
          <a:stretch>
            <a:fillRect/>
          </a:stretch>
        </p:blipFill>
        <p:spPr>
          <a:xfrm>
            <a:off x="2598700" y="1093459"/>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1000"/>
                                        <p:tgtEl>
                                          <p:spTgt spid="6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g29fa019884f_4_306"/>
          <p:cNvSpPr txBox="1"/>
          <p:nvPr>
            <p:ph type="title"/>
          </p:nvPr>
        </p:nvSpPr>
        <p:spPr>
          <a:xfrm>
            <a:off x="838200" y="342900"/>
            <a:ext cx="8305800" cy="6858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Arial"/>
              <a:buNone/>
            </a:pPr>
            <a:r>
              <a:rPr b="1" lang="en" sz="3800"/>
              <a:t>MOTIVATIONAL INTERVIEWING</a:t>
            </a:r>
            <a:br>
              <a:rPr lang="en" sz="3800"/>
            </a:br>
            <a:r>
              <a:rPr lang="en" sz="2900">
                <a:solidFill>
                  <a:schemeClr val="accent2"/>
                </a:solidFill>
              </a:rPr>
              <a:t>W. Miller &amp; S. Rollnick</a:t>
            </a:r>
            <a:endParaRPr/>
          </a:p>
        </p:txBody>
      </p:sp>
      <p:sp>
        <p:nvSpPr>
          <p:cNvPr id="694" name="Google Shape;694;g29fa019884f_4_306"/>
          <p:cNvSpPr txBox="1"/>
          <p:nvPr>
            <p:ph idx="1" type="body"/>
          </p:nvPr>
        </p:nvSpPr>
        <p:spPr>
          <a:xfrm>
            <a:off x="600650" y="1295325"/>
            <a:ext cx="8153400" cy="3486300"/>
          </a:xfrm>
          <a:prstGeom prst="rect">
            <a:avLst/>
          </a:prstGeom>
          <a:noFill/>
          <a:ln>
            <a:noFill/>
          </a:ln>
        </p:spPr>
        <p:txBody>
          <a:bodyPr anchorCtr="0" anchor="t" bIns="45700" lIns="91425" spcFirstLastPara="1" rIns="91425" wrap="square" tIns="45700">
            <a:normAutofit lnSpcReduction="10000"/>
          </a:bodyPr>
          <a:lstStyle/>
          <a:p>
            <a:pPr indent="-182880" lvl="0" marL="182880" rtl="0" algn="l">
              <a:spcBef>
                <a:spcPts val="0"/>
              </a:spcBef>
              <a:spcAft>
                <a:spcPts val="0"/>
              </a:spcAft>
              <a:buSzPts val="2040"/>
              <a:buChar char="▫"/>
            </a:pPr>
            <a:r>
              <a:rPr b="1" lang="en"/>
              <a:t>Trapped by Ambivalence</a:t>
            </a:r>
            <a:endParaRPr/>
          </a:p>
          <a:p>
            <a:pPr indent="-182880" lvl="1" marL="457200" rtl="0" algn="l">
              <a:spcBef>
                <a:spcPts val="400"/>
              </a:spcBef>
              <a:spcAft>
                <a:spcPts val="0"/>
              </a:spcAft>
              <a:buSzPts val="1700"/>
              <a:buChar char="▫"/>
            </a:pPr>
            <a:r>
              <a:rPr lang="en">
                <a:solidFill>
                  <a:schemeClr val="dk2"/>
                </a:solidFill>
              </a:rPr>
              <a:t>Procrastination, Self Esteem, Self Assertion</a:t>
            </a:r>
            <a:endParaRPr/>
          </a:p>
          <a:p>
            <a:pPr indent="0" lvl="0" marL="0" rtl="0" algn="l">
              <a:spcBef>
                <a:spcPts val="480"/>
              </a:spcBef>
              <a:spcAft>
                <a:spcPts val="0"/>
              </a:spcAft>
              <a:buSzPts val="2040"/>
              <a:buNone/>
            </a:pPr>
            <a:r>
              <a:t/>
            </a:r>
            <a:endParaRPr b="1"/>
          </a:p>
          <a:p>
            <a:pPr indent="-182880" lvl="0" marL="182880" rtl="0" algn="l">
              <a:spcBef>
                <a:spcPts val="480"/>
              </a:spcBef>
              <a:spcAft>
                <a:spcPts val="0"/>
              </a:spcAft>
              <a:buSzPts val="2040"/>
              <a:buChar char="▫"/>
            </a:pPr>
            <a:r>
              <a:rPr b="1" lang="en"/>
              <a:t>Client Matching</a:t>
            </a:r>
            <a:endParaRPr/>
          </a:p>
          <a:p>
            <a:pPr indent="-182880" lvl="1" marL="457200" rtl="0" algn="l">
              <a:spcBef>
                <a:spcPts val="400"/>
              </a:spcBef>
              <a:spcAft>
                <a:spcPts val="0"/>
              </a:spcAft>
              <a:buSzPts val="1700"/>
              <a:buChar char="▫"/>
            </a:pPr>
            <a:r>
              <a:rPr lang="en">
                <a:solidFill>
                  <a:schemeClr val="dk2"/>
                </a:solidFill>
              </a:rPr>
              <a:t>Nothing Works for Everyone</a:t>
            </a:r>
            <a:endParaRPr/>
          </a:p>
          <a:p>
            <a:pPr indent="-182880" lvl="1" marL="457200" rtl="0" algn="l">
              <a:spcBef>
                <a:spcPts val="400"/>
              </a:spcBef>
              <a:spcAft>
                <a:spcPts val="0"/>
              </a:spcAft>
              <a:buSzPts val="1700"/>
              <a:buChar char="▫"/>
            </a:pPr>
            <a:r>
              <a:rPr lang="en">
                <a:solidFill>
                  <a:schemeClr val="dk2"/>
                </a:solidFill>
              </a:rPr>
              <a:t>Counselors must be comfortable with this or they may feel frustrated with a slow paced, ineffectual approach</a:t>
            </a:r>
            <a:endParaRPr/>
          </a:p>
          <a:p>
            <a:pPr indent="-74929" lvl="1" marL="457200" rtl="0" algn="l">
              <a:spcBef>
                <a:spcPts val="400"/>
              </a:spcBef>
              <a:spcAft>
                <a:spcPts val="0"/>
              </a:spcAft>
              <a:buSzPts val="1700"/>
              <a:buNone/>
            </a:pPr>
            <a:r>
              <a:t/>
            </a:r>
            <a:endParaRPr b="1"/>
          </a:p>
        </p:txBody>
      </p:sp>
      <p:sp>
        <p:nvSpPr>
          <p:cNvPr id="695" name="Google Shape;695;g29fa019884f_4_306"/>
          <p:cNvSpPr txBox="1"/>
          <p:nvPr/>
        </p:nvSpPr>
        <p:spPr>
          <a:xfrm>
            <a:off x="12023725" y="4031456"/>
            <a:ext cx="1842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g29fa019884f_4_313"/>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Motivational Interviewing</a:t>
            </a:r>
            <a:endParaRPr/>
          </a:p>
        </p:txBody>
      </p:sp>
      <p:sp>
        <p:nvSpPr>
          <p:cNvPr id="701" name="Google Shape;701;g29fa019884f_4_313"/>
          <p:cNvSpPr txBox="1"/>
          <p:nvPr>
            <p:ph idx="1" type="body"/>
          </p:nvPr>
        </p:nvSpPr>
        <p:spPr>
          <a:xfrm>
            <a:off x="457200" y="1085850"/>
            <a:ext cx="8229600" cy="37719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
              <a:t>Based on “Stages of Change”  (Prochaska &amp; DiClementi)</a:t>
            </a:r>
            <a:endParaRPr/>
          </a:p>
          <a:p>
            <a:pPr indent="0" lvl="0" marL="0" rtl="0" algn="l">
              <a:spcBef>
                <a:spcPts val="480"/>
              </a:spcBef>
              <a:spcAft>
                <a:spcPts val="0"/>
              </a:spcAft>
              <a:buSzPts val="2040"/>
              <a:buNone/>
            </a:pPr>
            <a:r>
              <a:t/>
            </a:r>
            <a:endParaRPr/>
          </a:p>
          <a:p>
            <a:pPr indent="-182880" lvl="0" marL="182880" rtl="0" algn="l">
              <a:spcBef>
                <a:spcPts val="480"/>
              </a:spcBef>
              <a:spcAft>
                <a:spcPts val="0"/>
              </a:spcAft>
              <a:buSzPts val="2040"/>
              <a:buChar char="▫"/>
            </a:pPr>
            <a:r>
              <a:rPr lang="en"/>
              <a:t>Interventions based on enhancing client’s presenting level of motivation</a:t>
            </a:r>
            <a:endParaRPr/>
          </a:p>
        </p:txBody>
      </p:sp>
      <p:pic>
        <p:nvPicPr>
          <p:cNvPr id="702" name="Google Shape;702;g29fa019884f_4_313"/>
          <p:cNvPicPr preferRelativeResize="0"/>
          <p:nvPr/>
        </p:nvPicPr>
        <p:blipFill rotWithShape="1">
          <a:blip r:embed="rId3">
            <a:alphaModFix/>
          </a:blip>
          <a:srcRect b="0" l="0" r="0" t="0"/>
          <a:stretch/>
        </p:blipFill>
        <p:spPr>
          <a:xfrm>
            <a:off x="3303275" y="2894050"/>
            <a:ext cx="2763176" cy="18421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706" name="Shape 706"/>
        <p:cNvGrpSpPr/>
        <p:nvPr/>
      </p:nvGrpSpPr>
      <p:grpSpPr>
        <a:xfrm>
          <a:off x="0" y="0"/>
          <a:ext cx="0" cy="0"/>
          <a:chOff x="0" y="0"/>
          <a:chExt cx="0" cy="0"/>
        </a:xfrm>
      </p:grpSpPr>
      <p:sp>
        <p:nvSpPr>
          <p:cNvPr id="707" name="Google Shape;707;g29fa019884f_4_319"/>
          <p:cNvSpPr txBox="1"/>
          <p:nvPr>
            <p:ph type="title"/>
          </p:nvPr>
        </p:nvSpPr>
        <p:spPr>
          <a:xfrm>
            <a:off x="2392725" y="2709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lang="en" sz="3800">
                <a:solidFill>
                  <a:schemeClr val="dk1"/>
                </a:solidFill>
              </a:rPr>
              <a:t>Stages of Change</a:t>
            </a:r>
            <a:endParaRPr>
              <a:solidFill>
                <a:schemeClr val="dk1"/>
              </a:solidFill>
            </a:endParaRPr>
          </a:p>
        </p:txBody>
      </p:sp>
      <p:pic>
        <p:nvPicPr>
          <p:cNvPr id="708" name="Google Shape;708;g29fa019884f_4_319"/>
          <p:cNvPicPr preferRelativeResize="0"/>
          <p:nvPr/>
        </p:nvPicPr>
        <p:blipFill>
          <a:blip r:embed="rId3">
            <a:alphaModFix/>
          </a:blip>
          <a:stretch>
            <a:fillRect/>
          </a:stretch>
        </p:blipFill>
        <p:spPr>
          <a:xfrm>
            <a:off x="2768950" y="1263734"/>
            <a:ext cx="3838575" cy="3295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pic>
        <p:nvPicPr>
          <p:cNvPr id="713" name="Google Shape;713;g29fa019884f_4_329"/>
          <p:cNvPicPr preferRelativeResize="0"/>
          <p:nvPr/>
        </p:nvPicPr>
        <p:blipFill>
          <a:blip r:embed="rId3">
            <a:alphaModFix/>
          </a:blip>
          <a:stretch>
            <a:fillRect/>
          </a:stretch>
        </p:blipFill>
        <p:spPr>
          <a:xfrm>
            <a:off x="1478625" y="103075"/>
            <a:ext cx="6583124" cy="4937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17" name="Shape 717"/>
        <p:cNvGrpSpPr/>
        <p:nvPr/>
      </p:nvGrpSpPr>
      <p:grpSpPr>
        <a:xfrm>
          <a:off x="0" y="0"/>
          <a:ext cx="0" cy="0"/>
          <a:chOff x="0" y="0"/>
          <a:chExt cx="0" cy="0"/>
        </a:xfrm>
      </p:grpSpPr>
      <p:pic>
        <p:nvPicPr>
          <p:cNvPr id="718" name="Google Shape;718;g29fa019884f_4_333" title="3 Motivational interviewing Core Skills  in Action">
            <a:hlinkClick r:id="rId3"/>
          </p:cNvPr>
          <p:cNvPicPr preferRelativeResize="0"/>
          <p:nvPr/>
        </p:nvPicPr>
        <p:blipFill>
          <a:blip r:embed="rId4">
            <a:alphaModFix/>
          </a:blip>
          <a:stretch>
            <a:fillRect/>
          </a:stretch>
        </p:blipFill>
        <p:spPr>
          <a:xfrm>
            <a:off x="2231300" y="1135025"/>
            <a:ext cx="4572000" cy="3429000"/>
          </a:xfrm>
          <a:prstGeom prst="rect">
            <a:avLst/>
          </a:prstGeom>
          <a:noFill/>
          <a:ln>
            <a:noFill/>
          </a:ln>
        </p:spPr>
      </p:pic>
      <p:sp>
        <p:nvSpPr>
          <p:cNvPr id="719" name="Google Shape;719;g29fa019884f_4_333"/>
          <p:cNvSpPr txBox="1"/>
          <p:nvPr/>
        </p:nvSpPr>
        <p:spPr>
          <a:xfrm>
            <a:off x="3754575" y="295700"/>
            <a:ext cx="28584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chemeClr val="dk1"/>
                </a:solidFill>
              </a:rPr>
              <a:t>Drinking</a:t>
            </a:r>
            <a:endParaRPr sz="29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8"/>
                                        </p:tgtEl>
                                        <p:attrNameLst>
                                          <p:attrName>style.visibility</p:attrName>
                                        </p:attrNameLst>
                                      </p:cBhvr>
                                      <p:to>
                                        <p:strVal val="visible"/>
                                      </p:to>
                                    </p:set>
                                    <p:animEffect filter="fade" transition="in">
                                      <p:cBhvr>
                                        <p:cTn dur="1000"/>
                                        <p:tgtEl>
                                          <p:spTgt spid="7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0000"/>
              </a:srgbClr>
            </a:gs>
            <a:gs pos="100000">
              <a:schemeClr val="accent1"/>
            </a:gs>
          </a:gsLst>
          <a:lin ang="10801400" scaled="0"/>
        </a:gradFill>
      </p:bgPr>
    </p:bg>
    <p:spTree>
      <p:nvGrpSpPr>
        <p:cNvPr id="723" name="Shape 723"/>
        <p:cNvGrpSpPr/>
        <p:nvPr/>
      </p:nvGrpSpPr>
      <p:grpSpPr>
        <a:xfrm>
          <a:off x="0" y="0"/>
          <a:ext cx="0" cy="0"/>
          <a:chOff x="0" y="0"/>
          <a:chExt cx="0" cy="0"/>
        </a:xfrm>
      </p:grpSpPr>
      <p:sp>
        <p:nvSpPr>
          <p:cNvPr id="724" name="Google Shape;724;g29fa019884f_4_338"/>
          <p:cNvSpPr txBox="1"/>
          <p:nvPr>
            <p:ph idx="1" type="body"/>
          </p:nvPr>
        </p:nvSpPr>
        <p:spPr>
          <a:xfrm>
            <a:off x="533400" y="1257300"/>
            <a:ext cx="8153400" cy="3486300"/>
          </a:xfrm>
          <a:prstGeom prst="rect">
            <a:avLst/>
          </a:prstGeom>
          <a:noFill/>
          <a:ln>
            <a:noFill/>
          </a:ln>
        </p:spPr>
        <p:txBody>
          <a:bodyPr anchorCtr="0" anchor="t" bIns="45700" lIns="91425" spcFirstLastPara="1" rIns="91425" wrap="square" tIns="45700">
            <a:normAutofit fontScale="62500" lnSpcReduction="10000"/>
          </a:bodyPr>
          <a:lstStyle/>
          <a:p>
            <a:pPr indent="-122158" lvl="1" marL="457200" rtl="0" algn="l">
              <a:spcBef>
                <a:spcPts val="0"/>
              </a:spcBef>
              <a:spcAft>
                <a:spcPts val="0"/>
              </a:spcAft>
              <a:buSzPct val="85000"/>
              <a:buChar char="▫"/>
            </a:pPr>
            <a:r>
              <a:rPr lang="en" sz="3000"/>
              <a:t>Counselor/case manager </a:t>
            </a:r>
            <a:r>
              <a:rPr b="1" lang="en" sz="3000" u="sng"/>
              <a:t>is not the expert</a:t>
            </a:r>
            <a:endParaRPr/>
          </a:p>
          <a:p>
            <a:pPr indent="-122158" lvl="1" marL="457200" rtl="0" algn="l">
              <a:spcBef>
                <a:spcPts val="600"/>
              </a:spcBef>
              <a:spcAft>
                <a:spcPts val="0"/>
              </a:spcAft>
              <a:buSzPct val="85000"/>
              <a:buChar char="▫"/>
            </a:pPr>
            <a:r>
              <a:rPr lang="en" sz="3000"/>
              <a:t>Client has responsibility for change</a:t>
            </a:r>
            <a:endParaRPr/>
          </a:p>
          <a:p>
            <a:pPr indent="-122158" lvl="1" marL="457200" rtl="0" algn="l">
              <a:spcBef>
                <a:spcPts val="600"/>
              </a:spcBef>
              <a:spcAft>
                <a:spcPts val="0"/>
              </a:spcAft>
              <a:buSzPct val="85000"/>
              <a:buChar char="▫"/>
            </a:pPr>
            <a:r>
              <a:rPr lang="en" sz="3000"/>
              <a:t>Strategies are more persuasive than coercive</a:t>
            </a:r>
            <a:endParaRPr/>
          </a:p>
          <a:p>
            <a:pPr indent="-122158" lvl="1" marL="457200" rtl="0" algn="l">
              <a:spcBef>
                <a:spcPts val="600"/>
              </a:spcBef>
              <a:spcAft>
                <a:spcPts val="0"/>
              </a:spcAft>
              <a:buSzPct val="85000"/>
              <a:buChar char="▫"/>
            </a:pPr>
            <a:r>
              <a:rPr lang="en" sz="3000"/>
              <a:t>More</a:t>
            </a:r>
            <a:r>
              <a:rPr b="1" lang="en" sz="3000"/>
              <a:t> </a:t>
            </a:r>
            <a:r>
              <a:rPr b="1" lang="en" sz="3000" u="sng"/>
              <a:t>supportive</a:t>
            </a:r>
            <a:r>
              <a:rPr b="1" lang="en" sz="3000"/>
              <a:t> </a:t>
            </a:r>
            <a:r>
              <a:rPr lang="en" sz="3000"/>
              <a:t>than</a:t>
            </a:r>
            <a:r>
              <a:rPr b="1" lang="en" sz="3000"/>
              <a:t> </a:t>
            </a:r>
            <a:r>
              <a:rPr b="1" lang="en" sz="3000" u="sng"/>
              <a:t>argumentative</a:t>
            </a:r>
            <a:endParaRPr b="1" sz="3000"/>
          </a:p>
          <a:p>
            <a:pPr indent="-122158" lvl="1" marL="457200" rtl="0" algn="l">
              <a:spcBef>
                <a:spcPts val="600"/>
              </a:spcBef>
              <a:spcAft>
                <a:spcPts val="0"/>
              </a:spcAft>
              <a:buSzPct val="85000"/>
              <a:buChar char="▫"/>
            </a:pPr>
            <a:r>
              <a:rPr lang="en" sz="3000"/>
              <a:t>Counselor/case manager seeks to create a positive atmosphere conducive to change</a:t>
            </a:r>
            <a:endParaRPr/>
          </a:p>
          <a:p>
            <a:pPr indent="-20955" lvl="1" marL="457200" rtl="0" algn="l">
              <a:spcBef>
                <a:spcPts val="600"/>
              </a:spcBef>
              <a:spcAft>
                <a:spcPts val="0"/>
              </a:spcAft>
              <a:buSzPct val="85000"/>
              <a:buNone/>
            </a:pPr>
            <a:r>
              <a:t/>
            </a:r>
            <a:endParaRPr b="1" sz="3000"/>
          </a:p>
          <a:p>
            <a:pPr indent="-53339" lvl="0" marL="182880" rtl="0" algn="l">
              <a:spcBef>
                <a:spcPts val="480"/>
              </a:spcBef>
              <a:spcAft>
                <a:spcPts val="0"/>
              </a:spcAft>
              <a:buSzPct val="85000"/>
              <a:buNone/>
            </a:pPr>
            <a:r>
              <a:t/>
            </a:r>
            <a:endParaRPr b="1"/>
          </a:p>
          <a:p>
            <a:pPr indent="-182879" lvl="2" marL="731520" rtl="0" algn="l">
              <a:spcBef>
                <a:spcPts val="360"/>
              </a:spcBef>
              <a:spcAft>
                <a:spcPts val="0"/>
              </a:spcAft>
              <a:buSzPct val="67500"/>
              <a:buFont typeface="Noto Sans Symbols"/>
              <a:buNone/>
            </a:pPr>
            <a:r>
              <a:t/>
            </a:r>
            <a:endParaRPr/>
          </a:p>
          <a:p>
            <a:pPr indent="-53339" lvl="0" marL="182880" rtl="0" algn="l">
              <a:spcBef>
                <a:spcPts val="480"/>
              </a:spcBef>
              <a:spcAft>
                <a:spcPts val="0"/>
              </a:spcAft>
              <a:buSzPct val="85000"/>
              <a:buNone/>
            </a:pPr>
            <a:r>
              <a:t/>
            </a:r>
            <a:endParaRPr/>
          </a:p>
        </p:txBody>
      </p:sp>
      <p:pic>
        <p:nvPicPr>
          <p:cNvPr id="725" name="Google Shape;725;g29fa019884f_4_338"/>
          <p:cNvPicPr preferRelativeResize="0"/>
          <p:nvPr/>
        </p:nvPicPr>
        <p:blipFill rotWithShape="1">
          <a:blip r:embed="rId3">
            <a:alphaModFix/>
          </a:blip>
          <a:srcRect b="0" l="0" r="0" t="0"/>
          <a:stretch/>
        </p:blipFill>
        <p:spPr>
          <a:xfrm>
            <a:off x="8001000" y="4327922"/>
            <a:ext cx="525065" cy="490537"/>
          </a:xfrm>
          <a:prstGeom prst="rect">
            <a:avLst/>
          </a:prstGeom>
          <a:noFill/>
          <a:ln>
            <a:noFill/>
          </a:ln>
        </p:spPr>
      </p:pic>
      <p:pic>
        <p:nvPicPr>
          <p:cNvPr id="726" name="Google Shape;726;g29fa019884f_4_338"/>
          <p:cNvPicPr preferRelativeResize="0"/>
          <p:nvPr/>
        </p:nvPicPr>
        <p:blipFill rotWithShape="1">
          <a:blip r:embed="rId4">
            <a:alphaModFix/>
          </a:blip>
          <a:srcRect b="0" l="0" r="0" t="0"/>
          <a:stretch/>
        </p:blipFill>
        <p:spPr>
          <a:xfrm>
            <a:off x="3068638" y="4400550"/>
            <a:ext cx="373856" cy="457201"/>
          </a:xfrm>
          <a:prstGeom prst="rect">
            <a:avLst/>
          </a:prstGeom>
          <a:noFill/>
          <a:ln>
            <a:noFill/>
          </a:ln>
        </p:spPr>
      </p:pic>
      <p:pic>
        <p:nvPicPr>
          <p:cNvPr id="727" name="Google Shape;727;g29fa019884f_4_338"/>
          <p:cNvPicPr preferRelativeResize="0"/>
          <p:nvPr/>
        </p:nvPicPr>
        <p:blipFill rotWithShape="1">
          <a:blip r:embed="rId5">
            <a:alphaModFix/>
          </a:blip>
          <a:srcRect b="0" l="0" r="0" t="0"/>
          <a:stretch/>
        </p:blipFill>
        <p:spPr>
          <a:xfrm>
            <a:off x="1092200" y="4286250"/>
            <a:ext cx="270273" cy="583406"/>
          </a:xfrm>
          <a:prstGeom prst="rect">
            <a:avLst/>
          </a:prstGeom>
          <a:noFill/>
          <a:ln>
            <a:noFill/>
          </a:ln>
        </p:spPr>
      </p:pic>
      <p:pic>
        <p:nvPicPr>
          <p:cNvPr id="728" name="Google Shape;728;g29fa019884f_4_338"/>
          <p:cNvPicPr preferRelativeResize="0"/>
          <p:nvPr/>
        </p:nvPicPr>
        <p:blipFill rotWithShape="1">
          <a:blip r:embed="rId6">
            <a:alphaModFix/>
          </a:blip>
          <a:srcRect b="0" l="0" r="0" t="0"/>
          <a:stretch/>
        </p:blipFill>
        <p:spPr>
          <a:xfrm>
            <a:off x="5562600" y="4286250"/>
            <a:ext cx="550069" cy="558404"/>
          </a:xfrm>
          <a:prstGeom prst="rect">
            <a:avLst/>
          </a:prstGeom>
          <a:noFill/>
          <a:ln>
            <a:noFill/>
          </a:ln>
        </p:spPr>
      </p:pic>
      <p:sp>
        <p:nvSpPr>
          <p:cNvPr id="729" name="Google Shape;729;g29fa019884f_4_338"/>
          <p:cNvSpPr txBox="1"/>
          <p:nvPr/>
        </p:nvSpPr>
        <p:spPr>
          <a:xfrm>
            <a:off x="609600" y="457200"/>
            <a:ext cx="6096000" cy="67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 sz="3800" u="none" cap="none" strike="noStrike">
                <a:solidFill>
                  <a:schemeClr val="dk1"/>
                </a:solidFill>
                <a:latin typeface="Arial"/>
                <a:ea typeface="Arial"/>
                <a:cs typeface="Arial"/>
                <a:sym typeface="Arial"/>
              </a:rPr>
              <a:t>Motivational Interviewing</a:t>
            </a:r>
            <a:endParaRPr sz="18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g29fa019884f_4_347"/>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Motivation</a:t>
            </a:r>
            <a:endParaRPr/>
          </a:p>
        </p:txBody>
      </p:sp>
      <p:sp>
        <p:nvSpPr>
          <p:cNvPr id="735" name="Google Shape;735;g29fa019884f_4_347"/>
          <p:cNvSpPr txBox="1"/>
          <p:nvPr>
            <p:ph idx="1" type="body"/>
          </p:nvPr>
        </p:nvSpPr>
        <p:spPr>
          <a:xfrm>
            <a:off x="457200" y="1095038"/>
            <a:ext cx="8229600" cy="2545800"/>
          </a:xfrm>
          <a:prstGeom prst="rect">
            <a:avLst/>
          </a:prstGeom>
          <a:noFill/>
          <a:ln>
            <a:noFill/>
          </a:ln>
        </p:spPr>
        <p:txBody>
          <a:bodyPr anchorCtr="0" anchor="t" bIns="45700" lIns="91425" spcFirstLastPara="1" rIns="91425" wrap="square" tIns="45700">
            <a:normAutofit fontScale="92500"/>
          </a:bodyPr>
          <a:lstStyle/>
          <a:p>
            <a:pPr indent="-169925" lvl="0" marL="182880" rtl="0" algn="l">
              <a:spcBef>
                <a:spcPts val="0"/>
              </a:spcBef>
              <a:spcAft>
                <a:spcPts val="0"/>
              </a:spcAft>
              <a:buSzPct val="85000"/>
              <a:buChar char="▫"/>
            </a:pPr>
            <a:r>
              <a:rPr lang="en" sz="3200"/>
              <a:t>It is impossible to have an unmotivated client.</a:t>
            </a:r>
            <a:endParaRPr/>
          </a:p>
          <a:p>
            <a:pPr indent="-169925" lvl="0" marL="182880" rtl="0" algn="l">
              <a:spcBef>
                <a:spcPts val="640"/>
              </a:spcBef>
              <a:spcAft>
                <a:spcPts val="0"/>
              </a:spcAft>
              <a:buSzPct val="85000"/>
              <a:buChar char="▫"/>
            </a:pPr>
            <a:r>
              <a:rPr lang="en" sz="3200"/>
              <a:t>Everybody is always motivated towards something.</a:t>
            </a:r>
            <a:endParaRPr/>
          </a:p>
          <a:p>
            <a:pPr indent="-169925" lvl="0" marL="182880" rtl="0" algn="l">
              <a:spcBef>
                <a:spcPts val="640"/>
              </a:spcBef>
              <a:spcAft>
                <a:spcPts val="0"/>
              </a:spcAft>
              <a:buSzPct val="85000"/>
              <a:buChar char="▫"/>
            </a:pPr>
            <a:r>
              <a:rPr lang="en" sz="3200"/>
              <a:t>The question is what?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g29fa019884f_4_352"/>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
              <a:t>Key Points about Change</a:t>
            </a:r>
            <a:endParaRPr/>
          </a:p>
        </p:txBody>
      </p:sp>
      <p:sp>
        <p:nvSpPr>
          <p:cNvPr id="741" name="Google Shape;741;g29fa019884f_4_352"/>
          <p:cNvSpPr txBox="1"/>
          <p:nvPr>
            <p:ph idx="1" type="body"/>
          </p:nvPr>
        </p:nvSpPr>
        <p:spPr>
          <a:xfrm>
            <a:off x="457200" y="1428750"/>
            <a:ext cx="8229600" cy="3429000"/>
          </a:xfrm>
          <a:prstGeom prst="rect">
            <a:avLst/>
          </a:prstGeom>
          <a:noFill/>
          <a:ln>
            <a:noFill/>
          </a:ln>
        </p:spPr>
        <p:txBody>
          <a:bodyPr anchorCtr="0" anchor="t" bIns="45700" lIns="91425" spcFirstLastPara="1" rIns="91425" wrap="square" tIns="45700">
            <a:normAutofit fontScale="92500" lnSpcReduction="10000"/>
          </a:bodyPr>
          <a:lstStyle/>
          <a:p>
            <a:pPr indent="-445865" lvl="0" marL="457200" rtl="0" algn="l">
              <a:spcBef>
                <a:spcPts val="0"/>
              </a:spcBef>
              <a:spcAft>
                <a:spcPts val="0"/>
              </a:spcAft>
              <a:buSzPct val="85000"/>
              <a:buFont typeface="Arial"/>
              <a:buAutoNum type="arabicPeriod"/>
            </a:pPr>
            <a:r>
              <a:rPr lang="en" sz="2800"/>
              <a:t>Change is difficult and not always comfortable</a:t>
            </a:r>
            <a:endParaRPr/>
          </a:p>
          <a:p>
            <a:pPr indent="-445865" lvl="0" marL="457200" rtl="0" algn="l">
              <a:spcBef>
                <a:spcPts val="560"/>
              </a:spcBef>
              <a:spcAft>
                <a:spcPts val="0"/>
              </a:spcAft>
              <a:buSzPct val="85000"/>
              <a:buFont typeface="Arial"/>
              <a:buAutoNum type="arabicPeriod"/>
            </a:pPr>
            <a:r>
              <a:rPr lang="en" sz="2800"/>
              <a:t>It is easier to stay the same</a:t>
            </a:r>
            <a:endParaRPr/>
          </a:p>
          <a:p>
            <a:pPr indent="-445865" lvl="0" marL="457200" rtl="0" algn="l">
              <a:spcBef>
                <a:spcPts val="560"/>
              </a:spcBef>
              <a:spcAft>
                <a:spcPts val="0"/>
              </a:spcAft>
              <a:buSzPct val="85000"/>
              <a:buFont typeface="Arial"/>
              <a:buAutoNum type="arabicPeriod"/>
            </a:pPr>
            <a:r>
              <a:rPr lang="en" sz="2800"/>
              <a:t>We tend to go back to old ways</a:t>
            </a:r>
            <a:endParaRPr/>
          </a:p>
          <a:p>
            <a:pPr indent="-445865" lvl="0" marL="457200" rtl="0" algn="l">
              <a:spcBef>
                <a:spcPts val="560"/>
              </a:spcBef>
              <a:spcAft>
                <a:spcPts val="0"/>
              </a:spcAft>
              <a:buSzPct val="85000"/>
              <a:buFont typeface="Arial"/>
              <a:buAutoNum type="arabicPeriod"/>
            </a:pPr>
            <a:r>
              <a:rPr lang="en" sz="2800"/>
              <a:t>Change requires creativity</a:t>
            </a:r>
            <a:endParaRPr/>
          </a:p>
          <a:p>
            <a:pPr indent="-445865" lvl="0" marL="457200" rtl="0" algn="l">
              <a:spcBef>
                <a:spcPts val="560"/>
              </a:spcBef>
              <a:spcAft>
                <a:spcPts val="0"/>
              </a:spcAft>
              <a:buSzPct val="85000"/>
              <a:buFont typeface="Arial"/>
              <a:buAutoNum type="arabicPeriod"/>
            </a:pPr>
            <a:r>
              <a:rPr lang="en" sz="2800"/>
              <a:t>Change requires an open mind</a:t>
            </a:r>
            <a:endParaRPr/>
          </a:p>
          <a:p>
            <a:pPr indent="-445865" lvl="0" marL="457200" rtl="0" algn="l">
              <a:spcBef>
                <a:spcPts val="560"/>
              </a:spcBef>
              <a:spcAft>
                <a:spcPts val="0"/>
              </a:spcAft>
              <a:buSzPct val="85000"/>
              <a:buFont typeface="Arial"/>
              <a:buAutoNum type="arabicPeriod"/>
            </a:pPr>
            <a:r>
              <a:rPr lang="en" sz="2800"/>
              <a:t>Change has emotional and cognitive components</a:t>
            </a:r>
            <a:endParaRPr/>
          </a:p>
          <a:p>
            <a:pPr indent="0" lvl="0" marL="0" rtl="0" algn="l">
              <a:spcBef>
                <a:spcPts val="560"/>
              </a:spcBef>
              <a:spcAft>
                <a:spcPts val="0"/>
              </a:spcAft>
              <a:buSzPct val="85000"/>
              <a:buNone/>
            </a:pPr>
            <a:r>
              <a:t/>
            </a: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45" name="Shape 745"/>
        <p:cNvGrpSpPr/>
        <p:nvPr/>
      </p:nvGrpSpPr>
      <p:grpSpPr>
        <a:xfrm>
          <a:off x="0" y="0"/>
          <a:ext cx="0" cy="0"/>
          <a:chOff x="0" y="0"/>
          <a:chExt cx="0" cy="0"/>
        </a:xfrm>
      </p:grpSpPr>
      <p:sp>
        <p:nvSpPr>
          <p:cNvPr id="746" name="Google Shape;746;g29fa019884f_4_358"/>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
                <a:solidFill>
                  <a:schemeClr val="dk1"/>
                </a:solidFill>
              </a:rPr>
              <a:t>Key Points about Change</a:t>
            </a:r>
            <a:endParaRPr>
              <a:solidFill>
                <a:schemeClr val="dk1"/>
              </a:solidFill>
            </a:endParaRPr>
          </a:p>
        </p:txBody>
      </p:sp>
      <p:sp>
        <p:nvSpPr>
          <p:cNvPr id="747" name="Google Shape;747;g29fa019884f_4_358"/>
          <p:cNvSpPr txBox="1"/>
          <p:nvPr>
            <p:ph idx="1" type="body"/>
          </p:nvPr>
        </p:nvSpPr>
        <p:spPr>
          <a:xfrm>
            <a:off x="457200" y="914600"/>
            <a:ext cx="8229600" cy="3486300"/>
          </a:xfrm>
          <a:prstGeom prst="rect">
            <a:avLst/>
          </a:prstGeom>
          <a:noFill/>
          <a:ln>
            <a:noFill/>
          </a:ln>
        </p:spPr>
        <p:txBody>
          <a:bodyPr anchorCtr="0" anchor="t" bIns="45700" lIns="91425" spcFirstLastPara="1" rIns="91425" wrap="square" tIns="45700">
            <a:normAutofit lnSpcReduction="10000"/>
          </a:bodyPr>
          <a:lstStyle/>
          <a:p>
            <a:pPr indent="-514350" lvl="0" marL="514350" rtl="0" algn="l">
              <a:spcBef>
                <a:spcPts val="0"/>
              </a:spcBef>
              <a:spcAft>
                <a:spcPts val="0"/>
              </a:spcAft>
              <a:buSzPts val="2380"/>
              <a:buFont typeface="Arial"/>
              <a:buAutoNum type="arabicPeriod" startAt="7"/>
            </a:pPr>
            <a:r>
              <a:rPr lang="en" sz="2800"/>
              <a:t>Change happens over time</a:t>
            </a:r>
            <a:endParaRPr/>
          </a:p>
          <a:p>
            <a:pPr indent="-457200" lvl="0" marL="457200" rtl="0" algn="l">
              <a:spcBef>
                <a:spcPts val="560"/>
              </a:spcBef>
              <a:spcAft>
                <a:spcPts val="0"/>
              </a:spcAft>
              <a:buSzPts val="2380"/>
              <a:buFont typeface="Arial"/>
              <a:buAutoNum type="arabicPeriod" startAt="7"/>
            </a:pPr>
            <a:r>
              <a:rPr lang="en" sz="2800"/>
              <a:t>The process is as important as the result</a:t>
            </a:r>
            <a:endParaRPr/>
          </a:p>
          <a:p>
            <a:pPr indent="-514350" lvl="0" marL="514350" rtl="0" algn="l">
              <a:spcBef>
                <a:spcPts val="560"/>
              </a:spcBef>
              <a:spcAft>
                <a:spcPts val="0"/>
              </a:spcAft>
              <a:buSzPts val="2380"/>
              <a:buFont typeface="Arial"/>
              <a:buAutoNum type="arabicPeriod" startAt="7"/>
            </a:pPr>
            <a:r>
              <a:rPr lang="en" sz="2800"/>
              <a:t>Often there is a difference between what someone knows they should do and there readiness to do it.</a:t>
            </a:r>
            <a:endParaRPr/>
          </a:p>
          <a:p>
            <a:pPr indent="-457200" lvl="0" marL="457200" rtl="0" algn="l">
              <a:spcBef>
                <a:spcPts val="560"/>
              </a:spcBef>
              <a:spcAft>
                <a:spcPts val="0"/>
              </a:spcAft>
              <a:buSzPts val="2380"/>
              <a:buFont typeface="Arial"/>
              <a:buAutoNum type="arabicPeriod" startAt="7"/>
            </a:pPr>
            <a:r>
              <a:rPr lang="en" sz="2800"/>
              <a:t>Greatest chance to impact change is pairing it to the specific stage of change.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g29fa019884f_4_363"/>
          <p:cNvSpPr txBox="1"/>
          <p:nvPr>
            <p:ph idx="4294967295" type="title"/>
          </p:nvPr>
        </p:nvSpPr>
        <p:spPr>
          <a:xfrm>
            <a:off x="457200" y="394153"/>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Spirit of </a:t>
            </a:r>
            <a:r>
              <a:rPr b="1" lang="en" sz="3800">
                <a:solidFill>
                  <a:srgbClr val="D2533C"/>
                </a:solidFill>
              </a:rPr>
              <a:t>Motivational Interviewing</a:t>
            </a:r>
            <a:endParaRPr sz="3600"/>
          </a:p>
        </p:txBody>
      </p:sp>
      <p:sp>
        <p:nvSpPr>
          <p:cNvPr id="755" name="Google Shape;755;g29fa019884f_4_363"/>
          <p:cNvSpPr txBox="1"/>
          <p:nvPr>
            <p:ph idx="4294967295" type="body"/>
          </p:nvPr>
        </p:nvSpPr>
        <p:spPr>
          <a:xfrm>
            <a:off x="0" y="1200150"/>
            <a:ext cx="8229600" cy="3394500"/>
          </a:xfrm>
          <a:prstGeom prst="rect">
            <a:avLst/>
          </a:prstGeom>
          <a:noFill/>
          <a:ln>
            <a:noFill/>
          </a:ln>
        </p:spPr>
        <p:txBody>
          <a:bodyPr anchorCtr="0" anchor="t" bIns="45700" lIns="91425" spcFirstLastPara="1" rIns="91425" wrap="square" tIns="45700">
            <a:normAutofit/>
          </a:bodyPr>
          <a:lstStyle/>
          <a:p>
            <a:pPr indent="0" lvl="1" marL="274320" rtl="0" algn="l">
              <a:spcBef>
                <a:spcPts val="0"/>
              </a:spcBef>
              <a:spcAft>
                <a:spcPts val="0"/>
              </a:spcAft>
              <a:buSzPts val="1700"/>
              <a:buNone/>
            </a:pPr>
            <a:r>
              <a:t/>
            </a:r>
            <a:endParaRPr/>
          </a:p>
          <a:p>
            <a:pPr indent="-182880" lvl="1" marL="457200" rtl="0" algn="l">
              <a:lnSpc>
                <a:spcPct val="100000"/>
              </a:lnSpc>
              <a:spcBef>
                <a:spcPts val="560"/>
              </a:spcBef>
              <a:spcAft>
                <a:spcPts val="0"/>
              </a:spcAft>
              <a:buSzPts val="2380"/>
              <a:buChar char="▫"/>
            </a:pPr>
            <a:r>
              <a:rPr lang="en" sz="2800"/>
              <a:t>Collaboration</a:t>
            </a:r>
            <a:endParaRPr/>
          </a:p>
          <a:p>
            <a:pPr indent="-31750" lvl="1" marL="457200" rtl="0" algn="l">
              <a:lnSpc>
                <a:spcPct val="100000"/>
              </a:lnSpc>
              <a:spcBef>
                <a:spcPts val="560"/>
              </a:spcBef>
              <a:spcAft>
                <a:spcPts val="0"/>
              </a:spcAft>
              <a:buSzPts val="2380"/>
              <a:buNone/>
            </a:pPr>
            <a:r>
              <a:t/>
            </a:r>
            <a:endParaRPr sz="2800"/>
          </a:p>
          <a:p>
            <a:pPr indent="-182880" lvl="1" marL="457200" rtl="0" algn="l">
              <a:lnSpc>
                <a:spcPct val="100000"/>
              </a:lnSpc>
              <a:spcBef>
                <a:spcPts val="560"/>
              </a:spcBef>
              <a:spcAft>
                <a:spcPts val="0"/>
              </a:spcAft>
              <a:buSzPts val="2380"/>
              <a:buChar char="▫"/>
            </a:pPr>
            <a:r>
              <a:rPr lang="en" sz="2800"/>
              <a:t>Evocation</a:t>
            </a:r>
            <a:endParaRPr/>
          </a:p>
          <a:p>
            <a:pPr indent="-31750" lvl="1" marL="457200" rtl="0" algn="l">
              <a:lnSpc>
                <a:spcPct val="100000"/>
              </a:lnSpc>
              <a:spcBef>
                <a:spcPts val="560"/>
              </a:spcBef>
              <a:spcAft>
                <a:spcPts val="0"/>
              </a:spcAft>
              <a:buSzPts val="2380"/>
              <a:buNone/>
            </a:pPr>
            <a:r>
              <a:t/>
            </a:r>
            <a:endParaRPr sz="2800"/>
          </a:p>
          <a:p>
            <a:pPr indent="-182880" lvl="1" marL="457200" rtl="0" algn="l">
              <a:lnSpc>
                <a:spcPct val="100000"/>
              </a:lnSpc>
              <a:spcBef>
                <a:spcPts val="560"/>
              </a:spcBef>
              <a:spcAft>
                <a:spcPts val="0"/>
              </a:spcAft>
              <a:buSzPts val="2380"/>
              <a:buChar char="▫"/>
            </a:pPr>
            <a:r>
              <a:rPr lang="en" sz="2800"/>
              <a:t>Autonomy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761" name="Shape 761"/>
        <p:cNvGrpSpPr/>
        <p:nvPr/>
      </p:nvGrpSpPr>
      <p:grpSpPr>
        <a:xfrm>
          <a:off x="0" y="0"/>
          <a:ext cx="0" cy="0"/>
          <a:chOff x="0" y="0"/>
          <a:chExt cx="0" cy="0"/>
        </a:xfrm>
      </p:grpSpPr>
      <p:sp>
        <p:nvSpPr>
          <p:cNvPr id="762" name="Google Shape;762;g29fa019884f_4_370"/>
          <p:cNvSpPr txBox="1"/>
          <p:nvPr>
            <p:ph idx="4294967295" type="title"/>
          </p:nvPr>
        </p:nvSpPr>
        <p:spPr>
          <a:xfrm>
            <a:off x="259875" y="232853"/>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solidFill>
                  <a:schemeClr val="lt1"/>
                </a:solidFill>
              </a:rPr>
              <a:t>Collaboration</a:t>
            </a:r>
            <a:endParaRPr>
              <a:solidFill>
                <a:schemeClr val="lt1"/>
              </a:solidFill>
            </a:endParaRPr>
          </a:p>
        </p:txBody>
      </p:sp>
      <p:sp>
        <p:nvSpPr>
          <p:cNvPr id="763" name="Google Shape;763;g29fa019884f_4_370"/>
          <p:cNvSpPr txBox="1"/>
          <p:nvPr>
            <p:ph idx="4294967295" type="body"/>
          </p:nvPr>
        </p:nvSpPr>
        <p:spPr>
          <a:xfrm>
            <a:off x="358425" y="1209125"/>
            <a:ext cx="8229600" cy="3394500"/>
          </a:xfrm>
          <a:prstGeom prst="rect">
            <a:avLst/>
          </a:prstGeom>
          <a:noFill/>
          <a:ln>
            <a:noFill/>
          </a:ln>
        </p:spPr>
        <p:txBody>
          <a:bodyPr anchorCtr="0" anchor="t" bIns="45700" lIns="91425" spcFirstLastPara="1" rIns="91425" wrap="square" tIns="45700">
            <a:normAutofit/>
          </a:bodyPr>
          <a:lstStyle/>
          <a:p>
            <a:pPr indent="-381000" lvl="0" marL="457200" rtl="0" algn="l">
              <a:lnSpc>
                <a:spcPct val="150000"/>
              </a:lnSpc>
              <a:spcBef>
                <a:spcPts val="0"/>
              </a:spcBef>
              <a:spcAft>
                <a:spcPts val="0"/>
              </a:spcAft>
              <a:buSzPts val="2400"/>
              <a:buChar char="●"/>
            </a:pPr>
            <a:r>
              <a:rPr lang="en"/>
              <a:t>Helper approaches consumer as a partner</a:t>
            </a:r>
            <a:endParaRPr/>
          </a:p>
          <a:p>
            <a:pPr indent="-381000" lvl="0" marL="457200" rtl="0" algn="l">
              <a:lnSpc>
                <a:spcPct val="150000"/>
              </a:lnSpc>
              <a:spcBef>
                <a:spcPts val="0"/>
              </a:spcBef>
              <a:spcAft>
                <a:spcPts val="0"/>
              </a:spcAft>
              <a:buSzPts val="2400"/>
              <a:buChar char="●"/>
            </a:pPr>
            <a:r>
              <a:rPr lang="en"/>
              <a:t>Non-authoritarian</a:t>
            </a:r>
            <a:endParaRPr/>
          </a:p>
          <a:p>
            <a:pPr indent="-381000" lvl="0" marL="457200" rtl="0" algn="l">
              <a:lnSpc>
                <a:spcPct val="150000"/>
              </a:lnSpc>
              <a:spcBef>
                <a:spcPts val="0"/>
              </a:spcBef>
              <a:spcAft>
                <a:spcPts val="0"/>
              </a:spcAft>
              <a:buSzPts val="2400"/>
              <a:buChar char="●"/>
            </a:pPr>
            <a:r>
              <a:rPr lang="en"/>
              <a:t>Exploration and support</a:t>
            </a:r>
            <a:endParaRPr/>
          </a:p>
          <a:p>
            <a:pPr indent="-381000" lvl="0" marL="457200" rtl="0" algn="l">
              <a:lnSpc>
                <a:spcPct val="150000"/>
              </a:lnSpc>
              <a:spcBef>
                <a:spcPts val="0"/>
              </a:spcBef>
              <a:spcAft>
                <a:spcPts val="0"/>
              </a:spcAft>
              <a:buSzPts val="2400"/>
              <a:buChar char="●"/>
            </a:pPr>
            <a:r>
              <a:rPr lang="en"/>
              <a:t>Opposite: Confrontational or coercive approach</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g29fa019884f_4_377"/>
          <p:cNvSpPr txBox="1"/>
          <p:nvPr>
            <p:ph idx="4294967295" type="title"/>
          </p:nvPr>
        </p:nvSpPr>
        <p:spPr>
          <a:xfrm>
            <a:off x="681025" y="277678"/>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Evocation</a:t>
            </a:r>
            <a:endParaRPr/>
          </a:p>
        </p:txBody>
      </p:sp>
      <p:sp>
        <p:nvSpPr>
          <p:cNvPr id="771" name="Google Shape;771;g29fa019884f_4_377"/>
          <p:cNvSpPr txBox="1"/>
          <p:nvPr>
            <p:ph idx="4294967295" type="body"/>
          </p:nvPr>
        </p:nvSpPr>
        <p:spPr>
          <a:xfrm>
            <a:off x="519725" y="1135075"/>
            <a:ext cx="8229600" cy="3394500"/>
          </a:xfrm>
          <a:prstGeom prst="rect">
            <a:avLst/>
          </a:prstGeom>
          <a:noFill/>
          <a:ln>
            <a:noFill/>
          </a:ln>
        </p:spPr>
        <p:txBody>
          <a:bodyPr anchorCtr="0" anchor="t" bIns="45700" lIns="91425" spcFirstLastPara="1" rIns="91425" wrap="square" tIns="45700">
            <a:normAutofit/>
          </a:bodyPr>
          <a:lstStyle/>
          <a:p>
            <a:pPr indent="-163830" lvl="0" marL="182880" rtl="0" algn="l">
              <a:lnSpc>
                <a:spcPct val="100000"/>
              </a:lnSpc>
              <a:spcBef>
                <a:spcPts val="0"/>
              </a:spcBef>
              <a:spcAft>
                <a:spcPts val="0"/>
              </a:spcAft>
              <a:buSzPts val="2080"/>
              <a:buChar char="▫"/>
            </a:pPr>
            <a:r>
              <a:rPr lang="en" sz="2500"/>
              <a:t>Eliciting or drawing out motivation from a client</a:t>
            </a:r>
            <a:endParaRPr sz="2100"/>
          </a:p>
          <a:p>
            <a:pPr indent="-31750" lvl="0" marL="182880" rtl="0" algn="l">
              <a:lnSpc>
                <a:spcPct val="100000"/>
              </a:lnSpc>
              <a:spcBef>
                <a:spcPts val="560"/>
              </a:spcBef>
              <a:spcAft>
                <a:spcPts val="0"/>
              </a:spcAft>
              <a:buSzPts val="2380"/>
              <a:buNone/>
            </a:pPr>
            <a:r>
              <a:t/>
            </a:r>
            <a:endParaRPr sz="2500"/>
          </a:p>
          <a:p>
            <a:pPr indent="-163830" lvl="0" marL="182880" rtl="0" algn="l">
              <a:lnSpc>
                <a:spcPct val="100000"/>
              </a:lnSpc>
              <a:spcBef>
                <a:spcPts val="560"/>
              </a:spcBef>
              <a:spcAft>
                <a:spcPts val="0"/>
              </a:spcAft>
              <a:buSzPts val="2080"/>
              <a:buChar char="▫"/>
            </a:pPr>
            <a:r>
              <a:rPr lang="en" sz="2500"/>
              <a:t>Drawing on the clients own goals and perceptions presumed to reside in the client</a:t>
            </a:r>
            <a:endParaRPr sz="2100"/>
          </a:p>
          <a:p>
            <a:pPr indent="0" lvl="0" marL="0" rtl="0" algn="l">
              <a:lnSpc>
                <a:spcPct val="100000"/>
              </a:lnSpc>
              <a:spcBef>
                <a:spcPts val="560"/>
              </a:spcBef>
              <a:spcAft>
                <a:spcPts val="0"/>
              </a:spcAft>
              <a:buSzPts val="2380"/>
              <a:buNone/>
            </a:pPr>
            <a:r>
              <a:t/>
            </a:r>
            <a:endParaRPr sz="2500"/>
          </a:p>
          <a:p>
            <a:pPr indent="-163830" lvl="0" marL="182880" rtl="0" algn="l">
              <a:lnSpc>
                <a:spcPct val="100000"/>
              </a:lnSpc>
              <a:spcBef>
                <a:spcPts val="560"/>
              </a:spcBef>
              <a:spcAft>
                <a:spcPts val="0"/>
              </a:spcAft>
              <a:buSzPts val="2080"/>
              <a:buChar char="▫"/>
            </a:pPr>
            <a:r>
              <a:rPr lang="en" sz="2500"/>
              <a:t>Opposite: Education, enlightenment by an expert</a:t>
            </a:r>
            <a:endParaRPr sz="2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777" name="Shape 777"/>
        <p:cNvGrpSpPr/>
        <p:nvPr/>
      </p:nvGrpSpPr>
      <p:grpSpPr>
        <a:xfrm>
          <a:off x="0" y="0"/>
          <a:ext cx="0" cy="0"/>
          <a:chOff x="0" y="0"/>
          <a:chExt cx="0" cy="0"/>
        </a:xfrm>
      </p:grpSpPr>
      <p:sp>
        <p:nvSpPr>
          <p:cNvPr id="778" name="Google Shape;778;g29fa019884f_4_384"/>
          <p:cNvSpPr txBox="1"/>
          <p:nvPr>
            <p:ph idx="4294967295" type="title"/>
          </p:nvPr>
        </p:nvSpPr>
        <p:spPr>
          <a:xfrm>
            <a:off x="349475" y="250778"/>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solidFill>
                  <a:schemeClr val="dk1"/>
                </a:solidFill>
              </a:rPr>
              <a:t>Autonomy</a:t>
            </a:r>
            <a:r>
              <a:rPr lang="en">
                <a:solidFill>
                  <a:schemeClr val="dk1"/>
                </a:solidFill>
              </a:rPr>
              <a:t>	</a:t>
            </a:r>
            <a:endParaRPr>
              <a:solidFill>
                <a:schemeClr val="dk1"/>
              </a:solidFill>
            </a:endParaRPr>
          </a:p>
        </p:txBody>
      </p:sp>
      <p:sp>
        <p:nvSpPr>
          <p:cNvPr id="779" name="Google Shape;779;g29fa019884f_4_384"/>
          <p:cNvSpPr txBox="1"/>
          <p:nvPr>
            <p:ph idx="4294967295" type="body"/>
          </p:nvPr>
        </p:nvSpPr>
        <p:spPr>
          <a:xfrm>
            <a:off x="349475" y="1108175"/>
            <a:ext cx="8229600" cy="3394500"/>
          </a:xfrm>
          <a:prstGeom prst="rect">
            <a:avLst/>
          </a:prstGeom>
          <a:noFill/>
          <a:ln>
            <a:noFill/>
          </a:ln>
        </p:spPr>
        <p:txBody>
          <a:bodyPr anchorCtr="0" anchor="t" bIns="45700" lIns="91425" spcFirstLastPara="1" rIns="91425" wrap="square" tIns="45700">
            <a:normAutofit lnSpcReduction="20000"/>
          </a:bodyPr>
          <a:lstStyle/>
          <a:p>
            <a:pPr indent="-182880" lvl="0" marL="182880" rtl="0" algn="l">
              <a:lnSpc>
                <a:spcPct val="100000"/>
              </a:lnSpc>
              <a:spcBef>
                <a:spcPts val="0"/>
              </a:spcBef>
              <a:spcAft>
                <a:spcPts val="0"/>
              </a:spcAft>
              <a:buSzPts val="2380"/>
              <a:buChar char="●"/>
            </a:pPr>
            <a:r>
              <a:rPr lang="en" sz="2800"/>
              <a:t>All responsibility for change lies with the client</a:t>
            </a:r>
            <a:endParaRPr/>
          </a:p>
          <a:p>
            <a:pPr indent="0" lvl="0" marL="457200" rtl="0" algn="l">
              <a:lnSpc>
                <a:spcPct val="100000"/>
              </a:lnSpc>
              <a:spcBef>
                <a:spcPts val="560"/>
              </a:spcBef>
              <a:spcAft>
                <a:spcPts val="0"/>
              </a:spcAft>
              <a:buNone/>
            </a:pPr>
            <a:r>
              <a:t/>
            </a:r>
            <a:endParaRPr sz="2800"/>
          </a:p>
          <a:p>
            <a:pPr indent="-182880" lvl="0" marL="182880" rtl="0" algn="l">
              <a:lnSpc>
                <a:spcPct val="100000"/>
              </a:lnSpc>
              <a:spcBef>
                <a:spcPts val="560"/>
              </a:spcBef>
              <a:spcAft>
                <a:spcPts val="0"/>
              </a:spcAft>
              <a:buSzPts val="2380"/>
              <a:buChar char="●"/>
            </a:pPr>
            <a:r>
              <a:rPr lang="en" sz="2800"/>
              <a:t>Respect for autonomy of the client</a:t>
            </a:r>
            <a:endParaRPr/>
          </a:p>
          <a:p>
            <a:pPr indent="0" lvl="0" marL="0" rtl="0" algn="l">
              <a:lnSpc>
                <a:spcPct val="100000"/>
              </a:lnSpc>
              <a:spcBef>
                <a:spcPts val="560"/>
              </a:spcBef>
              <a:spcAft>
                <a:spcPts val="0"/>
              </a:spcAft>
              <a:buNone/>
            </a:pPr>
            <a:r>
              <a:t/>
            </a:r>
            <a:endParaRPr sz="2800"/>
          </a:p>
          <a:p>
            <a:pPr indent="-182880" lvl="0" marL="182880" rtl="0" algn="l">
              <a:lnSpc>
                <a:spcPct val="100000"/>
              </a:lnSpc>
              <a:spcBef>
                <a:spcPts val="560"/>
              </a:spcBef>
              <a:spcAft>
                <a:spcPts val="0"/>
              </a:spcAft>
              <a:buSzPts val="2380"/>
              <a:buChar char="●"/>
            </a:pPr>
            <a:r>
              <a:rPr lang="en" sz="2800"/>
              <a:t>Client freedom to accept or not accept counsel</a:t>
            </a:r>
            <a:endParaRPr/>
          </a:p>
          <a:p>
            <a:pPr indent="0" lvl="0" marL="457200" rtl="0" algn="l">
              <a:lnSpc>
                <a:spcPct val="100000"/>
              </a:lnSpc>
              <a:spcBef>
                <a:spcPts val="560"/>
              </a:spcBef>
              <a:spcAft>
                <a:spcPts val="0"/>
              </a:spcAft>
              <a:buNone/>
            </a:pPr>
            <a:r>
              <a:t/>
            </a:r>
            <a:endParaRPr sz="2800"/>
          </a:p>
          <a:p>
            <a:pPr indent="-182880" lvl="0" marL="182880" rtl="0" algn="l">
              <a:lnSpc>
                <a:spcPct val="100000"/>
              </a:lnSpc>
              <a:spcBef>
                <a:spcPts val="560"/>
              </a:spcBef>
              <a:spcAft>
                <a:spcPts val="0"/>
              </a:spcAft>
              <a:buSzPts val="2380"/>
              <a:buChar char="●"/>
            </a:pPr>
            <a:r>
              <a:rPr lang="en" sz="2800"/>
              <a:t>Opposite: Client told what to do or what he/she should do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3" name="Shape 783"/>
        <p:cNvGrpSpPr/>
        <p:nvPr/>
      </p:nvGrpSpPr>
      <p:grpSpPr>
        <a:xfrm>
          <a:off x="0" y="0"/>
          <a:ext cx="0" cy="0"/>
          <a:chOff x="0" y="0"/>
          <a:chExt cx="0" cy="0"/>
        </a:xfrm>
      </p:grpSpPr>
      <p:cxnSp>
        <p:nvCxnSpPr>
          <p:cNvPr id="784" name="Google Shape;784;g29fa019884f_2_1241"/>
          <p:cNvCxnSpPr/>
          <p:nvPr/>
        </p:nvCxnSpPr>
        <p:spPr>
          <a:xfrm>
            <a:off x="3719925" y="4220675"/>
            <a:ext cx="4442400" cy="21600"/>
          </a:xfrm>
          <a:prstGeom prst="straightConnector1">
            <a:avLst/>
          </a:prstGeom>
          <a:noFill/>
          <a:ln cap="flat" cmpd="sng" w="76200">
            <a:solidFill>
              <a:schemeClr val="dk2"/>
            </a:solidFill>
            <a:prstDash val="solid"/>
            <a:round/>
            <a:headEnd len="sm" w="sm" type="none"/>
            <a:tailEnd len="sm" w="sm" type="none"/>
          </a:ln>
        </p:spPr>
      </p:cxnSp>
      <p:sp>
        <p:nvSpPr>
          <p:cNvPr id="785" name="Google Shape;785;g29fa019884f_2_1241"/>
          <p:cNvSpPr txBox="1"/>
          <p:nvPr/>
        </p:nvSpPr>
        <p:spPr>
          <a:xfrm>
            <a:off x="2880450" y="3758175"/>
            <a:ext cx="13020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Not at all</a:t>
            </a:r>
            <a:endParaRPr b="0" i="0" sz="1400" u="none" cap="none" strike="noStrike">
              <a:solidFill>
                <a:srgbClr val="000000"/>
              </a:solidFill>
              <a:latin typeface="Arial"/>
              <a:ea typeface="Arial"/>
              <a:cs typeface="Arial"/>
              <a:sym typeface="Arial"/>
            </a:endParaRPr>
          </a:p>
        </p:txBody>
      </p:sp>
      <p:sp>
        <p:nvSpPr>
          <p:cNvPr id="786" name="Google Shape;786;g29fa019884f_2_1241"/>
          <p:cNvSpPr txBox="1"/>
          <p:nvPr/>
        </p:nvSpPr>
        <p:spPr>
          <a:xfrm>
            <a:off x="7997825" y="3758175"/>
            <a:ext cx="1058700" cy="30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Very</a:t>
            </a:r>
            <a:endParaRPr b="0" i="0" sz="1400" u="none" cap="none" strike="noStrike">
              <a:solidFill>
                <a:srgbClr val="000000"/>
              </a:solidFill>
              <a:latin typeface="Arial"/>
              <a:ea typeface="Arial"/>
              <a:cs typeface="Arial"/>
              <a:sym typeface="Arial"/>
            </a:endParaRPr>
          </a:p>
        </p:txBody>
      </p:sp>
      <p:sp>
        <p:nvSpPr>
          <p:cNvPr id="787" name="Google Shape;787;g29fa019884f_2_1241"/>
          <p:cNvSpPr txBox="1"/>
          <p:nvPr/>
        </p:nvSpPr>
        <p:spPr>
          <a:xfrm>
            <a:off x="5305250" y="3758175"/>
            <a:ext cx="13020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Somewhat</a:t>
            </a:r>
            <a:endParaRPr b="0" i="0" sz="1400" u="none" cap="none" strike="noStrike">
              <a:solidFill>
                <a:srgbClr val="000000"/>
              </a:solidFill>
              <a:latin typeface="Arial"/>
              <a:ea typeface="Arial"/>
              <a:cs typeface="Arial"/>
              <a:sym typeface="Arial"/>
            </a:endParaRPr>
          </a:p>
        </p:txBody>
      </p:sp>
      <p:sp>
        <p:nvSpPr>
          <p:cNvPr id="788" name="Google Shape;788;g29fa019884f_2_1241"/>
          <p:cNvSpPr txBox="1"/>
          <p:nvPr/>
        </p:nvSpPr>
        <p:spPr>
          <a:xfrm>
            <a:off x="3798600" y="4354350"/>
            <a:ext cx="57591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1        2        3        4        5        6        7        8        9        10</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789" name="Google Shape;789;g29fa019884f_2_1241"/>
          <p:cNvSpPr txBox="1"/>
          <p:nvPr/>
        </p:nvSpPr>
        <p:spPr>
          <a:xfrm>
            <a:off x="4009750" y="257550"/>
            <a:ext cx="4936200" cy="60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Scaling </a:t>
            </a:r>
            <a:endParaRPr b="0" i="0" sz="1400" u="none" cap="none" strike="noStrike">
              <a:solidFill>
                <a:srgbClr val="000000"/>
              </a:solidFill>
              <a:latin typeface="Arial"/>
              <a:ea typeface="Arial"/>
              <a:cs typeface="Arial"/>
              <a:sym typeface="Arial"/>
            </a:endParaRPr>
          </a:p>
        </p:txBody>
      </p:sp>
      <p:sp>
        <p:nvSpPr>
          <p:cNvPr id="790" name="Google Shape;790;g29fa019884f_2_1241"/>
          <p:cNvSpPr txBox="1"/>
          <p:nvPr/>
        </p:nvSpPr>
        <p:spPr>
          <a:xfrm>
            <a:off x="1065900" y="4614125"/>
            <a:ext cx="1860000" cy="33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See Handout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794" name="Shape 794"/>
        <p:cNvGrpSpPr/>
        <p:nvPr/>
      </p:nvGrpSpPr>
      <p:grpSpPr>
        <a:xfrm>
          <a:off x="0" y="0"/>
          <a:ext cx="0" cy="0"/>
          <a:chOff x="0" y="0"/>
          <a:chExt cx="0" cy="0"/>
        </a:xfrm>
      </p:grpSpPr>
      <p:pic>
        <p:nvPicPr>
          <p:cNvPr id="795" name="Google Shape;795;g2a4a8b4e402_0_0"/>
          <p:cNvPicPr preferRelativeResize="0"/>
          <p:nvPr/>
        </p:nvPicPr>
        <p:blipFill rotWithShape="1">
          <a:blip r:embed="rId3">
            <a:alphaModFix/>
          </a:blip>
          <a:srcRect b="29350" l="21381" r="60096" t="15532"/>
          <a:stretch/>
        </p:blipFill>
        <p:spPr>
          <a:xfrm>
            <a:off x="1056400" y="495300"/>
            <a:ext cx="2663026" cy="4457676"/>
          </a:xfrm>
          <a:prstGeom prst="rect">
            <a:avLst/>
          </a:prstGeom>
          <a:noFill/>
          <a:ln>
            <a:noFill/>
          </a:ln>
        </p:spPr>
      </p:pic>
      <p:sp>
        <p:nvSpPr>
          <p:cNvPr id="796" name="Google Shape;796;g2a4a8b4e402_0_0"/>
          <p:cNvSpPr txBox="1"/>
          <p:nvPr/>
        </p:nvSpPr>
        <p:spPr>
          <a:xfrm>
            <a:off x="3861925" y="738150"/>
            <a:ext cx="4935600" cy="3667200"/>
          </a:xfrm>
          <a:prstGeom prst="rect">
            <a:avLst/>
          </a:prstGeom>
          <a:noFill/>
          <a:ln>
            <a:noFill/>
          </a:ln>
        </p:spPr>
        <p:txBody>
          <a:bodyPr anchorCtr="0" anchor="t" bIns="91425" lIns="91425" spcFirstLastPara="1" rIns="91425" wrap="square" tIns="91425">
            <a:spAutoFit/>
          </a:bodyPr>
          <a:lstStyle/>
          <a:p>
            <a:pPr indent="-387350" lvl="0" marL="762000" rtl="0" algn="l">
              <a:lnSpc>
                <a:spcPct val="115000"/>
              </a:lnSpc>
              <a:spcBef>
                <a:spcPts val="0"/>
              </a:spcBef>
              <a:spcAft>
                <a:spcPts val="0"/>
              </a:spcAft>
              <a:buClr>
                <a:schemeClr val="lt1"/>
              </a:buClr>
              <a:buSzPts val="2500"/>
              <a:buChar char="●"/>
            </a:pPr>
            <a:r>
              <a:rPr lang="en" sz="2500">
                <a:solidFill>
                  <a:schemeClr val="lt1"/>
                </a:solidFill>
              </a:rPr>
              <a:t>Discover simple, safe, and effective tools</a:t>
            </a:r>
            <a:br>
              <a:rPr lang="en" sz="2500">
                <a:solidFill>
                  <a:schemeClr val="lt1"/>
                </a:solidFill>
              </a:rPr>
            </a:br>
            <a:r>
              <a:rPr lang="en" sz="2500">
                <a:solidFill>
                  <a:schemeClr val="lt1"/>
                </a:solidFill>
              </a:rPr>
              <a:t>to create and maintain wellness</a:t>
            </a:r>
            <a:br>
              <a:rPr lang="en" sz="2500">
                <a:solidFill>
                  <a:schemeClr val="lt1"/>
                </a:solidFill>
              </a:rPr>
            </a:br>
            <a:endParaRPr sz="2500">
              <a:solidFill>
                <a:schemeClr val="lt1"/>
              </a:solidFill>
            </a:endParaRPr>
          </a:p>
          <a:p>
            <a:pPr indent="-387350" lvl="0" marL="762000" rtl="0" algn="l">
              <a:lnSpc>
                <a:spcPct val="115000"/>
              </a:lnSpc>
              <a:spcBef>
                <a:spcPts val="0"/>
              </a:spcBef>
              <a:spcAft>
                <a:spcPts val="0"/>
              </a:spcAft>
              <a:buClr>
                <a:schemeClr val="lt1"/>
              </a:buClr>
              <a:buSzPts val="2500"/>
              <a:buChar char="●"/>
            </a:pPr>
            <a:r>
              <a:rPr lang="en" sz="2500">
                <a:solidFill>
                  <a:schemeClr val="lt1"/>
                </a:solidFill>
              </a:rPr>
              <a:t>Develop a daily plan to stay on track with your life and wellness goals</a:t>
            </a:r>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800" name="Shape 800"/>
        <p:cNvGrpSpPr/>
        <p:nvPr/>
      </p:nvGrpSpPr>
      <p:grpSpPr>
        <a:xfrm>
          <a:off x="0" y="0"/>
          <a:ext cx="0" cy="0"/>
          <a:chOff x="0" y="0"/>
          <a:chExt cx="0" cy="0"/>
        </a:xfrm>
      </p:grpSpPr>
      <p:sp>
        <p:nvSpPr>
          <p:cNvPr id="801" name="Google Shape;801;g2a4a8b4e402_0_5"/>
          <p:cNvSpPr txBox="1"/>
          <p:nvPr/>
        </p:nvSpPr>
        <p:spPr>
          <a:xfrm>
            <a:off x="831275" y="510300"/>
            <a:ext cx="6979200" cy="34725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2500">
              <a:solidFill>
                <a:schemeClr val="lt1"/>
              </a:solidFill>
            </a:endParaRPr>
          </a:p>
          <a:p>
            <a:pPr indent="-387350" lvl="0" marL="457200" rtl="0" algn="l">
              <a:lnSpc>
                <a:spcPct val="115000"/>
              </a:lnSpc>
              <a:spcBef>
                <a:spcPts val="0"/>
              </a:spcBef>
              <a:spcAft>
                <a:spcPts val="0"/>
              </a:spcAft>
              <a:buClr>
                <a:schemeClr val="lt1"/>
              </a:buClr>
              <a:buSzPts val="2500"/>
              <a:buChar char="●"/>
            </a:pPr>
            <a:r>
              <a:rPr lang="en" sz="2500">
                <a:solidFill>
                  <a:schemeClr val="lt1"/>
                </a:solidFill>
              </a:rPr>
              <a:t>Identify what throws you off track and develop a plan to keep moving forward</a:t>
            </a:r>
            <a:br>
              <a:rPr lang="en" sz="2500">
                <a:solidFill>
                  <a:schemeClr val="lt1"/>
                </a:solidFill>
              </a:rPr>
            </a:br>
            <a:endParaRPr sz="2500">
              <a:solidFill>
                <a:schemeClr val="lt1"/>
              </a:solidFill>
            </a:endParaRPr>
          </a:p>
          <a:p>
            <a:pPr indent="-387350" lvl="0" marL="457200" rtl="0" algn="l">
              <a:lnSpc>
                <a:spcPct val="115000"/>
              </a:lnSpc>
              <a:spcBef>
                <a:spcPts val="0"/>
              </a:spcBef>
              <a:spcAft>
                <a:spcPts val="0"/>
              </a:spcAft>
              <a:buClr>
                <a:schemeClr val="lt1"/>
              </a:buClr>
              <a:buSzPts val="2500"/>
              <a:buChar char="●"/>
            </a:pPr>
            <a:r>
              <a:rPr lang="en" sz="2500">
                <a:solidFill>
                  <a:schemeClr val="lt1"/>
                </a:solidFill>
              </a:rPr>
              <a:t>Gain support and stay in control even in a crisis</a:t>
            </a:r>
            <a:endParaRPr sz="2500">
              <a:solidFill>
                <a:schemeClr val="lt1"/>
              </a:solidFill>
            </a:endParaRPr>
          </a:p>
          <a:p>
            <a:pPr indent="0" lvl="0" marL="0" rtl="0" algn="l">
              <a:lnSpc>
                <a:spcPct val="115000"/>
              </a:lnSpc>
              <a:spcBef>
                <a:spcPts val="0"/>
              </a:spcBef>
              <a:spcAft>
                <a:spcPts val="0"/>
              </a:spcAft>
              <a:buNone/>
            </a:pPr>
            <a:r>
              <a:t/>
            </a:r>
            <a:endParaRPr>
              <a:latin typeface="DM Sans"/>
              <a:ea typeface="DM Sans"/>
              <a:cs typeface="DM Sans"/>
              <a:sym typeface="DM Sans"/>
            </a:endParaRPr>
          </a:p>
          <a:p>
            <a:pPr indent="0" lvl="0" marL="457200" rtl="0" algn="l">
              <a:lnSpc>
                <a:spcPct val="115000"/>
              </a:lnSpc>
              <a:spcBef>
                <a:spcPts val="0"/>
              </a:spcBef>
              <a:spcAft>
                <a:spcPts val="0"/>
              </a:spcAft>
              <a:buNone/>
            </a:pPr>
            <a:r>
              <a:t/>
            </a:r>
            <a:endParaRPr sz="2500">
              <a:solidFill>
                <a:srgbClr val="22222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805" name="Shape 805"/>
        <p:cNvGrpSpPr/>
        <p:nvPr/>
      </p:nvGrpSpPr>
      <p:grpSpPr>
        <a:xfrm>
          <a:off x="0" y="0"/>
          <a:ext cx="0" cy="0"/>
          <a:chOff x="0" y="0"/>
          <a:chExt cx="0" cy="0"/>
        </a:xfrm>
      </p:grpSpPr>
      <p:sp>
        <p:nvSpPr>
          <p:cNvPr id="806" name="Google Shape;806;g2a4a8b4e402_0_9"/>
          <p:cNvSpPr txBox="1"/>
          <p:nvPr/>
        </p:nvSpPr>
        <p:spPr>
          <a:xfrm>
            <a:off x="831275" y="579575"/>
            <a:ext cx="6979200" cy="4800000"/>
          </a:xfrm>
          <a:prstGeom prst="rect">
            <a:avLst/>
          </a:prstGeom>
          <a:noFill/>
          <a:ln>
            <a:noFill/>
          </a:ln>
        </p:spPr>
        <p:txBody>
          <a:bodyPr anchorCtr="0" anchor="t" bIns="91425" lIns="91425" spcFirstLastPara="1" rIns="91425" wrap="square" tIns="91425">
            <a:spAutoFit/>
          </a:bodyPr>
          <a:lstStyle/>
          <a:p>
            <a:pPr indent="-387350" lvl="0" marL="457200" rtl="0" algn="l">
              <a:lnSpc>
                <a:spcPct val="115000"/>
              </a:lnSpc>
              <a:spcBef>
                <a:spcPts val="0"/>
              </a:spcBef>
              <a:spcAft>
                <a:spcPts val="0"/>
              </a:spcAft>
              <a:buClr>
                <a:schemeClr val="lt1"/>
              </a:buClr>
              <a:buSzPts val="2500"/>
              <a:buChar char="●"/>
            </a:pPr>
            <a:r>
              <a:rPr lang="en" sz="2500">
                <a:solidFill>
                  <a:schemeClr val="lt1"/>
                </a:solidFill>
              </a:rPr>
              <a:t>Shape every aspect of your life the way you want it to be</a:t>
            </a:r>
            <a:endParaRPr sz="2500">
              <a:solidFill>
                <a:schemeClr val="lt1"/>
              </a:solidFill>
            </a:endParaRPr>
          </a:p>
          <a:p>
            <a:pPr indent="-387350" lvl="0" marL="457200" rtl="0" algn="l">
              <a:lnSpc>
                <a:spcPct val="115000"/>
              </a:lnSpc>
              <a:spcBef>
                <a:spcPts val="0"/>
              </a:spcBef>
              <a:spcAft>
                <a:spcPts val="0"/>
              </a:spcAft>
              <a:buClr>
                <a:schemeClr val="lt1"/>
              </a:buClr>
              <a:buSzPts val="2500"/>
              <a:buChar char="●"/>
            </a:pPr>
            <a:r>
              <a:rPr lang="en" sz="2500">
                <a:solidFill>
                  <a:schemeClr val="lt1"/>
                </a:solidFill>
              </a:rPr>
              <a:t>Gain freedom from troubling thoughts, behaviors, or patterns that repeat in your life</a:t>
            </a:r>
            <a:endParaRPr sz="2500">
              <a:solidFill>
                <a:schemeClr val="lt1"/>
              </a:solidFill>
            </a:endParaRPr>
          </a:p>
          <a:p>
            <a:pPr indent="-387350" lvl="0" marL="457200" rtl="0" algn="l">
              <a:lnSpc>
                <a:spcPct val="115000"/>
              </a:lnSpc>
              <a:spcBef>
                <a:spcPts val="0"/>
              </a:spcBef>
              <a:spcAft>
                <a:spcPts val="0"/>
              </a:spcAft>
              <a:buClr>
                <a:schemeClr val="lt1"/>
              </a:buClr>
              <a:buSzPts val="2500"/>
              <a:buChar char="●"/>
            </a:pPr>
            <a:r>
              <a:rPr lang="en" sz="2500">
                <a:solidFill>
                  <a:schemeClr val="lt1"/>
                </a:solidFill>
              </a:rPr>
              <a:t>Feel empowered in making decisions about your life</a:t>
            </a:r>
            <a:endParaRPr sz="2500">
              <a:solidFill>
                <a:schemeClr val="lt1"/>
              </a:solidFill>
            </a:endParaRPr>
          </a:p>
          <a:p>
            <a:pPr indent="-387350" lvl="0" marL="457200" rtl="0" algn="l">
              <a:lnSpc>
                <a:spcPct val="115000"/>
              </a:lnSpc>
              <a:spcBef>
                <a:spcPts val="0"/>
              </a:spcBef>
              <a:spcAft>
                <a:spcPts val="0"/>
              </a:spcAft>
              <a:buClr>
                <a:schemeClr val="lt1"/>
              </a:buClr>
              <a:buSzPts val="2500"/>
              <a:buChar char="●"/>
            </a:pPr>
            <a:r>
              <a:rPr lang="en" sz="2500">
                <a:solidFill>
                  <a:schemeClr val="lt1"/>
                </a:solidFill>
              </a:rPr>
              <a:t>Build a strong support network of people and resources to help you reach your goals</a:t>
            </a:r>
            <a:endParaRPr sz="2500">
              <a:solidFill>
                <a:schemeClr val="lt1"/>
              </a:solidFill>
            </a:endParaRPr>
          </a:p>
          <a:p>
            <a:pPr indent="-387350" lvl="0" marL="457200" rtl="0" algn="l">
              <a:lnSpc>
                <a:spcPct val="115000"/>
              </a:lnSpc>
              <a:spcBef>
                <a:spcPts val="0"/>
              </a:spcBef>
              <a:spcAft>
                <a:spcPts val="0"/>
              </a:spcAft>
              <a:buClr>
                <a:schemeClr val="lt1"/>
              </a:buClr>
              <a:buSzPts val="2500"/>
              <a:buChar char="●"/>
            </a:pPr>
            <a:r>
              <a:t/>
            </a:r>
            <a:endParaRPr sz="2500">
              <a:solidFill>
                <a:schemeClr val="lt1"/>
              </a:solidFill>
            </a:endParaRPr>
          </a:p>
          <a:p>
            <a:pPr indent="0" lvl="0" marL="0" rtl="0" algn="l">
              <a:lnSpc>
                <a:spcPct val="115000"/>
              </a:lnSpc>
              <a:spcBef>
                <a:spcPts val="0"/>
              </a:spcBef>
              <a:spcAft>
                <a:spcPts val="0"/>
              </a:spcAft>
              <a:buNone/>
            </a:pPr>
            <a:r>
              <a:t/>
            </a:r>
            <a:endParaRPr>
              <a:latin typeface="DM Sans"/>
              <a:ea typeface="DM Sans"/>
              <a:cs typeface="DM Sans"/>
              <a:sym typeface="DM Sans"/>
            </a:endParaRPr>
          </a:p>
          <a:p>
            <a:pPr indent="-387350" lvl="0" marL="762000" rtl="0" algn="l">
              <a:lnSpc>
                <a:spcPct val="115000"/>
              </a:lnSpc>
              <a:spcBef>
                <a:spcPts val="0"/>
              </a:spcBef>
              <a:spcAft>
                <a:spcPts val="0"/>
              </a:spcAft>
              <a:buClr>
                <a:srgbClr val="222222"/>
              </a:buClr>
              <a:buSzPts val="2500"/>
              <a:buChar char="●"/>
            </a:pPr>
            <a:r>
              <a:t/>
            </a:r>
            <a:endParaRPr sz="2500">
              <a:solidFill>
                <a:srgbClr val="22222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810" name="Shape 810"/>
        <p:cNvGrpSpPr/>
        <p:nvPr/>
      </p:nvGrpSpPr>
      <p:grpSpPr>
        <a:xfrm>
          <a:off x="0" y="0"/>
          <a:ext cx="0" cy="0"/>
          <a:chOff x="0" y="0"/>
          <a:chExt cx="0" cy="0"/>
        </a:xfrm>
      </p:grpSpPr>
      <p:sp>
        <p:nvSpPr>
          <p:cNvPr id="811" name="Google Shape;811;g2a4a8b4e402_0_26"/>
          <p:cNvSpPr txBox="1"/>
          <p:nvPr/>
        </p:nvSpPr>
        <p:spPr>
          <a:xfrm>
            <a:off x="831275" y="510300"/>
            <a:ext cx="6979200" cy="1259700"/>
          </a:xfrm>
          <a:prstGeom prst="rect">
            <a:avLst/>
          </a:prstGeom>
          <a:noFill/>
          <a:ln>
            <a:noFill/>
          </a:ln>
        </p:spPr>
        <p:txBody>
          <a:bodyPr anchorCtr="0" anchor="t" bIns="91425" lIns="91425" spcFirstLastPara="1" rIns="91425" wrap="square" tIns="91425">
            <a:spAutoFit/>
          </a:bodyPr>
          <a:lstStyle/>
          <a:p>
            <a:pPr indent="0" lvl="0" marL="457200" rtl="0" algn="ctr">
              <a:lnSpc>
                <a:spcPct val="115000"/>
              </a:lnSpc>
              <a:spcBef>
                <a:spcPts val="0"/>
              </a:spcBef>
              <a:spcAft>
                <a:spcPts val="0"/>
              </a:spcAft>
              <a:buNone/>
            </a:pPr>
            <a:r>
              <a:rPr lang="en" sz="2500">
                <a:solidFill>
                  <a:schemeClr val="lt1"/>
                </a:solidFill>
              </a:rPr>
              <a:t>WRAP</a:t>
            </a:r>
            <a:endParaRPr sz="2500">
              <a:solidFill>
                <a:schemeClr val="lt1"/>
              </a:solidFill>
            </a:endParaRPr>
          </a:p>
          <a:p>
            <a:pPr indent="0" lvl="0" marL="0" rtl="0" algn="l">
              <a:lnSpc>
                <a:spcPct val="115000"/>
              </a:lnSpc>
              <a:spcBef>
                <a:spcPts val="0"/>
              </a:spcBef>
              <a:spcAft>
                <a:spcPts val="0"/>
              </a:spcAft>
              <a:buNone/>
            </a:pPr>
            <a:r>
              <a:t/>
            </a:r>
            <a:endParaRPr>
              <a:latin typeface="DM Sans"/>
              <a:ea typeface="DM Sans"/>
              <a:cs typeface="DM Sans"/>
              <a:sym typeface="DM Sans"/>
            </a:endParaRPr>
          </a:p>
          <a:p>
            <a:pPr indent="0" lvl="0" marL="457200" rtl="0" algn="l">
              <a:lnSpc>
                <a:spcPct val="115000"/>
              </a:lnSpc>
              <a:spcBef>
                <a:spcPts val="0"/>
              </a:spcBef>
              <a:spcAft>
                <a:spcPts val="0"/>
              </a:spcAft>
              <a:buNone/>
            </a:pPr>
            <a:r>
              <a:t/>
            </a:r>
            <a:endParaRPr sz="2500">
              <a:solidFill>
                <a:srgbClr val="222222"/>
              </a:solidFill>
            </a:endParaRPr>
          </a:p>
        </p:txBody>
      </p:sp>
      <p:pic>
        <p:nvPicPr>
          <p:cNvPr descr="Episode 1 of 4 - http://mentalhealthrecovery.com/&#10;See links below to additional episodes&#10;The Wellness Recovery Action Plan® or WRAP®, is a self-designed prevention and wellness process that anyone can use to get well, stay well and make their life the way they want it to be. It was developed in 1997 by a group of people who were searching for ways to overcome their own mental health issues and move on to fulfilling their life dreams and goals.  It is now used extensively by people in all kinds of circumstances, and by health care and mental health systems all over the world to address all kinds of physical, mental health and life issues.&#10;&#10;WRAP has been studied extensively in rigorous research projects and is listed in the National Registry of Evidence-based Programs and Practices.&#10;&#10;Episode 2: https://youtu.be/wee_Bl-oO0A&#10;Episode 3: https://youtu.be/JOyDIJWvtg4&#10;Episode 4: https://youtu.be/e4wX-DDzp_s" id="812" name="Google Shape;812;g2a4a8b4e402_0_26" title="WRAP - Wellness Recovery Action Plan: Ep 1 - Beginning Your WRAP">
            <a:hlinkClick r:id="rId3"/>
          </p:cNvPr>
          <p:cNvPicPr preferRelativeResize="0"/>
          <p:nvPr/>
        </p:nvPicPr>
        <p:blipFill>
          <a:blip r:embed="rId4">
            <a:alphaModFix/>
          </a:blip>
          <a:stretch>
            <a:fillRect/>
          </a:stretch>
        </p:blipFill>
        <p:spPr>
          <a:xfrm>
            <a:off x="2009775" y="1342250"/>
            <a:ext cx="4950275" cy="2784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1000"/>
                                        <p:tgtEl>
                                          <p:spTgt spid="8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816" name="Shape 816"/>
        <p:cNvGrpSpPr/>
        <p:nvPr/>
      </p:nvGrpSpPr>
      <p:grpSpPr>
        <a:xfrm>
          <a:off x="0" y="0"/>
          <a:ext cx="0" cy="0"/>
          <a:chOff x="0" y="0"/>
          <a:chExt cx="0" cy="0"/>
        </a:xfrm>
      </p:grpSpPr>
      <p:sp>
        <p:nvSpPr>
          <p:cNvPr id="817" name="Google Shape;817;g29fa019884f_4_582"/>
          <p:cNvSpPr txBox="1"/>
          <p:nvPr>
            <p:ph type="ctrTitle"/>
          </p:nvPr>
        </p:nvSpPr>
        <p:spPr>
          <a:xfrm>
            <a:off x="1860000" y="22188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chemeClr val="accent2"/>
                </a:solidFill>
              </a:rPr>
              <a:t>Viktor Frankl</a:t>
            </a:r>
            <a:r>
              <a:rPr lang="en" sz="3400">
                <a:solidFill>
                  <a:schemeClr val="accent2"/>
                </a:solidFill>
              </a:rPr>
              <a:t> </a:t>
            </a:r>
            <a:endParaRPr sz="3400">
              <a:solidFill>
                <a:schemeClr val="accent2"/>
              </a:solidFill>
            </a:endParaRPr>
          </a:p>
        </p:txBody>
      </p:sp>
      <p:sp>
        <p:nvSpPr>
          <p:cNvPr id="818" name="Google Shape;818;g29fa019884f_4_582"/>
          <p:cNvSpPr txBox="1"/>
          <p:nvPr/>
        </p:nvSpPr>
        <p:spPr>
          <a:xfrm>
            <a:off x="-115925" y="1556750"/>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6"/>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822" name="Shape 822"/>
        <p:cNvGrpSpPr/>
        <p:nvPr/>
      </p:nvGrpSpPr>
      <p:grpSpPr>
        <a:xfrm>
          <a:off x="0" y="0"/>
          <a:ext cx="0" cy="0"/>
          <a:chOff x="0" y="0"/>
          <a:chExt cx="0" cy="0"/>
        </a:xfrm>
      </p:grpSpPr>
      <p:sp>
        <p:nvSpPr>
          <p:cNvPr id="823" name="Google Shape;823;g29fa019884f_2_332"/>
          <p:cNvSpPr txBox="1"/>
          <p:nvPr>
            <p:ph idx="4294967295" type="title"/>
          </p:nvPr>
        </p:nvSpPr>
        <p:spPr>
          <a:xfrm>
            <a:off x="2755325" y="4326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Finding Meaning</a:t>
            </a:r>
            <a:endParaRPr/>
          </a:p>
        </p:txBody>
      </p:sp>
      <p:pic>
        <p:nvPicPr>
          <p:cNvPr id="824" name="Google Shape;824;g29fa019884f_2_332" title="Viktor Frankl &amp; Man's search for meaning">
            <a:hlinkClick r:id="rId3"/>
          </p:cNvPr>
          <p:cNvPicPr preferRelativeResize="0"/>
          <p:nvPr/>
        </p:nvPicPr>
        <p:blipFill rotWithShape="1">
          <a:blip r:embed="rId4">
            <a:alphaModFix/>
          </a:blip>
          <a:srcRect b="0" l="0" r="0" t="0"/>
          <a:stretch/>
        </p:blipFill>
        <p:spPr>
          <a:xfrm>
            <a:off x="2404825" y="12006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4"/>
                                        </p:tgtEl>
                                        <p:attrNameLst>
                                          <p:attrName>style.visibility</p:attrName>
                                        </p:attrNameLst>
                                      </p:cBhvr>
                                      <p:to>
                                        <p:strVal val="visible"/>
                                      </p:to>
                                    </p:set>
                                    <p:animEffect filter="fade" transition="in">
                                      <p:cBhvr>
                                        <p:cTn dur="1000"/>
                                        <p:tgtEl>
                                          <p:spTgt spid="8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8" name="Shape 828"/>
        <p:cNvGrpSpPr/>
        <p:nvPr/>
      </p:nvGrpSpPr>
      <p:grpSpPr>
        <a:xfrm>
          <a:off x="0" y="0"/>
          <a:ext cx="0" cy="0"/>
          <a:chOff x="0" y="0"/>
          <a:chExt cx="0" cy="0"/>
        </a:xfrm>
      </p:grpSpPr>
      <p:sp>
        <p:nvSpPr>
          <p:cNvPr id="829" name="Google Shape;829;g29fa019884f_2_337"/>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b="0" i="0" sz="3000" u="none" cap="none" strike="noStrike">
              <a:solidFill>
                <a:schemeClr val="lt1"/>
              </a:solidFill>
              <a:latin typeface="Arial"/>
              <a:ea typeface="Arial"/>
              <a:cs typeface="Arial"/>
              <a:sym typeface="Arial"/>
            </a:endParaRPr>
          </a:p>
        </p:txBody>
      </p:sp>
      <p:sp>
        <p:nvSpPr>
          <p:cNvPr id="830" name="Google Shape;830;g29fa019884f_2_337"/>
          <p:cNvSpPr txBox="1"/>
          <p:nvPr/>
        </p:nvSpPr>
        <p:spPr>
          <a:xfrm>
            <a:off x="459350" y="19835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IVES</a:t>
            </a:r>
            <a:endParaRPr b="0" i="0" sz="1400" u="none" cap="none" strike="noStrike">
              <a:solidFill>
                <a:srgbClr val="000000"/>
              </a:solidFill>
              <a:latin typeface="Arial"/>
              <a:ea typeface="Arial"/>
              <a:cs typeface="Arial"/>
              <a:sym typeface="Arial"/>
            </a:endParaRPr>
          </a:p>
        </p:txBody>
      </p:sp>
      <p:sp>
        <p:nvSpPr>
          <p:cNvPr id="831" name="Google Shape;831;g29fa019884f_2_337"/>
          <p:cNvSpPr txBox="1"/>
          <p:nvPr/>
        </p:nvSpPr>
        <p:spPr>
          <a:xfrm>
            <a:off x="828400" y="138417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COGNITIONS</a:t>
            </a:r>
            <a:endParaRPr b="0" i="0" sz="1400" u="none" cap="none" strike="noStrike">
              <a:solidFill>
                <a:srgbClr val="000000"/>
              </a:solidFill>
              <a:latin typeface="Arial"/>
              <a:ea typeface="Arial"/>
              <a:cs typeface="Arial"/>
              <a:sym typeface="Arial"/>
            </a:endParaRPr>
          </a:p>
        </p:txBody>
      </p:sp>
      <p:sp>
        <p:nvSpPr>
          <p:cNvPr id="832" name="Google Shape;832;g29fa019884f_2_337"/>
          <p:cNvSpPr txBox="1"/>
          <p:nvPr/>
        </p:nvSpPr>
        <p:spPr>
          <a:xfrm>
            <a:off x="1235175" y="1297725"/>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EXPERIENCES</a:t>
            </a:r>
            <a:endParaRPr b="0" i="0" sz="1400" u="none" cap="none" strike="noStrike">
              <a:solidFill>
                <a:srgbClr val="000000"/>
              </a:solidFill>
              <a:latin typeface="Arial"/>
              <a:ea typeface="Arial"/>
              <a:cs typeface="Arial"/>
              <a:sym typeface="Arial"/>
            </a:endParaRPr>
          </a:p>
        </p:txBody>
      </p:sp>
      <p:pic>
        <p:nvPicPr>
          <p:cNvPr id="833" name="Google Shape;833;g29fa019884f_2_337"/>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834" name="Google Shape;834;g29fa019884f_2_337"/>
          <p:cNvSpPr txBox="1"/>
          <p:nvPr/>
        </p:nvSpPr>
        <p:spPr>
          <a:xfrm>
            <a:off x="1686525" y="180975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TRAUMAS</a:t>
            </a:r>
            <a:endParaRPr b="0" i="0" sz="1400" u="none" cap="none" strike="noStrike">
              <a:solidFill>
                <a:srgbClr val="000000"/>
              </a:solidFill>
              <a:latin typeface="Arial"/>
              <a:ea typeface="Arial"/>
              <a:cs typeface="Arial"/>
              <a:sym typeface="Arial"/>
            </a:endParaRPr>
          </a:p>
        </p:txBody>
      </p:sp>
      <p:cxnSp>
        <p:nvCxnSpPr>
          <p:cNvPr id="835" name="Google Shape;835;g29fa019884f_2_337"/>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med" w="med" type="triangle"/>
          </a:ln>
        </p:spPr>
      </p:cxnSp>
      <p:sp>
        <p:nvSpPr>
          <p:cNvPr id="836" name="Google Shape;836;g29fa019884f_2_337"/>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837" name="Google Shape;837;g29fa019884f_2_337"/>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chemeClr val="lt1"/>
              </a:solidFill>
              <a:latin typeface="Arial"/>
              <a:ea typeface="Arial"/>
              <a:cs typeface="Arial"/>
              <a:sym typeface="Arial"/>
            </a:endParaRPr>
          </a:p>
        </p:txBody>
      </p:sp>
      <p:sp>
        <p:nvSpPr>
          <p:cNvPr id="838" name="Google Shape;838;g29fa019884f_2_337"/>
          <p:cNvSpPr txBox="1"/>
          <p:nvPr/>
        </p:nvSpPr>
        <p:spPr>
          <a:xfrm>
            <a:off x="2897175" y="7507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Consciousness</a:t>
            </a:r>
            <a:endParaRPr b="0" i="0" sz="1800" u="none" cap="none" strike="noStrike">
              <a:solidFill>
                <a:srgbClr val="000000"/>
              </a:solidFill>
              <a:latin typeface="Arial"/>
              <a:ea typeface="Arial"/>
              <a:cs typeface="Arial"/>
              <a:sym typeface="Arial"/>
            </a:endParaRPr>
          </a:p>
        </p:txBody>
      </p:sp>
      <p:sp>
        <p:nvSpPr>
          <p:cNvPr id="839" name="Google Shape;839;g29fa019884f_2_337"/>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VALUES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GOALS</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MEANING</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3" name="Shape 843"/>
        <p:cNvGrpSpPr/>
        <p:nvPr/>
      </p:nvGrpSpPr>
      <p:grpSpPr>
        <a:xfrm>
          <a:off x="0" y="0"/>
          <a:ext cx="0" cy="0"/>
          <a:chOff x="0" y="0"/>
          <a:chExt cx="0" cy="0"/>
        </a:xfrm>
      </p:grpSpPr>
      <p:sp>
        <p:nvSpPr>
          <p:cNvPr id="844" name="Google Shape;844;g29fa019884f_2_352"/>
          <p:cNvSpPr txBox="1"/>
          <p:nvPr/>
        </p:nvSpPr>
        <p:spPr>
          <a:xfrm>
            <a:off x="652575" y="298650"/>
            <a:ext cx="7013400" cy="6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The Self   </a:t>
            </a:r>
            <a:r>
              <a:rPr b="0" i="0" lang="en" sz="3000" u="none" cap="none" strike="noStrike">
                <a:solidFill>
                  <a:schemeClr val="lt1"/>
                </a:solidFill>
                <a:latin typeface="Arial"/>
                <a:ea typeface="Arial"/>
                <a:cs typeface="Arial"/>
                <a:sym typeface="Arial"/>
              </a:rPr>
              <a:t>Crumbaugh                 NOOS</a:t>
            </a:r>
            <a:endParaRPr b="0" i="0" sz="3000" u="none" cap="none" strike="noStrike">
              <a:solidFill>
                <a:schemeClr val="lt1"/>
              </a:solidFill>
              <a:latin typeface="Arial"/>
              <a:ea typeface="Arial"/>
              <a:cs typeface="Arial"/>
              <a:sym typeface="Arial"/>
            </a:endParaRPr>
          </a:p>
        </p:txBody>
      </p:sp>
      <p:sp>
        <p:nvSpPr>
          <p:cNvPr id="845" name="Google Shape;845;g29fa019884f_2_352"/>
          <p:cNvSpPr txBox="1"/>
          <p:nvPr/>
        </p:nvSpPr>
        <p:spPr>
          <a:xfrm>
            <a:off x="418175" y="1655163"/>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FREUD</a:t>
            </a:r>
            <a:endParaRPr b="0" i="0" sz="1800" u="none" cap="none" strike="noStrike">
              <a:solidFill>
                <a:srgbClr val="000000"/>
              </a:solidFill>
              <a:latin typeface="Arial"/>
              <a:ea typeface="Arial"/>
              <a:cs typeface="Arial"/>
              <a:sym typeface="Arial"/>
            </a:endParaRPr>
          </a:p>
        </p:txBody>
      </p:sp>
      <p:sp>
        <p:nvSpPr>
          <p:cNvPr id="846" name="Google Shape;846;g29fa019884f_2_352"/>
          <p:cNvSpPr txBox="1"/>
          <p:nvPr/>
        </p:nvSpPr>
        <p:spPr>
          <a:xfrm>
            <a:off x="861838" y="1450200"/>
            <a:ext cx="310800" cy="258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CBT</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BECK</a:t>
            </a:r>
            <a:endParaRPr b="0" i="0" sz="1800" u="none" cap="none" strike="noStrike">
              <a:solidFill>
                <a:srgbClr val="000000"/>
              </a:solidFill>
              <a:latin typeface="Arial"/>
              <a:ea typeface="Arial"/>
              <a:cs typeface="Arial"/>
              <a:sym typeface="Arial"/>
            </a:endParaRPr>
          </a:p>
        </p:txBody>
      </p:sp>
      <p:pic>
        <p:nvPicPr>
          <p:cNvPr id="847" name="Google Shape;847;g29fa019884f_2_352"/>
          <p:cNvPicPr preferRelativeResize="0"/>
          <p:nvPr/>
        </p:nvPicPr>
        <p:blipFill rotWithShape="1">
          <a:blip r:embed="rId3">
            <a:alphaModFix/>
          </a:blip>
          <a:srcRect b="0" l="0" r="0" t="0"/>
          <a:stretch/>
        </p:blipFill>
        <p:spPr>
          <a:xfrm>
            <a:off x="2941952" y="1297727"/>
            <a:ext cx="2534075" cy="2534075"/>
          </a:xfrm>
          <a:prstGeom prst="rect">
            <a:avLst/>
          </a:prstGeom>
          <a:noFill/>
          <a:ln>
            <a:noFill/>
          </a:ln>
        </p:spPr>
      </p:pic>
      <p:sp>
        <p:nvSpPr>
          <p:cNvPr id="848" name="Google Shape;848;g29fa019884f_2_352"/>
          <p:cNvSpPr txBox="1"/>
          <p:nvPr/>
        </p:nvSpPr>
        <p:spPr>
          <a:xfrm>
            <a:off x="1457925" y="1983525"/>
            <a:ext cx="198600" cy="999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EMDR</a:t>
            </a:r>
            <a:endParaRPr b="0" i="0" sz="1800" u="none" cap="none" strike="noStrike">
              <a:solidFill>
                <a:srgbClr val="000000"/>
              </a:solidFill>
              <a:latin typeface="Arial"/>
              <a:ea typeface="Arial"/>
              <a:cs typeface="Arial"/>
              <a:sym typeface="Arial"/>
            </a:endParaRPr>
          </a:p>
        </p:txBody>
      </p:sp>
      <p:cxnSp>
        <p:nvCxnSpPr>
          <p:cNvPr id="849" name="Google Shape;849;g29fa019884f_2_352"/>
          <p:cNvCxnSpPr/>
          <p:nvPr/>
        </p:nvCxnSpPr>
        <p:spPr>
          <a:xfrm flipH="1" rot="10800000">
            <a:off x="1326025" y="4236800"/>
            <a:ext cx="6170400" cy="18900"/>
          </a:xfrm>
          <a:prstGeom prst="straightConnector1">
            <a:avLst/>
          </a:prstGeom>
          <a:noFill/>
          <a:ln cap="flat" cmpd="sng" w="9525">
            <a:solidFill>
              <a:schemeClr val="dk2"/>
            </a:solidFill>
            <a:prstDash val="solid"/>
            <a:round/>
            <a:headEnd len="sm" w="sm" type="none"/>
            <a:tailEnd len="med" w="med" type="triangle"/>
          </a:ln>
        </p:spPr>
      </p:cxnSp>
      <p:sp>
        <p:nvSpPr>
          <p:cNvPr id="850" name="Google Shape;850;g29fa019884f_2_352"/>
          <p:cNvSpPr txBox="1"/>
          <p:nvPr/>
        </p:nvSpPr>
        <p:spPr>
          <a:xfrm>
            <a:off x="418175" y="403140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Past</a:t>
            </a:r>
            <a:endParaRPr b="0" i="0" sz="1400" u="none" cap="none" strike="noStrike">
              <a:solidFill>
                <a:srgbClr val="000000"/>
              </a:solidFill>
              <a:latin typeface="Arial"/>
              <a:ea typeface="Arial"/>
              <a:cs typeface="Arial"/>
              <a:sym typeface="Arial"/>
            </a:endParaRPr>
          </a:p>
        </p:txBody>
      </p:sp>
      <p:sp>
        <p:nvSpPr>
          <p:cNvPr id="851" name="Google Shape;851;g29fa019884f_2_352"/>
          <p:cNvSpPr txBox="1"/>
          <p:nvPr/>
        </p:nvSpPr>
        <p:spPr>
          <a:xfrm>
            <a:off x="7585050" y="4084250"/>
            <a:ext cx="733500" cy="32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Future</a:t>
            </a:r>
            <a:endParaRPr b="0" i="0" sz="1400" u="none" cap="none" strike="noStrike">
              <a:solidFill>
                <a:schemeClr val="lt1"/>
              </a:solidFill>
              <a:latin typeface="Arial"/>
              <a:ea typeface="Arial"/>
              <a:cs typeface="Arial"/>
              <a:sym typeface="Arial"/>
            </a:endParaRPr>
          </a:p>
        </p:txBody>
      </p:sp>
      <p:sp>
        <p:nvSpPr>
          <p:cNvPr id="852" name="Google Shape;852;g29fa019884f_2_352"/>
          <p:cNvSpPr txBox="1"/>
          <p:nvPr/>
        </p:nvSpPr>
        <p:spPr>
          <a:xfrm>
            <a:off x="2820975" y="903150"/>
            <a:ext cx="2829000" cy="25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MINDFULNESS</a:t>
            </a:r>
            <a:endParaRPr b="0" i="0" sz="1800" u="none" cap="none" strike="noStrike">
              <a:solidFill>
                <a:srgbClr val="000000"/>
              </a:solidFill>
              <a:latin typeface="Arial"/>
              <a:ea typeface="Arial"/>
              <a:cs typeface="Arial"/>
              <a:sym typeface="Arial"/>
            </a:endParaRPr>
          </a:p>
        </p:txBody>
      </p:sp>
      <p:sp>
        <p:nvSpPr>
          <p:cNvPr id="853" name="Google Shape;853;g29fa019884f_2_352"/>
          <p:cNvSpPr txBox="1"/>
          <p:nvPr/>
        </p:nvSpPr>
        <p:spPr>
          <a:xfrm>
            <a:off x="6457025" y="1259625"/>
            <a:ext cx="2667000" cy="1828800"/>
          </a:xfrm>
          <a:prstGeom prst="rect">
            <a:avLst/>
          </a:prstGeom>
          <a:noFill/>
          <a:ln>
            <a:noFill/>
          </a:ln>
        </p:spPr>
        <p:txBody>
          <a:bodyPr anchorCtr="0" anchor="t" bIns="91425" lIns="91425" spcFirstLastPara="1" rIns="91425" wrap="square" tIns="91425">
            <a:no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FRANKL</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LOGOTHERAPY</a:t>
            </a:r>
            <a:endParaRPr b="0" i="0" sz="1800" u="none" cap="none" strike="noStrike">
              <a:solidFill>
                <a:schemeClr val="lt1"/>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Coaching</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857" name="Shape 857"/>
        <p:cNvGrpSpPr/>
        <p:nvPr/>
      </p:nvGrpSpPr>
      <p:grpSpPr>
        <a:xfrm>
          <a:off x="0" y="0"/>
          <a:ext cx="0" cy="0"/>
          <a:chOff x="0" y="0"/>
          <a:chExt cx="0" cy="0"/>
        </a:xfrm>
      </p:grpSpPr>
      <p:sp>
        <p:nvSpPr>
          <p:cNvPr id="858" name="Google Shape;858;g29fa019884f_4_587"/>
          <p:cNvSpPr txBox="1"/>
          <p:nvPr>
            <p:ph type="ctrTitle"/>
          </p:nvPr>
        </p:nvSpPr>
        <p:spPr>
          <a:xfrm>
            <a:off x="1860000" y="22188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chemeClr val="accent2"/>
                </a:solidFill>
              </a:rPr>
              <a:t>Viktor Frankl </a:t>
            </a:r>
            <a:endParaRPr sz="3400">
              <a:solidFill>
                <a:schemeClr val="accent2"/>
              </a:solidFill>
            </a:endParaRPr>
          </a:p>
        </p:txBody>
      </p:sp>
      <p:sp>
        <p:nvSpPr>
          <p:cNvPr id="859" name="Google Shape;859;g29fa019884f_4_587"/>
          <p:cNvSpPr txBox="1"/>
          <p:nvPr/>
        </p:nvSpPr>
        <p:spPr>
          <a:xfrm>
            <a:off x="-115925" y="1556750"/>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6"/>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pic>
        <p:nvPicPr>
          <p:cNvPr id="864" name="Google Shape;864;gfa2d759b2a_0_0"/>
          <p:cNvPicPr preferRelativeResize="0"/>
          <p:nvPr/>
        </p:nvPicPr>
        <p:blipFill rotWithShape="1">
          <a:blip r:embed="rId3">
            <a:alphaModFix/>
          </a:blip>
          <a:srcRect b="7873" l="32305" r="36926" t="22259"/>
          <a:stretch/>
        </p:blipFill>
        <p:spPr>
          <a:xfrm>
            <a:off x="2531700" y="218950"/>
            <a:ext cx="3763299" cy="48047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g29fa019884f_6_1"/>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Reflections</a:t>
            </a:r>
            <a:endParaRPr/>
          </a:p>
        </p:txBody>
      </p:sp>
      <p:sp>
        <p:nvSpPr>
          <p:cNvPr id="870" name="Google Shape;870;g29fa019884f_6_1"/>
          <p:cNvSpPr txBox="1"/>
          <p:nvPr>
            <p:ph idx="4294967295" type="title"/>
          </p:nvPr>
        </p:nvSpPr>
        <p:spPr>
          <a:xfrm>
            <a:off x="505875" y="1357075"/>
            <a:ext cx="5574000" cy="30387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What did you gain from taking this program?</a:t>
            </a:r>
            <a:endParaRPr b="0" sz="2400">
              <a:highlight>
                <a:srgbClr val="FFFFFF"/>
              </a:highlight>
              <a:latin typeface="Arial"/>
              <a:ea typeface="Arial"/>
              <a:cs typeface="Arial"/>
              <a:sym typeface="Arial"/>
            </a:endParaRPr>
          </a:p>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How do you intend you use the information that you learned?</a:t>
            </a:r>
            <a:endParaRPr b="0" sz="2400">
              <a:highlight>
                <a:srgbClr val="FFFFFF"/>
              </a:highlight>
              <a:latin typeface="Arial"/>
              <a:ea typeface="Arial"/>
              <a:cs typeface="Arial"/>
              <a:sym typeface="Arial"/>
            </a:endParaRPr>
          </a:p>
          <a:p>
            <a:pPr indent="0" lvl="0" marL="0" rtl="0" algn="l">
              <a:lnSpc>
                <a:spcPct val="115000"/>
              </a:lnSpc>
              <a:spcBef>
                <a:spcPts val="0"/>
              </a:spcBef>
              <a:spcAft>
                <a:spcPts val="0"/>
              </a:spcAft>
              <a:buSzPts val="3000"/>
              <a:buNone/>
            </a:pPr>
            <a:r>
              <a:t/>
            </a:r>
            <a:endParaRPr sz="2800"/>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871" name="Google Shape;871;g29fa019884f_6_1"/>
          <p:cNvPicPr preferRelativeResize="0"/>
          <p:nvPr/>
        </p:nvPicPr>
        <p:blipFill rotWithShape="1">
          <a:blip r:embed="rId3">
            <a:alphaModFix/>
          </a:blip>
          <a:srcRect b="0" l="0" r="0" t="0"/>
          <a:stretch/>
        </p:blipFill>
        <p:spPr>
          <a:xfrm>
            <a:off x="6482225" y="955675"/>
            <a:ext cx="2114275" cy="14069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pic>
        <p:nvPicPr>
          <p:cNvPr id="876" name="Google Shape;876;gfa2d759b2a_0_6"/>
          <p:cNvPicPr preferRelativeResize="0"/>
          <p:nvPr/>
        </p:nvPicPr>
        <p:blipFill rotWithShape="1">
          <a:blip r:embed="rId3">
            <a:alphaModFix/>
          </a:blip>
          <a:srcRect b="0" l="0" r="0" t="0"/>
          <a:stretch/>
        </p:blipFill>
        <p:spPr>
          <a:xfrm>
            <a:off x="2128513" y="1152900"/>
            <a:ext cx="5074375" cy="3376775"/>
          </a:xfrm>
          <a:prstGeom prst="rect">
            <a:avLst/>
          </a:prstGeom>
          <a:noFill/>
          <a:ln>
            <a:noFill/>
          </a:ln>
        </p:spPr>
      </p:pic>
      <p:sp>
        <p:nvSpPr>
          <p:cNvPr id="877" name="Google Shape;877;gfa2d759b2a_0_6"/>
          <p:cNvSpPr txBox="1"/>
          <p:nvPr/>
        </p:nvSpPr>
        <p:spPr>
          <a:xfrm>
            <a:off x="3019450" y="312350"/>
            <a:ext cx="4456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DM Sans"/>
                <a:ea typeface="DM Sans"/>
                <a:cs typeface="DM Sans"/>
                <a:sym typeface="DM Sans"/>
              </a:rPr>
              <a:t>Congratulations!</a:t>
            </a:r>
            <a:endParaRPr b="1" i="0" sz="2800" u="none" cap="none" strike="noStrike">
              <a:solidFill>
                <a:srgbClr val="000000"/>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itle &amp; Bullets">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