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6"/>
  </p:notesMasterIdLst>
  <p:sldIdLst>
    <p:sldId id="256" r:id="rId2"/>
    <p:sldId id="257"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13" r:id="rId46"/>
    <p:sldId id="314" r:id="rId47"/>
    <p:sldId id="315" r:id="rId48"/>
    <p:sldId id="316" r:id="rId49"/>
    <p:sldId id="317" r:id="rId50"/>
    <p:sldId id="318" r:id="rId51"/>
    <p:sldId id="319" r:id="rId52"/>
    <p:sldId id="320" r:id="rId53"/>
    <p:sldId id="321" r:id="rId54"/>
    <p:sldId id="322" r:id="rId55"/>
  </p:sldIdLst>
  <p:sldSz cx="9144000" cy="5143500" type="screen16x9"/>
  <p:notesSz cx="6858000" cy="9144000"/>
  <p:embeddedFontLst>
    <p:embeddedFont>
      <p:font typeface="DM Sans" pitchFamily="2" charset="0"/>
      <p:regular r:id="rId57"/>
      <p:bold r:id="rId58"/>
      <p:italic r:id="rId59"/>
      <p:boldItalic r:id="rId60"/>
    </p:embeddedFont>
    <p:embeddedFont>
      <p:font typeface="Georgia" panose="02040502050405020303" pitchFamily="18" charset="0"/>
      <p:regular r:id="rId61"/>
      <p:bold r:id="rId62"/>
      <p:italic r:id="rId63"/>
      <p:boldItalic r:id="rId64"/>
    </p:embeddedFont>
    <p:embeddedFont>
      <p:font typeface="Lato" panose="020F0502020204030203" pitchFamily="34" charset="0"/>
      <p:regular r:id="rId65"/>
      <p:bold r:id="rId66"/>
      <p:italic r:id="rId67"/>
      <p:boldItalic r:id="rId68"/>
    </p:embeddedFont>
    <p:embeddedFont>
      <p:font typeface="Merriweather" panose="00000500000000000000" pitchFamily="2" charset="0"/>
      <p:regular r:id="rId69"/>
      <p:bold r:id="rId70"/>
      <p:italic r:id="rId71"/>
      <p:boldItalic r:id="rId72"/>
    </p:embeddedFont>
    <p:embeddedFont>
      <p:font typeface="Montserrat" panose="00000500000000000000" pitchFamily="2" charset="0"/>
      <p:regular r:id="rId73"/>
      <p:bold r:id="rId74"/>
      <p:italic r:id="rId75"/>
      <p:boldItalic r:id="rId76"/>
    </p:embeddedFont>
    <p:embeddedFont>
      <p:font typeface="Montserrat ExtraBold" panose="00000900000000000000" pitchFamily="2" charset="0"/>
      <p:bold r:id="rId77"/>
      <p:boldItalic r:id="rId78"/>
    </p:embeddedFont>
    <p:embeddedFont>
      <p:font typeface="Raleway" pitchFamily="2" charset="0"/>
      <p:regular r:id="rId79"/>
      <p:bold r:id="rId80"/>
      <p:italic r:id="rId81"/>
      <p:boldItalic r:id="rId82"/>
    </p:embeddedFont>
    <p:embeddedFont>
      <p:font typeface="Roboto" panose="02000000000000000000" pitchFamily="2" charset="0"/>
      <p:regular r:id="rId83"/>
      <p:bold r:id="rId84"/>
      <p:italic r:id="rId85"/>
      <p:boldItalic r:id="rId8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8" roundtripDataSignature="AMtx7mi+uvQ+W5rptF/kz6I4T8iOLSzOs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706" y="3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7.fntdata"/><Relationship Id="rId68" Type="http://schemas.openxmlformats.org/officeDocument/2006/relationships/font" Target="fonts/font12.fntdata"/><Relationship Id="rId84" Type="http://schemas.openxmlformats.org/officeDocument/2006/relationships/font" Target="fonts/font28.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font" Target="fonts/font2.fntdata"/><Relationship Id="rId74" Type="http://schemas.openxmlformats.org/officeDocument/2006/relationships/font" Target="fonts/font18.fntdata"/><Relationship Id="rId79" Type="http://schemas.openxmlformats.org/officeDocument/2006/relationships/font" Target="fonts/font23.fntdata"/><Relationship Id="rId102" Type="http://schemas.openxmlformats.org/officeDocument/2006/relationships/tableStyles" Target="tableStyles.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77" Type="http://schemas.openxmlformats.org/officeDocument/2006/relationships/font" Target="fonts/font21.fntdata"/><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6.fntdata"/><Relationship Id="rId80" Type="http://schemas.openxmlformats.org/officeDocument/2006/relationships/font" Target="fonts/font24.fntdata"/><Relationship Id="rId85" Type="http://schemas.openxmlformats.org/officeDocument/2006/relationships/font" Target="fonts/font29.fntdata"/><Relationship Id="rId98"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font" Target="fonts/font19.fntdata"/><Relationship Id="rId83" Type="http://schemas.openxmlformats.org/officeDocument/2006/relationships/font" Target="fonts/font2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font" Target="fonts/font17.fntdata"/><Relationship Id="rId78" Type="http://schemas.openxmlformats.org/officeDocument/2006/relationships/font" Target="fonts/font22.fntdata"/><Relationship Id="rId81" Type="http://schemas.openxmlformats.org/officeDocument/2006/relationships/font" Target="fonts/font25.fntdata"/><Relationship Id="rId86" Type="http://schemas.openxmlformats.org/officeDocument/2006/relationships/font" Target="fonts/font30.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20.fntdata"/><Relationship Id="rId7" Type="http://schemas.openxmlformats.org/officeDocument/2006/relationships/slide" Target="slides/slide6.xml"/><Relationship Id="rId71" Type="http://schemas.openxmlformats.org/officeDocument/2006/relationships/font" Target="fonts/font1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0.fntdata"/><Relationship Id="rId61" Type="http://schemas.openxmlformats.org/officeDocument/2006/relationships/font" Target="fonts/font5.fntdata"/><Relationship Id="rId82" Type="http://schemas.openxmlformats.org/officeDocument/2006/relationships/font" Target="fonts/font26.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LlC2OdnhIiQ"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64e080f534_0_4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 name="Google Shape;113;g364e080f534_0_4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 name="Google Shape;12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364e080f534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8" name="Google Shape;258;g364e080f534_0_1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64e080f534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5" name="Google Shape;265;g364e080f534_0_1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64e080f534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4" name="Google Shape;274;g364e080f534_0_1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64e080f534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2" name="Google Shape;282;g364e080f534_0_1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64e080f534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0" name="Google Shape;290;g364e080f534_0_1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64e080f534_0_1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98" name="Google Shape;298;g364e080f534_0_14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64e080f534_0_1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05" name="Google Shape;305;g364e080f534_0_14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64e080f534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2" name="Google Shape;312;g364e080f534_0_1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Arial"/>
              <a:buNone/>
            </a:pPr>
            <a:r>
              <a:rPr lang="en" u="sng">
                <a:solidFill>
                  <a:schemeClr val="hlink"/>
                </a:solidFill>
                <a:hlinkClick r:id="rId3"/>
              </a:rPr>
              <a:t>https://www.youtube.com/watch?v=LlC2OdnhIiQ</a:t>
            </a: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364e080f534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0" name="Google Shape;320;g364e080f534_0_1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64e080f534_0_1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27" name="Google Shape;327;g364e080f534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3" name="Google Shape;33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0" name="Google Shape;34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0" name="Google Shape;350;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6" name="Google Shape;35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f4301d33d1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0" name="Google Shape;370;gf4301d33d1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f4301d33d1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6" name="Google Shape;376;gf4301d33d1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https://www.youtube.com/watch?v=P2L2qw-IM64</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f4301d33d1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1" name="Google Shape;381;gf4301d33d1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f4301d33d1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9" name="Google Shape;389;gf4301d33d1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f4301d33d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7" name="Google Shape;397;gf4301d33d1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f4301d33d1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4" name="Google Shape;404;gf4301d33d1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f4301d33d1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0" name="Google Shape;410;gf4301d33d1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f4301d33d1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5" name="Google Shape;425;gf4301d33d1_0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7: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9" name="Google Shape;43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f4301d33d1_0_157: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6" name="Google Shape;446;gf4301d33d1_0_1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2" name="Google Shape;45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9" name="Google Shape;45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2"/>
              </a:buClr>
              <a:buSzPts val="1100"/>
              <a:buFont typeface="Arial"/>
              <a:buNone/>
            </a:pPr>
            <a:r>
              <a:rPr lang="en" sz="1150" b="1">
                <a:solidFill>
                  <a:srgbClr val="373737"/>
                </a:solidFill>
                <a:highlight>
                  <a:srgbClr val="FFFFFF"/>
                </a:highlight>
              </a:rPr>
              <a:t>Listening</a:t>
            </a:r>
            <a:endParaRPr sz="1150" b="1">
              <a:solidFill>
                <a:srgbClr val="373737"/>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It seems rather obvious that a coach would have to listen to the client, however there are many ways to listen to someone and on several different levels. Sometimes listening to what people are avoiding saying or to what they are saying with their tone, body language or other non verbal communications, is every bit as important as what they do say. Have a look at the blog on listening skills and models</a:t>
            </a:r>
            <a:endParaRPr sz="1150">
              <a:solidFill>
                <a:srgbClr val="373737"/>
              </a:solidFill>
              <a:highlight>
                <a:srgbClr val="FFFFFF"/>
              </a:highlight>
            </a:endParaRPr>
          </a:p>
          <a:p>
            <a:pPr marL="0" lvl="0" indent="0" algn="l" rtl="0">
              <a:lnSpc>
                <a:spcPct val="115000"/>
              </a:lnSpc>
              <a:spcBef>
                <a:spcPts val="1900"/>
              </a:spcBef>
              <a:spcAft>
                <a:spcPts val="0"/>
              </a:spcAft>
              <a:buClr>
                <a:schemeClr val="dk2"/>
              </a:buClr>
              <a:buSzPts val="1100"/>
              <a:buFont typeface="Arial"/>
              <a:buNone/>
            </a:pPr>
            <a:r>
              <a:rPr lang="en" sz="1150" b="1">
                <a:solidFill>
                  <a:srgbClr val="373737"/>
                </a:solidFill>
                <a:highlight>
                  <a:srgbClr val="FFFFFF"/>
                </a:highlight>
              </a:rPr>
              <a:t>Curiosity</a:t>
            </a:r>
            <a:endParaRPr sz="1150" b="1">
              <a:solidFill>
                <a:srgbClr val="373737"/>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coach’s primary jobs is to be curious and ask provocative, open ended and inviting questions that will invite the client to look in a direction or another, but with no preconceived conclusion. These are not leading questions, and the coach is not attached to the answer they receive. If it is not a fruitful or relevant place to look, the client will know and say so, or the coach will see that it was a dead end and ask a different question.</a:t>
            </a:r>
            <a:endParaRPr sz="1150">
              <a:solidFill>
                <a:srgbClr val="373737"/>
              </a:solidFill>
              <a:highlight>
                <a:srgbClr val="FFFFFF"/>
              </a:highlight>
            </a:endParaRPr>
          </a:p>
          <a:p>
            <a:pPr marL="0" lvl="0" indent="0" algn="l" rtl="0">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Exploring together from the context of curiosity allows for non threatening exploration from a playful and innocent state, full of wonder and lacking in judgment. Curious questions like, “I wonder what you want?” “I wonder what your life would be like if you could design it anyway you like.” “I wonder what is holding you back” can be fun and exciting or even powerful and surprising to ponder.</a:t>
            </a:r>
            <a:endParaRPr sz="1150">
              <a:solidFill>
                <a:srgbClr val="373737"/>
              </a:solidFill>
              <a:highlight>
                <a:srgbClr val="FFFFFF"/>
              </a:highlight>
            </a:endParaRPr>
          </a:p>
          <a:p>
            <a:pPr marL="0" lvl="0" indent="0" algn="l" rtl="0">
              <a:lnSpc>
                <a:spcPct val="115000"/>
              </a:lnSpc>
              <a:spcBef>
                <a:spcPts val="1900"/>
              </a:spcBef>
              <a:spcAft>
                <a:spcPts val="0"/>
              </a:spcAft>
              <a:buClr>
                <a:schemeClr val="dk2"/>
              </a:buClr>
              <a:buSzPts val="1100"/>
              <a:buFont typeface="Arial"/>
              <a:buNone/>
            </a:pPr>
            <a:r>
              <a:rPr lang="en" sz="1150" b="1">
                <a:solidFill>
                  <a:srgbClr val="373737"/>
                </a:solidFill>
                <a:highlight>
                  <a:srgbClr val="FFFFFF"/>
                </a:highlight>
              </a:rPr>
              <a:t>Intuition</a:t>
            </a:r>
            <a:endParaRPr sz="1150" b="1">
              <a:solidFill>
                <a:srgbClr val="373737"/>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Our intuition or sixth sense, tells us things about our environment that the senses of sight, sound, smell, taste and touch cannot tell us if we develop, strengthen and learn to listen to it. Quite often we can get a “gut reaction” and not listen to it because we do not trust our intuition or instincts. In Co-active coaching people are taught that it is not so much about “being right” with their intuition, but the key is to have their senses sensitively tuned in to pick up signals, and then to speak directly from that place of intuition and then dance in the moment with what ever shows up.</a:t>
            </a:r>
            <a:endParaRPr sz="1150">
              <a:solidFill>
                <a:srgbClr val="373737"/>
              </a:solidFill>
              <a:highlight>
                <a:srgbClr val="FFFFFF"/>
              </a:highlight>
            </a:endParaRPr>
          </a:p>
          <a:p>
            <a:pPr marL="0" lvl="0" indent="0" algn="l" rtl="0">
              <a:lnSpc>
                <a:spcPct val="115000"/>
              </a:lnSpc>
              <a:spcBef>
                <a:spcPts val="1900"/>
              </a:spcBef>
              <a:spcAft>
                <a:spcPts val="0"/>
              </a:spcAft>
              <a:buClr>
                <a:schemeClr val="dk2"/>
              </a:buClr>
              <a:buSzPts val="1100"/>
              <a:buFont typeface="Arial"/>
              <a:buNone/>
            </a:pPr>
            <a:r>
              <a:rPr lang="en" sz="1150" b="1">
                <a:solidFill>
                  <a:srgbClr val="373737"/>
                </a:solidFill>
                <a:highlight>
                  <a:srgbClr val="FFFFFF"/>
                </a:highlight>
              </a:rPr>
              <a:t>Self Management</a:t>
            </a:r>
            <a:endParaRPr sz="1150" b="1">
              <a:solidFill>
                <a:srgbClr val="373737"/>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In order for the coach to hold the client’s agenda in the forefront, he or she must be able to effectively manage “their own stuff” in lots of different ways. This can range from keeping an open mind when presented with something that the coach has strong personal feelings about, to not rushing in to “give the answer” or rescue a client when they seem “stuck”, and also keeping in mind that your answer as the coach may not be the right answer at all for the client.</a:t>
            </a:r>
            <a:endParaRPr sz="1150">
              <a:solidFill>
                <a:srgbClr val="373737"/>
              </a:solidFill>
              <a:highlight>
                <a:srgbClr val="FFFFFF"/>
              </a:highlight>
            </a:endParaRPr>
          </a:p>
          <a:p>
            <a:pPr marL="0" lvl="0" indent="0" algn="l" rtl="0">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We all have our own experiences, opinions and approaches to doing things but it is important for the coach to remember that the client has or can find his or her own answer and that the coach’s job is to simply find the questions that reveal it.</a:t>
            </a:r>
            <a:endParaRPr sz="1150">
              <a:solidFill>
                <a:srgbClr val="373737"/>
              </a:solidFill>
              <a:highlight>
                <a:srgbClr val="FFFFFF"/>
              </a:highlight>
            </a:endParaRPr>
          </a:p>
          <a:p>
            <a:pPr marL="0" lvl="0" indent="0" algn="l" rtl="0">
              <a:lnSpc>
                <a:spcPct val="115000"/>
              </a:lnSpc>
              <a:spcBef>
                <a:spcPts val="1900"/>
              </a:spcBef>
              <a:spcAft>
                <a:spcPts val="0"/>
              </a:spcAft>
              <a:buClr>
                <a:schemeClr val="dk2"/>
              </a:buClr>
              <a:buSzPts val="1100"/>
              <a:buFont typeface="Arial"/>
              <a:buNone/>
            </a:pPr>
            <a:r>
              <a:rPr lang="en" sz="1150" b="1">
                <a:solidFill>
                  <a:srgbClr val="373737"/>
                </a:solidFill>
                <a:highlight>
                  <a:srgbClr val="FFFFFF"/>
                </a:highlight>
              </a:rPr>
              <a:t>Forward the Action / Deepen the Learning</a:t>
            </a:r>
            <a:endParaRPr sz="1150" b="1">
              <a:solidFill>
                <a:srgbClr val="373737"/>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things that sets a coaching relationship apart from other similar ones is the focus on the client’s action. Clients come to coaching with a desire to move forward in their lives which is why “forwarding the action” is a core quality. Over time the client can see the progress of these actions but in the process of doing there is often also a lot of learning that takes place. Learning comes in many forms, from what they learn about themselves and their desires, to what they learn through their actions and even what they learn by not taking action. This is why the co-active model pairs “deepening the learning” with “forwarding the action”.</a:t>
            </a:r>
            <a:endParaRPr sz="1150">
              <a:solidFill>
                <a:srgbClr val="373737"/>
              </a:solidFill>
              <a:highlight>
                <a:srgbClr val="FFFFFF"/>
              </a:highlight>
            </a:endParaRPr>
          </a:p>
          <a:p>
            <a:pPr marL="0" lvl="0" indent="0" algn="l" rtl="0">
              <a:lnSpc>
                <a:spcPct val="100000"/>
              </a:lnSpc>
              <a:spcBef>
                <a:spcPts val="190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0" name="Google Shape;47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2"/>
              </a:buClr>
              <a:buSzPts val="1100"/>
              <a:buFont typeface="Arial"/>
              <a:buNone/>
            </a:pPr>
            <a:r>
              <a:rPr lang="en" sz="1150" b="1">
                <a:solidFill>
                  <a:srgbClr val="373737"/>
                </a:solidFill>
                <a:highlight>
                  <a:srgbClr val="FFFFFF"/>
                </a:highlight>
              </a:rPr>
              <a:t>Listening</a:t>
            </a:r>
            <a:endParaRPr sz="1150" b="1">
              <a:solidFill>
                <a:srgbClr val="373737"/>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It seems rather obvious that a coach would have to listen to the client, however there are many ways to listen to someone and on several different levels. Sometimes listening to what people are avoiding saying or to what they are saying with their tone, body language or other non verbal communications, is every bit as important as what they do say. Have a look at the blog on listening skills and models</a:t>
            </a:r>
            <a:endParaRPr sz="1150">
              <a:solidFill>
                <a:srgbClr val="373737"/>
              </a:solidFill>
              <a:highlight>
                <a:srgbClr val="FFFFFF"/>
              </a:highlight>
            </a:endParaRPr>
          </a:p>
          <a:p>
            <a:pPr marL="0" lvl="0" indent="0" algn="l" rtl="0">
              <a:lnSpc>
                <a:spcPct val="115000"/>
              </a:lnSpc>
              <a:spcBef>
                <a:spcPts val="1900"/>
              </a:spcBef>
              <a:spcAft>
                <a:spcPts val="0"/>
              </a:spcAft>
              <a:buClr>
                <a:schemeClr val="dk2"/>
              </a:buClr>
              <a:buSzPts val="1100"/>
              <a:buFont typeface="Arial"/>
              <a:buNone/>
            </a:pPr>
            <a:r>
              <a:rPr lang="en" sz="1150" b="1">
                <a:solidFill>
                  <a:srgbClr val="373737"/>
                </a:solidFill>
                <a:highlight>
                  <a:srgbClr val="FFFFFF"/>
                </a:highlight>
              </a:rPr>
              <a:t>Curiosity</a:t>
            </a:r>
            <a:endParaRPr sz="1150" b="1">
              <a:solidFill>
                <a:srgbClr val="373737"/>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coach’s primary jobs is to be curious and ask provocative, open ended and inviting questions that will invite the client to look in a direction or another, but with no preconceived conclusion. These are not leading questions, and the coach is not attached to the answer they receive. If it is not a fruitful or relevant place to look, the client will know and say so, or the coach will see that it was a dead end and ask a different question.</a:t>
            </a:r>
            <a:endParaRPr sz="1150">
              <a:solidFill>
                <a:srgbClr val="373737"/>
              </a:solidFill>
              <a:highlight>
                <a:srgbClr val="FFFFFF"/>
              </a:highlight>
            </a:endParaRPr>
          </a:p>
          <a:p>
            <a:pPr marL="0" lvl="0" indent="0" algn="l" rtl="0">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Exploring together from the context of curiosity allows for non threatening exploration from a playful and innocent state, full of wonder and lacking in judgment. Curious questions like, “I wonder what you want?” “I wonder what your life would be like if you could design it anyway you like.” “I wonder what is holding you back” can be fun and exciting or even powerful and surprising to ponder.</a:t>
            </a:r>
            <a:endParaRPr sz="1150">
              <a:solidFill>
                <a:srgbClr val="373737"/>
              </a:solidFill>
              <a:highlight>
                <a:srgbClr val="FFFFFF"/>
              </a:highlight>
            </a:endParaRPr>
          </a:p>
          <a:p>
            <a:pPr marL="0" lvl="0" indent="0" algn="l" rtl="0">
              <a:lnSpc>
                <a:spcPct val="115000"/>
              </a:lnSpc>
              <a:spcBef>
                <a:spcPts val="1900"/>
              </a:spcBef>
              <a:spcAft>
                <a:spcPts val="0"/>
              </a:spcAft>
              <a:buClr>
                <a:schemeClr val="dk2"/>
              </a:buClr>
              <a:buSzPts val="1100"/>
              <a:buFont typeface="Arial"/>
              <a:buNone/>
            </a:pPr>
            <a:r>
              <a:rPr lang="en" sz="1150" b="1">
                <a:solidFill>
                  <a:srgbClr val="373737"/>
                </a:solidFill>
                <a:highlight>
                  <a:srgbClr val="FFFFFF"/>
                </a:highlight>
              </a:rPr>
              <a:t>Intuition</a:t>
            </a:r>
            <a:endParaRPr sz="1150" b="1">
              <a:solidFill>
                <a:srgbClr val="373737"/>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Our intuition or sixth sense, tells us things about our environment that the senses of sight, sound, smell, taste and touch cannot tell us if we develop, strengthen and learn to listen to it. Quite often we can get a “gut reaction” and not listen to it because we do not trust our intuition or instincts. In Co-active coaching people are taught that it is not so much about “being right” with their intuition, but the key is to have their senses sensitively tuned in to pick up signals, and then to speak directly from that place of intuition and then dance in the moment with what ever shows up.</a:t>
            </a:r>
            <a:endParaRPr sz="1150">
              <a:solidFill>
                <a:srgbClr val="373737"/>
              </a:solidFill>
              <a:highlight>
                <a:srgbClr val="FFFFFF"/>
              </a:highlight>
            </a:endParaRPr>
          </a:p>
          <a:p>
            <a:pPr marL="0" lvl="0" indent="0" algn="l" rtl="0">
              <a:lnSpc>
                <a:spcPct val="115000"/>
              </a:lnSpc>
              <a:spcBef>
                <a:spcPts val="1900"/>
              </a:spcBef>
              <a:spcAft>
                <a:spcPts val="0"/>
              </a:spcAft>
              <a:buClr>
                <a:schemeClr val="dk2"/>
              </a:buClr>
              <a:buSzPts val="1100"/>
              <a:buFont typeface="Arial"/>
              <a:buNone/>
            </a:pPr>
            <a:r>
              <a:rPr lang="en" sz="1150" b="1">
                <a:solidFill>
                  <a:srgbClr val="373737"/>
                </a:solidFill>
                <a:highlight>
                  <a:srgbClr val="FFFFFF"/>
                </a:highlight>
              </a:rPr>
              <a:t>Self Management</a:t>
            </a:r>
            <a:endParaRPr sz="1150" b="1">
              <a:solidFill>
                <a:srgbClr val="373737"/>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In order for the coach to hold the client’s agenda in the forefront, he or she must be able to effectively manage “their own stuff” in lots of different ways. This can range from keeping an open mind when presented with something that the coach has strong personal feelings about, to not rushing in to “give the answer” or rescue a client when they seem “stuck”, and also keeping in mind that your answer as the coach may not be the right answer at all for the client.</a:t>
            </a:r>
            <a:endParaRPr sz="1150">
              <a:solidFill>
                <a:srgbClr val="373737"/>
              </a:solidFill>
              <a:highlight>
                <a:srgbClr val="FFFFFF"/>
              </a:highlight>
            </a:endParaRPr>
          </a:p>
          <a:p>
            <a:pPr marL="0" lvl="0" indent="0" algn="l" rtl="0">
              <a:lnSpc>
                <a:spcPct val="115000"/>
              </a:lnSpc>
              <a:spcBef>
                <a:spcPts val="1900"/>
              </a:spcBef>
              <a:spcAft>
                <a:spcPts val="0"/>
              </a:spcAft>
              <a:buClr>
                <a:schemeClr val="dk2"/>
              </a:buClr>
              <a:buSzPts val="1100"/>
              <a:buFont typeface="Arial"/>
              <a:buNone/>
            </a:pPr>
            <a:r>
              <a:rPr lang="en" sz="1150">
                <a:solidFill>
                  <a:srgbClr val="373737"/>
                </a:solidFill>
                <a:highlight>
                  <a:srgbClr val="FFFFFF"/>
                </a:highlight>
              </a:rPr>
              <a:t>We all have our own experiences, opinions and approaches to doing things but it is important for the coach to remember that the client has or can find his or her own answer and that the coach’s job is to simply find the questions that reveal it.</a:t>
            </a:r>
            <a:endParaRPr sz="1150">
              <a:solidFill>
                <a:srgbClr val="373737"/>
              </a:solidFill>
              <a:highlight>
                <a:srgbClr val="FFFFFF"/>
              </a:highlight>
            </a:endParaRPr>
          </a:p>
          <a:p>
            <a:pPr marL="0" lvl="0" indent="0" algn="l" rtl="0">
              <a:lnSpc>
                <a:spcPct val="115000"/>
              </a:lnSpc>
              <a:spcBef>
                <a:spcPts val="1900"/>
              </a:spcBef>
              <a:spcAft>
                <a:spcPts val="0"/>
              </a:spcAft>
              <a:buClr>
                <a:schemeClr val="dk2"/>
              </a:buClr>
              <a:buSzPts val="1100"/>
              <a:buFont typeface="Arial"/>
              <a:buNone/>
            </a:pPr>
            <a:r>
              <a:rPr lang="en" sz="1150" b="1">
                <a:solidFill>
                  <a:srgbClr val="373737"/>
                </a:solidFill>
                <a:highlight>
                  <a:srgbClr val="FFFFFF"/>
                </a:highlight>
              </a:rPr>
              <a:t>Forward the Action / Deepen the Learning</a:t>
            </a:r>
            <a:endParaRPr sz="1150" b="1">
              <a:solidFill>
                <a:srgbClr val="373737"/>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r>
              <a:rPr lang="en" sz="1150">
                <a:solidFill>
                  <a:srgbClr val="373737"/>
                </a:solidFill>
                <a:highlight>
                  <a:srgbClr val="FFFFFF"/>
                </a:highlight>
              </a:rPr>
              <a:t>One of the things that sets a coaching relationship apart from other similar ones is the focus on the client’s action. Clients come to coaching with a desire to move forward in their lives which is why “forwarding the action” is a core quality. Over time the client can see the progress of these actions but in the process of doing there is often also a lot of learning that takes place. Learning comes in many forms, from what they learn about themselves and their desires, to what they learn through their actions and even what they learn by not taking action. This is why the co-active model pairs “deepening the learning” with “forwarding the action”.</a:t>
            </a:r>
            <a:endParaRPr sz="1150">
              <a:solidFill>
                <a:srgbClr val="373737"/>
              </a:solidFill>
              <a:highlight>
                <a:srgbClr val="FFFFFF"/>
              </a:highlight>
            </a:endParaRPr>
          </a:p>
          <a:p>
            <a:pPr marL="0" lvl="0" indent="0" algn="l" rtl="0">
              <a:lnSpc>
                <a:spcPct val="100000"/>
              </a:lnSpc>
              <a:spcBef>
                <a:spcPts val="190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7" name="Google Shape;47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sz="1000">
                <a:solidFill>
                  <a:srgbClr val="26282A"/>
                </a:solidFill>
                <a:highlight>
                  <a:srgbClr val="FFFFFF"/>
                </a:highlight>
              </a:rPr>
              <a:t>Confidentiality </a:t>
            </a:r>
            <a:endParaRPr sz="1000">
              <a:solidFill>
                <a:srgbClr val="26282A"/>
              </a:solidFill>
              <a:highlight>
                <a:srgbClr val="FFFFFF"/>
              </a:highlight>
            </a:endParaRPr>
          </a:p>
          <a:p>
            <a:pPr marL="0" lvl="0" indent="0" algn="l" rtl="0">
              <a:lnSpc>
                <a:spcPct val="100000"/>
              </a:lnSpc>
              <a:spcBef>
                <a:spcPts val="0"/>
              </a:spcBef>
              <a:spcAft>
                <a:spcPts val="0"/>
              </a:spcAft>
              <a:buSzPts val="1400"/>
              <a:buNone/>
            </a:pPr>
            <a:endParaRPr sz="1000">
              <a:solidFill>
                <a:srgbClr val="26282A"/>
              </a:solidFill>
              <a:highlight>
                <a:srgbClr val="FFFFFF"/>
              </a:highlight>
            </a:endParaRPr>
          </a:p>
          <a:p>
            <a:pPr marL="0" lvl="0" indent="0" algn="l" rtl="0">
              <a:lnSpc>
                <a:spcPct val="115000"/>
              </a:lnSpc>
              <a:spcBef>
                <a:spcPts val="0"/>
              </a:spcBef>
              <a:spcAft>
                <a:spcPts val="0"/>
              </a:spcAft>
              <a:buSzPts val="1400"/>
              <a:buNone/>
            </a:pPr>
            <a:r>
              <a:rPr lang="en" sz="1000">
                <a:solidFill>
                  <a:srgbClr val="26282A"/>
                </a:solidFill>
                <a:highlight>
                  <a:srgbClr val="FFFFFF"/>
                </a:highlight>
              </a:rPr>
              <a:t>Coaching is an ongoing relationship between the professional and the client which focuses on the client taking action towards realization of the vision goals or desires</a:t>
            </a:r>
            <a:endParaRPr sz="1000">
              <a:solidFill>
                <a:srgbClr val="26282A"/>
              </a:solidFill>
              <a:highlight>
                <a:srgbClr val="FFFFFF"/>
              </a:highlight>
            </a:endParaRPr>
          </a:p>
          <a:p>
            <a:pPr marL="0" lvl="0" indent="0" algn="l" rtl="0">
              <a:lnSpc>
                <a:spcPct val="115000"/>
              </a:lnSpc>
              <a:spcBef>
                <a:spcPts val="0"/>
              </a:spcBef>
              <a:spcAft>
                <a:spcPts val="0"/>
              </a:spcAft>
              <a:buSzPts val="1400"/>
              <a:buNone/>
            </a:pPr>
            <a:endParaRPr sz="1000">
              <a:solidFill>
                <a:srgbClr val="26282A"/>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This relationship demands trust and safetty </a:t>
            </a:r>
            <a:endParaRPr sz="1000">
              <a:solidFill>
                <a:srgbClr val="26282A"/>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endParaRPr sz="1000">
              <a:solidFill>
                <a:srgbClr val="26282A"/>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r>
              <a:rPr lang="en" sz="1000">
                <a:solidFill>
                  <a:srgbClr val="26282A"/>
                </a:solidFill>
                <a:highlight>
                  <a:srgbClr val="FFFFFF"/>
                </a:highlight>
              </a:rPr>
              <a:t>Coaching uses a process of inquiry and personal discovery to build the clients level of awareness and responsibility for providing the client with structural support and feedback</a:t>
            </a:r>
            <a:endParaRPr sz="1000">
              <a:solidFill>
                <a:srgbClr val="26282A"/>
              </a:solidFill>
              <a:highlight>
                <a:srgbClr val="FFFFFF"/>
              </a:highlight>
            </a:endParaRPr>
          </a:p>
          <a:p>
            <a:pPr marL="0" lvl="0" indent="0" algn="l" rtl="0">
              <a:lnSpc>
                <a:spcPct val="115000"/>
              </a:lnSpc>
              <a:spcBef>
                <a:spcPts val="0"/>
              </a:spcBef>
              <a:spcAft>
                <a:spcPts val="0"/>
              </a:spcAft>
              <a:buClr>
                <a:schemeClr val="dk2"/>
              </a:buClr>
              <a:buSzPts val="1100"/>
              <a:buFont typeface="Arial"/>
              <a:buNone/>
            </a:pPr>
            <a:endParaRPr sz="1000">
              <a:solidFill>
                <a:srgbClr val="26282A"/>
              </a:solidFill>
              <a:highlight>
                <a:srgbClr val="FFFFFF"/>
              </a:highlight>
            </a:endParaRPr>
          </a:p>
          <a:p>
            <a:pPr marL="0" lvl="0" indent="0" algn="l" rtl="0">
              <a:lnSpc>
                <a:spcPct val="100000"/>
              </a:lnSpc>
              <a:spcBef>
                <a:spcPts val="0"/>
              </a:spcBef>
              <a:spcAft>
                <a:spcPts val="0"/>
              </a:spcAft>
              <a:buSzPts val="1400"/>
              <a:buNone/>
            </a:pPr>
            <a:endParaRPr sz="1000">
              <a:solidFill>
                <a:srgbClr val="26282A"/>
              </a:solidFill>
              <a:highlight>
                <a:srgbClr val="FFFFFF"/>
              </a:highlight>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0" name="Google Shape;49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6" name="Google Shape;49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2" name="Google Shape;512;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8" name="Google Shape;518;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3" name="Google Shape;523;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9" name="Google Shape;52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4" name="Google Shape;53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9" name="Google Shape;53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7" name="Google Shape;547;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4" name="Google Shape;554;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1" name="Google Shape;561;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0" name="Google Shape;570;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6" name="Google Shape;576;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2" name="Google Shape;582;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0" name="Google Shape;590;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7" name="Google Shape;597;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4" name="Google Shape;604;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2" name="Google Shape;612;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1" name="Google Shape;621;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1" name="Google Shape;631;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5" name="Google Shape;64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4" name="Google Shape;654;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p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0" name="Google Shape;660;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ustom layout">
  <p:cSld name="AUTOLAYOUT">
    <p:bg>
      <p:bgPr>
        <a:solidFill>
          <a:srgbClr val="FFFFFF"/>
        </a:solidFill>
        <a:effectLst/>
      </p:bgPr>
    </p:bg>
    <p:spTree>
      <p:nvGrpSpPr>
        <p:cNvPr id="1" name="Shape 9"/>
        <p:cNvGrpSpPr/>
        <p:nvPr/>
      </p:nvGrpSpPr>
      <p:grpSpPr>
        <a:xfrm>
          <a:off x="0" y="0"/>
          <a:ext cx="0" cy="0"/>
          <a:chOff x="0" y="0"/>
          <a:chExt cx="0" cy="0"/>
        </a:xfrm>
      </p:grpSpPr>
      <p:sp>
        <p:nvSpPr>
          <p:cNvPr id="10" name="Google Shape;10;p37"/>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37"/>
          <p:cNvSpPr/>
          <p:nvPr/>
        </p:nvSpPr>
        <p:spPr>
          <a:xfrm flipH="1">
            <a:off x="3225000" y="1448425"/>
            <a:ext cx="5919000" cy="36951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37"/>
          <p:cNvSpPr/>
          <p:nvPr/>
        </p:nvSpPr>
        <p:spPr>
          <a:xfrm flipH="1">
            <a:off x="3397800" y="1448425"/>
            <a:ext cx="5746200" cy="3695100"/>
          </a:xfrm>
          <a:prstGeom prst="rtTriangle">
            <a:avLst/>
          </a:prstGeom>
          <a:solidFill>
            <a:srgbClr val="E0E0E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37"/>
          <p:cNvSpPr/>
          <p:nvPr/>
        </p:nvSpPr>
        <p:spPr>
          <a:xfrm flipH="1">
            <a:off x="3836700" y="1448475"/>
            <a:ext cx="5307300" cy="3695100"/>
          </a:xfrm>
          <a:prstGeom prst="rtTriangl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37"/>
          <p:cNvSpPr txBox="1">
            <a:spLocks noGrp="1"/>
          </p:cNvSpPr>
          <p:nvPr>
            <p:ph type="ctrTitle"/>
          </p:nvPr>
        </p:nvSpPr>
        <p:spPr>
          <a:xfrm>
            <a:off x="335250" y="932100"/>
            <a:ext cx="5508300" cy="16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5200"/>
              <a:buNone/>
              <a:defRPr sz="5200" b="1">
                <a:solidFill>
                  <a:schemeClr val="dk1"/>
                </a:solidFill>
              </a:defRPr>
            </a:lvl1pPr>
            <a:lvl2pPr lvl="1" algn="l">
              <a:lnSpc>
                <a:spcPct val="100000"/>
              </a:lnSpc>
              <a:spcBef>
                <a:spcPts val="0"/>
              </a:spcBef>
              <a:spcAft>
                <a:spcPts val="0"/>
              </a:spcAft>
              <a:buClr>
                <a:schemeClr val="dk1"/>
              </a:buClr>
              <a:buSzPts val="5200"/>
              <a:buNone/>
              <a:defRPr sz="5200" b="1">
                <a:solidFill>
                  <a:schemeClr val="dk1"/>
                </a:solidFill>
              </a:defRPr>
            </a:lvl2pPr>
            <a:lvl3pPr lvl="2" algn="l">
              <a:lnSpc>
                <a:spcPct val="100000"/>
              </a:lnSpc>
              <a:spcBef>
                <a:spcPts val="0"/>
              </a:spcBef>
              <a:spcAft>
                <a:spcPts val="0"/>
              </a:spcAft>
              <a:buClr>
                <a:schemeClr val="dk1"/>
              </a:buClr>
              <a:buSzPts val="5200"/>
              <a:buNone/>
              <a:defRPr sz="5200" b="1">
                <a:solidFill>
                  <a:schemeClr val="dk1"/>
                </a:solidFill>
              </a:defRPr>
            </a:lvl3pPr>
            <a:lvl4pPr lvl="3" algn="l">
              <a:lnSpc>
                <a:spcPct val="100000"/>
              </a:lnSpc>
              <a:spcBef>
                <a:spcPts val="0"/>
              </a:spcBef>
              <a:spcAft>
                <a:spcPts val="0"/>
              </a:spcAft>
              <a:buClr>
                <a:schemeClr val="dk1"/>
              </a:buClr>
              <a:buSzPts val="5200"/>
              <a:buNone/>
              <a:defRPr sz="5200" b="1">
                <a:solidFill>
                  <a:schemeClr val="dk1"/>
                </a:solidFill>
              </a:defRPr>
            </a:lvl4pPr>
            <a:lvl5pPr lvl="4" algn="l">
              <a:lnSpc>
                <a:spcPct val="100000"/>
              </a:lnSpc>
              <a:spcBef>
                <a:spcPts val="0"/>
              </a:spcBef>
              <a:spcAft>
                <a:spcPts val="0"/>
              </a:spcAft>
              <a:buClr>
                <a:schemeClr val="dk1"/>
              </a:buClr>
              <a:buSzPts val="5200"/>
              <a:buNone/>
              <a:defRPr sz="5200" b="1">
                <a:solidFill>
                  <a:schemeClr val="dk1"/>
                </a:solidFill>
              </a:defRPr>
            </a:lvl5pPr>
            <a:lvl6pPr lvl="5" algn="l">
              <a:lnSpc>
                <a:spcPct val="100000"/>
              </a:lnSpc>
              <a:spcBef>
                <a:spcPts val="0"/>
              </a:spcBef>
              <a:spcAft>
                <a:spcPts val="0"/>
              </a:spcAft>
              <a:buClr>
                <a:schemeClr val="dk1"/>
              </a:buClr>
              <a:buSzPts val="5200"/>
              <a:buNone/>
              <a:defRPr sz="5200" b="1">
                <a:solidFill>
                  <a:schemeClr val="dk1"/>
                </a:solidFill>
              </a:defRPr>
            </a:lvl6pPr>
            <a:lvl7pPr lvl="6" algn="l">
              <a:lnSpc>
                <a:spcPct val="100000"/>
              </a:lnSpc>
              <a:spcBef>
                <a:spcPts val="0"/>
              </a:spcBef>
              <a:spcAft>
                <a:spcPts val="0"/>
              </a:spcAft>
              <a:buClr>
                <a:schemeClr val="dk1"/>
              </a:buClr>
              <a:buSzPts val="5200"/>
              <a:buNone/>
              <a:defRPr sz="5200" b="1">
                <a:solidFill>
                  <a:schemeClr val="dk1"/>
                </a:solidFill>
              </a:defRPr>
            </a:lvl7pPr>
            <a:lvl8pPr lvl="7" algn="l">
              <a:lnSpc>
                <a:spcPct val="100000"/>
              </a:lnSpc>
              <a:spcBef>
                <a:spcPts val="0"/>
              </a:spcBef>
              <a:spcAft>
                <a:spcPts val="0"/>
              </a:spcAft>
              <a:buClr>
                <a:schemeClr val="dk1"/>
              </a:buClr>
              <a:buSzPts val="5200"/>
              <a:buNone/>
              <a:defRPr sz="5200" b="1">
                <a:solidFill>
                  <a:schemeClr val="dk1"/>
                </a:solidFill>
              </a:defRPr>
            </a:lvl8pPr>
            <a:lvl9pPr lvl="8" algn="l">
              <a:lnSpc>
                <a:spcPct val="100000"/>
              </a:lnSpc>
              <a:spcBef>
                <a:spcPts val="0"/>
              </a:spcBef>
              <a:spcAft>
                <a:spcPts val="0"/>
              </a:spcAft>
              <a:buClr>
                <a:schemeClr val="dk1"/>
              </a:buClr>
              <a:buSzPts val="5200"/>
              <a:buNone/>
              <a:defRPr sz="5200" b="1">
                <a:solidFill>
                  <a:schemeClr val="dk1"/>
                </a:solidFill>
              </a:defRPr>
            </a:lvl9pPr>
          </a:lstStyle>
          <a:p>
            <a:endParaRPr/>
          </a:p>
        </p:txBody>
      </p:sp>
      <p:sp>
        <p:nvSpPr>
          <p:cNvPr id="15" name="Google Shape;15;p37"/>
          <p:cNvSpPr txBox="1">
            <a:spLocks noGrp="1"/>
          </p:cNvSpPr>
          <p:nvPr>
            <p:ph type="subTitle" idx="1"/>
          </p:nvPr>
        </p:nvSpPr>
        <p:spPr>
          <a:xfrm>
            <a:off x="335250" y="2727850"/>
            <a:ext cx="3914700" cy="1612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a:endParaRPr/>
          </a:p>
        </p:txBody>
      </p:sp>
      <p:sp>
        <p:nvSpPr>
          <p:cNvPr id="16" name="Google Shape;16;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8"/>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9"/>
        <p:cNvGrpSpPr/>
        <p:nvPr/>
      </p:nvGrpSpPr>
      <p:grpSpPr>
        <a:xfrm>
          <a:off x="0" y="0"/>
          <a:ext cx="0" cy="0"/>
          <a:chOff x="0" y="0"/>
          <a:chExt cx="0" cy="0"/>
        </a:xfrm>
      </p:grpSpPr>
      <p:cxnSp>
        <p:nvCxnSpPr>
          <p:cNvPr id="20" name="Google Shape;20;p39"/>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21" name="Google Shape;21;p39"/>
          <p:cNvSpPr txBox="1">
            <a:spLocks noGrp="1"/>
          </p:cNvSpPr>
          <p:nvPr>
            <p:ph type="title"/>
          </p:nvPr>
        </p:nvSpPr>
        <p:spPr>
          <a:xfrm>
            <a:off x="283103" y="712141"/>
            <a:ext cx="6244200" cy="3835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22" name="Google Shape;22;p39"/>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3"/>
        <p:cNvGrpSpPr/>
        <p:nvPr/>
      </p:nvGrpSpPr>
      <p:grpSpPr>
        <a:xfrm>
          <a:off x="0" y="0"/>
          <a:ext cx="0" cy="0"/>
          <a:chOff x="0" y="0"/>
          <a:chExt cx="0" cy="0"/>
        </a:xfrm>
      </p:grpSpPr>
      <p:cxnSp>
        <p:nvCxnSpPr>
          <p:cNvPr id="24" name="Google Shape;24;p4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0"/>
          <p:cNvSpPr txBox="1">
            <a:spLocks noGrp="1"/>
          </p:cNvSpPr>
          <p:nvPr>
            <p:ph type="title"/>
          </p:nvPr>
        </p:nvSpPr>
        <p:spPr>
          <a:xfrm>
            <a:off x="319500" y="936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26" name="Google Shape;26;p40"/>
          <p:cNvSpPr txBox="1">
            <a:spLocks noGrp="1"/>
          </p:cNvSpPr>
          <p:nvPr>
            <p:ph type="body" idx="1"/>
          </p:nvPr>
        </p:nvSpPr>
        <p:spPr>
          <a:xfrm>
            <a:off x="319500" y="1846804"/>
            <a:ext cx="2808000" cy="28062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7" name="Google Shape;27;p40"/>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8"/>
        <p:cNvGrpSpPr/>
        <p:nvPr/>
      </p:nvGrpSpPr>
      <p:grpSpPr>
        <a:xfrm>
          <a:off x="0" y="0"/>
          <a:ext cx="0" cy="0"/>
          <a:chOff x="0" y="0"/>
          <a:chExt cx="0" cy="0"/>
        </a:xfrm>
      </p:grpSpPr>
      <p:sp>
        <p:nvSpPr>
          <p:cNvPr id="29" name="Google Shape;29;p41"/>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0" name="Google Shape;30;p41"/>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1" name="Google Shape;31;p41"/>
          <p:cNvSpPr txBox="1">
            <a:spLocks noGrp="1"/>
          </p:cNvSpPr>
          <p:nvPr>
            <p:ph type="title"/>
          </p:nvPr>
        </p:nvSpPr>
        <p:spPr>
          <a:xfrm>
            <a:off x="265500" y="1397350"/>
            <a:ext cx="4045200" cy="1318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a:endParaRPr/>
          </a:p>
        </p:txBody>
      </p:sp>
      <p:sp>
        <p:nvSpPr>
          <p:cNvPr id="32" name="Google Shape;32;p41"/>
          <p:cNvSpPr txBox="1">
            <a:spLocks noGrp="1"/>
          </p:cNvSpPr>
          <p:nvPr>
            <p:ph type="subTitle" idx="1"/>
          </p:nvPr>
        </p:nvSpPr>
        <p:spPr>
          <a:xfrm>
            <a:off x="265500" y="2735371"/>
            <a:ext cx="4045200" cy="13455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3" name="Google Shape;33;p41"/>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Clr>
                <a:schemeClr val="lt1"/>
              </a:buClr>
              <a:buSzPts val="1400"/>
              <a:buChar char="■"/>
              <a:defRPr>
                <a:solidFill>
                  <a:schemeClr val="lt1"/>
                </a:solidFill>
              </a:defRPr>
            </a:lvl6pPr>
            <a:lvl7pPr marL="3200400" lvl="6" indent="-317500" algn="l">
              <a:lnSpc>
                <a:spcPct val="115000"/>
              </a:lnSpc>
              <a:spcBef>
                <a:spcPts val="1600"/>
              </a:spcBef>
              <a:spcAft>
                <a:spcPts val="0"/>
              </a:spcAft>
              <a:buClr>
                <a:schemeClr val="lt1"/>
              </a:buClr>
              <a:buSzPts val="1400"/>
              <a:buChar char="●"/>
              <a:defRPr>
                <a:solidFill>
                  <a:schemeClr val="lt1"/>
                </a:solidFill>
              </a:defRPr>
            </a:lvl7pPr>
            <a:lvl8pPr marL="3657600" lvl="7" indent="-317500" algn="l">
              <a:lnSpc>
                <a:spcPct val="115000"/>
              </a:lnSpc>
              <a:spcBef>
                <a:spcPts val="1600"/>
              </a:spcBef>
              <a:spcAft>
                <a:spcPts val="0"/>
              </a:spcAft>
              <a:buClr>
                <a:schemeClr val="lt1"/>
              </a:buClr>
              <a:buSzPts val="1400"/>
              <a:buChar char="○"/>
              <a:defRPr>
                <a:solidFill>
                  <a:schemeClr val="lt1"/>
                </a:solidFill>
              </a:defRPr>
            </a:lvl8pPr>
            <a:lvl9pPr marL="4114800" lvl="8" indent="-317500" algn="l">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34" name="Google Shape;34;p4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5"/>
        <p:cNvGrpSpPr/>
        <p:nvPr/>
      </p:nvGrpSpPr>
      <p:grpSpPr>
        <a:xfrm>
          <a:off x="0" y="0"/>
          <a:ext cx="0" cy="0"/>
          <a:chOff x="0" y="0"/>
          <a:chExt cx="0" cy="0"/>
        </a:xfrm>
      </p:grpSpPr>
      <p:cxnSp>
        <p:nvCxnSpPr>
          <p:cNvPr id="36" name="Google Shape;36;p4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37" name="Google Shape;37;p4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38" name="Google Shape;38;p4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39" name="Google Shape;39;p42"/>
          <p:cNvSpPr txBox="1">
            <a:spLocks noGrp="1"/>
          </p:cNvSpPr>
          <p:nvPr>
            <p:ph type="ctrTitle"/>
          </p:nvPr>
        </p:nvSpPr>
        <p:spPr>
          <a:xfrm>
            <a:off x="2371725" y="630225"/>
            <a:ext cx="6331500" cy="1542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40" name="Google Shape;40;p42"/>
          <p:cNvSpPr txBox="1">
            <a:spLocks noGrp="1"/>
          </p:cNvSpPr>
          <p:nvPr>
            <p:ph type="subTitle" idx="1"/>
          </p:nvPr>
        </p:nvSpPr>
        <p:spPr>
          <a:xfrm>
            <a:off x="2390267" y="3238450"/>
            <a:ext cx="6331500" cy="1241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41" name="Google Shape;41;p42"/>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2"/>
        <p:cNvGrpSpPr/>
        <p:nvPr/>
      </p:nvGrpSpPr>
      <p:grpSpPr>
        <a:xfrm>
          <a:off x="0" y="0"/>
          <a:ext cx="0" cy="0"/>
          <a:chOff x="0" y="0"/>
          <a:chExt cx="0" cy="0"/>
        </a:xfrm>
      </p:grpSpPr>
      <p:cxnSp>
        <p:nvCxnSpPr>
          <p:cNvPr id="43" name="Google Shape;43;p4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44" name="Google Shape;44;p4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45" name="Google Shape;45;p43"/>
          <p:cNvSpPr txBox="1">
            <a:spLocks noGrp="1"/>
          </p:cNvSpPr>
          <p:nvPr>
            <p:ph type="title"/>
          </p:nvPr>
        </p:nvSpPr>
        <p:spPr>
          <a:xfrm>
            <a:off x="406425" y="1806825"/>
            <a:ext cx="8296800" cy="1542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46" name="Google Shape;46;p4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7"/>
        <p:cNvGrpSpPr/>
        <p:nvPr/>
      </p:nvGrpSpPr>
      <p:grpSpPr>
        <a:xfrm>
          <a:off x="0" y="0"/>
          <a:ext cx="0" cy="0"/>
          <a:chOff x="0" y="0"/>
          <a:chExt cx="0" cy="0"/>
        </a:xfrm>
      </p:grpSpPr>
      <p:cxnSp>
        <p:nvCxnSpPr>
          <p:cNvPr id="48" name="Google Shape;48;p4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49" name="Google Shape;49;p4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50" name="Google Shape;50;p4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1" name="Google Shape;51;p44"/>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52" name="Google Shape;52;p44"/>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53" name="Google Shape;53;p4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4"/>
        <p:cNvGrpSpPr/>
        <p:nvPr/>
      </p:nvGrpSpPr>
      <p:grpSpPr>
        <a:xfrm>
          <a:off x="0" y="0"/>
          <a:ext cx="0" cy="0"/>
          <a:chOff x="0" y="0"/>
          <a:chExt cx="0" cy="0"/>
        </a:xfrm>
      </p:grpSpPr>
      <p:cxnSp>
        <p:nvCxnSpPr>
          <p:cNvPr id="55" name="Google Shape;55;p4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56" name="Google Shape;56;p4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4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45"/>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59" name="Google Shape;59;p45"/>
          <p:cNvSpPr txBox="1">
            <a:spLocks noGrp="1"/>
          </p:cNvSpPr>
          <p:nvPr>
            <p:ph type="body" idx="1"/>
          </p:nvPr>
        </p:nvSpPr>
        <p:spPr>
          <a:xfrm>
            <a:off x="2400303" y="1602675"/>
            <a:ext cx="3071400" cy="3002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60" name="Google Shape;60;p45"/>
          <p:cNvSpPr txBox="1">
            <a:spLocks noGrp="1"/>
          </p:cNvSpPr>
          <p:nvPr>
            <p:ph type="body" idx="2"/>
          </p:nvPr>
        </p:nvSpPr>
        <p:spPr>
          <a:xfrm>
            <a:off x="5650572" y="1602675"/>
            <a:ext cx="3071400" cy="3002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61" name="Google Shape;61;p45"/>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46"/>
          <p:cNvSpPr txBox="1">
            <a:spLocks noGrp="1"/>
          </p:cNvSpPr>
          <p:nvPr>
            <p:ph type="title"/>
          </p:nvPr>
        </p:nvSpPr>
        <p:spPr>
          <a:xfrm>
            <a:off x="303300" y="411575"/>
            <a:ext cx="8520600" cy="639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64" name="Google Shape;64;p46"/>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5"/>
        <p:cNvGrpSpPr/>
        <p:nvPr/>
      </p:nvGrpSpPr>
      <p:grpSpPr>
        <a:xfrm>
          <a:off x="0" y="0"/>
          <a:ext cx="0" cy="0"/>
          <a:chOff x="0" y="0"/>
          <a:chExt cx="0" cy="0"/>
        </a:xfrm>
      </p:grpSpPr>
      <p:cxnSp>
        <p:nvCxnSpPr>
          <p:cNvPr id="66" name="Google Shape;66;p47"/>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7" name="Google Shape;67;p4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68" name="Google Shape;68;p47"/>
          <p:cNvSpPr txBox="1">
            <a:spLocks noGrp="1"/>
          </p:cNvSpPr>
          <p:nvPr>
            <p:ph type="body" idx="1"/>
          </p:nvPr>
        </p:nvSpPr>
        <p:spPr>
          <a:xfrm>
            <a:off x="328017" y="4226025"/>
            <a:ext cx="8388600" cy="3936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69" name="Google Shape;69;p47"/>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0"/>
        <p:cNvGrpSpPr/>
        <p:nvPr/>
      </p:nvGrpSpPr>
      <p:grpSpPr>
        <a:xfrm>
          <a:off x="0" y="0"/>
          <a:ext cx="0" cy="0"/>
          <a:chOff x="0" y="0"/>
          <a:chExt cx="0" cy="0"/>
        </a:xfrm>
      </p:grpSpPr>
      <p:cxnSp>
        <p:nvCxnSpPr>
          <p:cNvPr id="71" name="Google Shape;71;p48"/>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72" name="Google Shape;72;p48"/>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73" name="Google Shape;73;p48"/>
          <p:cNvSpPr txBox="1">
            <a:spLocks noGrp="1"/>
          </p:cNvSpPr>
          <p:nvPr>
            <p:ph type="title" hasCustomPrompt="1"/>
          </p:nvPr>
        </p:nvSpPr>
        <p:spPr>
          <a:xfrm>
            <a:off x="853950" y="1304850"/>
            <a:ext cx="7436100" cy="153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74" name="Google Shape;74;p48"/>
          <p:cNvSpPr txBox="1">
            <a:spLocks noGrp="1"/>
          </p:cNvSpPr>
          <p:nvPr>
            <p:ph type="body" idx="1"/>
          </p:nvPr>
        </p:nvSpPr>
        <p:spPr>
          <a:xfrm>
            <a:off x="853950" y="2919450"/>
            <a:ext cx="7436100" cy="10716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75" name="Google Shape;75;p48"/>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1">
  <p:cSld name="Main point">
    <p:spTree>
      <p:nvGrpSpPr>
        <p:cNvPr id="1" name="Shape 76"/>
        <p:cNvGrpSpPr/>
        <p:nvPr/>
      </p:nvGrpSpPr>
      <p:grpSpPr>
        <a:xfrm>
          <a:off x="0" y="0"/>
          <a:ext cx="0" cy="0"/>
          <a:chOff x="0" y="0"/>
          <a:chExt cx="0" cy="0"/>
        </a:xfrm>
      </p:grpSpPr>
      <p:cxnSp>
        <p:nvCxnSpPr>
          <p:cNvPr id="77" name="Google Shape;77;gf4301d33d1_0_140"/>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78" name="Google Shape;78;gf4301d33d1_0_140"/>
          <p:cNvSpPr txBox="1">
            <a:spLocks noGrp="1"/>
          </p:cNvSpPr>
          <p:nvPr>
            <p:ph type="title"/>
          </p:nvPr>
        </p:nvSpPr>
        <p:spPr>
          <a:xfrm>
            <a:off x="283103" y="712141"/>
            <a:ext cx="6244200" cy="38355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79" name="Google Shape;79;gf4301d33d1_0_140"/>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lvl="0" indent="0" algn="l" rtl="0">
              <a:lnSpc>
                <a:spcPct val="100000"/>
              </a:lnSpc>
              <a:spcBef>
                <a:spcPts val="0"/>
              </a:spcBef>
              <a:spcAft>
                <a:spcPts val="0"/>
              </a:spcAft>
              <a:buClr>
                <a:schemeClr val="lt1"/>
              </a:buClr>
              <a:buSzPts val="1400"/>
              <a:buFont typeface="Arial"/>
              <a:buNone/>
              <a:defRPr>
                <a:solidFill>
                  <a:schemeClr val="lt1"/>
                </a:solidFill>
              </a:defRPr>
            </a:lvl1pPr>
            <a:lvl2pPr marL="0" lvl="1" indent="0" algn="l" rtl="0">
              <a:lnSpc>
                <a:spcPct val="100000"/>
              </a:lnSpc>
              <a:spcBef>
                <a:spcPts val="0"/>
              </a:spcBef>
              <a:spcAft>
                <a:spcPts val="0"/>
              </a:spcAft>
              <a:buClr>
                <a:schemeClr val="lt1"/>
              </a:buClr>
              <a:buSzPts val="1400"/>
              <a:buFont typeface="Arial"/>
              <a:buNone/>
              <a:defRPr>
                <a:solidFill>
                  <a:schemeClr val="lt1"/>
                </a:solidFill>
              </a:defRPr>
            </a:lvl2pPr>
            <a:lvl3pPr marL="0" lvl="2" indent="0" algn="l" rtl="0">
              <a:lnSpc>
                <a:spcPct val="100000"/>
              </a:lnSpc>
              <a:spcBef>
                <a:spcPts val="0"/>
              </a:spcBef>
              <a:spcAft>
                <a:spcPts val="0"/>
              </a:spcAft>
              <a:buClr>
                <a:schemeClr val="lt1"/>
              </a:buClr>
              <a:buSzPts val="1400"/>
              <a:buFont typeface="Arial"/>
              <a:buNone/>
              <a:defRPr>
                <a:solidFill>
                  <a:schemeClr val="lt1"/>
                </a:solidFill>
              </a:defRPr>
            </a:lvl3pPr>
            <a:lvl4pPr marL="0" lvl="3" indent="0" algn="l" rtl="0">
              <a:lnSpc>
                <a:spcPct val="100000"/>
              </a:lnSpc>
              <a:spcBef>
                <a:spcPts val="0"/>
              </a:spcBef>
              <a:spcAft>
                <a:spcPts val="0"/>
              </a:spcAft>
              <a:buClr>
                <a:schemeClr val="lt1"/>
              </a:buClr>
              <a:buSzPts val="1400"/>
              <a:buFont typeface="Arial"/>
              <a:buNone/>
              <a:defRPr>
                <a:solidFill>
                  <a:schemeClr val="lt1"/>
                </a:solidFill>
              </a:defRPr>
            </a:lvl4pPr>
            <a:lvl5pPr marL="0" lvl="4" indent="0" algn="l" rtl="0">
              <a:lnSpc>
                <a:spcPct val="100000"/>
              </a:lnSpc>
              <a:spcBef>
                <a:spcPts val="0"/>
              </a:spcBef>
              <a:spcAft>
                <a:spcPts val="0"/>
              </a:spcAft>
              <a:buClr>
                <a:schemeClr val="lt1"/>
              </a:buClr>
              <a:buSzPts val="1400"/>
              <a:buFont typeface="Arial"/>
              <a:buNone/>
              <a:defRPr>
                <a:solidFill>
                  <a:schemeClr val="lt1"/>
                </a:solidFill>
              </a:defRPr>
            </a:lvl5pPr>
            <a:lvl6pPr marL="0" lvl="5" indent="0" algn="l" rtl="0">
              <a:lnSpc>
                <a:spcPct val="100000"/>
              </a:lnSpc>
              <a:spcBef>
                <a:spcPts val="0"/>
              </a:spcBef>
              <a:spcAft>
                <a:spcPts val="0"/>
              </a:spcAft>
              <a:buClr>
                <a:schemeClr val="lt1"/>
              </a:buClr>
              <a:buSzPts val="1400"/>
              <a:buFont typeface="Arial"/>
              <a:buNone/>
              <a:defRPr>
                <a:solidFill>
                  <a:schemeClr val="lt1"/>
                </a:solidFill>
              </a:defRPr>
            </a:lvl6pPr>
            <a:lvl7pPr marL="0" lvl="6" indent="0" algn="l" rtl="0">
              <a:lnSpc>
                <a:spcPct val="100000"/>
              </a:lnSpc>
              <a:spcBef>
                <a:spcPts val="0"/>
              </a:spcBef>
              <a:spcAft>
                <a:spcPts val="0"/>
              </a:spcAft>
              <a:buClr>
                <a:schemeClr val="lt1"/>
              </a:buClr>
              <a:buSzPts val="1400"/>
              <a:buFont typeface="Arial"/>
              <a:buNone/>
              <a:defRPr>
                <a:solidFill>
                  <a:schemeClr val="lt1"/>
                </a:solidFill>
              </a:defRPr>
            </a:lvl7pPr>
            <a:lvl8pPr marL="0" lvl="7" indent="0" algn="l" rtl="0">
              <a:lnSpc>
                <a:spcPct val="100000"/>
              </a:lnSpc>
              <a:spcBef>
                <a:spcPts val="0"/>
              </a:spcBef>
              <a:spcAft>
                <a:spcPts val="0"/>
              </a:spcAft>
              <a:buClr>
                <a:schemeClr val="lt1"/>
              </a:buClr>
              <a:buSzPts val="1400"/>
              <a:buFont typeface="Arial"/>
              <a:buNone/>
              <a:defRPr>
                <a:solidFill>
                  <a:schemeClr val="lt1"/>
                </a:solidFill>
              </a:defRPr>
            </a:lvl8pPr>
            <a:lvl9pPr marL="0" lvl="8" indent="0" algn="l" rtl="0">
              <a:lnSpc>
                <a:spcPct val="100000"/>
              </a:lnSpc>
              <a:spcBef>
                <a:spcPts val="0"/>
              </a:spcBef>
              <a:spcAft>
                <a:spcPts val="0"/>
              </a:spcAft>
              <a:buClr>
                <a:schemeClr val="lt1"/>
              </a:buClr>
              <a:buSzPts val="1400"/>
              <a:buFont typeface="Arial"/>
              <a:buNone/>
              <a:defRPr>
                <a:solidFill>
                  <a:schemeClr val="lt1"/>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1">
  <p:cSld name="Section title and description">
    <p:spTree>
      <p:nvGrpSpPr>
        <p:cNvPr id="1" name="Shape 80"/>
        <p:cNvGrpSpPr/>
        <p:nvPr/>
      </p:nvGrpSpPr>
      <p:grpSpPr>
        <a:xfrm>
          <a:off x="0" y="0"/>
          <a:ext cx="0" cy="0"/>
          <a:chOff x="0" y="0"/>
          <a:chExt cx="0" cy="0"/>
        </a:xfrm>
      </p:grpSpPr>
      <p:sp>
        <p:nvSpPr>
          <p:cNvPr id="81" name="Google Shape;81;gf4301d33d1_0_144"/>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2" name="Google Shape;82;gf4301d33d1_0_144"/>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83" name="Google Shape;83;gf4301d33d1_0_144"/>
          <p:cNvSpPr txBox="1">
            <a:spLocks noGrp="1"/>
          </p:cNvSpPr>
          <p:nvPr>
            <p:ph type="title"/>
          </p:nvPr>
        </p:nvSpPr>
        <p:spPr>
          <a:xfrm>
            <a:off x="265500" y="1397350"/>
            <a:ext cx="4045200" cy="13182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endParaRPr/>
          </a:p>
        </p:txBody>
      </p:sp>
      <p:sp>
        <p:nvSpPr>
          <p:cNvPr id="84" name="Google Shape;84;gf4301d33d1_0_144"/>
          <p:cNvSpPr txBox="1">
            <a:spLocks noGrp="1"/>
          </p:cNvSpPr>
          <p:nvPr>
            <p:ph type="subTitle" idx="1"/>
          </p:nvPr>
        </p:nvSpPr>
        <p:spPr>
          <a:xfrm>
            <a:off x="265500" y="2735371"/>
            <a:ext cx="4045200" cy="13455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5" name="Google Shape;85;gf4301d33d1_0_144"/>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rtl="0">
              <a:lnSpc>
                <a:spcPct val="115000"/>
              </a:lnSpc>
              <a:spcBef>
                <a:spcPts val="0"/>
              </a:spcBef>
              <a:spcAft>
                <a:spcPts val="0"/>
              </a:spcAft>
              <a:buClr>
                <a:schemeClr val="lt1"/>
              </a:buClr>
              <a:buSzPts val="1800"/>
              <a:buChar char="●"/>
              <a:defRPr>
                <a:solidFill>
                  <a:schemeClr val="lt1"/>
                </a:solidFill>
              </a:defRPr>
            </a:lvl1pPr>
            <a:lvl2pPr marL="914400" lvl="1" indent="-317500" algn="l" rtl="0">
              <a:lnSpc>
                <a:spcPct val="115000"/>
              </a:lnSpc>
              <a:spcBef>
                <a:spcPts val="1600"/>
              </a:spcBef>
              <a:spcAft>
                <a:spcPts val="0"/>
              </a:spcAft>
              <a:buClr>
                <a:schemeClr val="lt1"/>
              </a:buClr>
              <a:buSzPts val="1400"/>
              <a:buChar char="○"/>
              <a:defRPr>
                <a:solidFill>
                  <a:schemeClr val="lt1"/>
                </a:solidFill>
              </a:defRPr>
            </a:lvl2pPr>
            <a:lvl3pPr marL="1371600" lvl="2" indent="-317500" algn="l" rtl="0">
              <a:lnSpc>
                <a:spcPct val="115000"/>
              </a:lnSpc>
              <a:spcBef>
                <a:spcPts val="1600"/>
              </a:spcBef>
              <a:spcAft>
                <a:spcPts val="0"/>
              </a:spcAft>
              <a:buClr>
                <a:schemeClr val="lt1"/>
              </a:buClr>
              <a:buSzPts val="1400"/>
              <a:buChar char="■"/>
              <a:defRPr>
                <a:solidFill>
                  <a:schemeClr val="lt1"/>
                </a:solidFill>
              </a:defRPr>
            </a:lvl3pPr>
            <a:lvl4pPr marL="1828800" lvl="3" indent="-317500" algn="l" rtl="0">
              <a:lnSpc>
                <a:spcPct val="115000"/>
              </a:lnSpc>
              <a:spcBef>
                <a:spcPts val="1600"/>
              </a:spcBef>
              <a:spcAft>
                <a:spcPts val="0"/>
              </a:spcAft>
              <a:buClr>
                <a:schemeClr val="lt1"/>
              </a:buClr>
              <a:buSzPts val="1400"/>
              <a:buChar char="●"/>
              <a:defRPr>
                <a:solidFill>
                  <a:schemeClr val="lt1"/>
                </a:solidFill>
              </a:defRPr>
            </a:lvl4pPr>
            <a:lvl5pPr marL="2286000" lvl="4" indent="-317500" algn="l" rtl="0">
              <a:lnSpc>
                <a:spcPct val="115000"/>
              </a:lnSpc>
              <a:spcBef>
                <a:spcPts val="1600"/>
              </a:spcBef>
              <a:spcAft>
                <a:spcPts val="0"/>
              </a:spcAft>
              <a:buClr>
                <a:schemeClr val="lt1"/>
              </a:buClr>
              <a:buSzPts val="1400"/>
              <a:buChar char="○"/>
              <a:defRPr>
                <a:solidFill>
                  <a:schemeClr val="lt1"/>
                </a:solidFill>
              </a:defRPr>
            </a:lvl5pPr>
            <a:lvl6pPr marL="2743200" lvl="5" indent="-317500" algn="l" rtl="0">
              <a:lnSpc>
                <a:spcPct val="115000"/>
              </a:lnSpc>
              <a:spcBef>
                <a:spcPts val="1600"/>
              </a:spcBef>
              <a:spcAft>
                <a:spcPts val="0"/>
              </a:spcAft>
              <a:buClr>
                <a:schemeClr val="lt1"/>
              </a:buClr>
              <a:buSzPts val="1400"/>
              <a:buChar char="■"/>
              <a:defRPr>
                <a:solidFill>
                  <a:schemeClr val="lt1"/>
                </a:solidFill>
              </a:defRPr>
            </a:lvl6pPr>
            <a:lvl7pPr marL="3200400" lvl="6" indent="-317500" algn="l" rtl="0">
              <a:lnSpc>
                <a:spcPct val="115000"/>
              </a:lnSpc>
              <a:spcBef>
                <a:spcPts val="1600"/>
              </a:spcBef>
              <a:spcAft>
                <a:spcPts val="0"/>
              </a:spcAft>
              <a:buClr>
                <a:schemeClr val="lt1"/>
              </a:buClr>
              <a:buSzPts val="1400"/>
              <a:buChar char="●"/>
              <a:defRPr>
                <a:solidFill>
                  <a:schemeClr val="lt1"/>
                </a:solidFill>
              </a:defRPr>
            </a:lvl7pPr>
            <a:lvl8pPr marL="3657600" lvl="7" indent="-317500" algn="l" rtl="0">
              <a:lnSpc>
                <a:spcPct val="115000"/>
              </a:lnSpc>
              <a:spcBef>
                <a:spcPts val="1600"/>
              </a:spcBef>
              <a:spcAft>
                <a:spcPts val="0"/>
              </a:spcAft>
              <a:buClr>
                <a:schemeClr val="lt1"/>
              </a:buClr>
              <a:buSzPts val="1400"/>
              <a:buChar char="○"/>
              <a:defRPr>
                <a:solidFill>
                  <a:schemeClr val="lt1"/>
                </a:solidFill>
              </a:defRPr>
            </a:lvl8pPr>
            <a:lvl9pPr marL="4114800" lvl="8" indent="-317500" algn="l" rtl="0">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86" name="Google Shape;86;gf4301d33d1_0_14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lvl="0" indent="0" algn="l" rtl="0">
              <a:lnSpc>
                <a:spcPct val="100000"/>
              </a:lnSpc>
              <a:spcBef>
                <a:spcPts val="0"/>
              </a:spcBef>
              <a:spcAft>
                <a:spcPts val="0"/>
              </a:spcAft>
              <a:buClr>
                <a:schemeClr val="lt1"/>
              </a:buClr>
              <a:buSzPts val="1400"/>
              <a:buFont typeface="Arial"/>
              <a:buNone/>
              <a:defRPr>
                <a:solidFill>
                  <a:schemeClr val="lt1"/>
                </a:solidFill>
              </a:defRPr>
            </a:lvl1pPr>
            <a:lvl2pPr marL="0" lvl="1" indent="0" algn="l" rtl="0">
              <a:lnSpc>
                <a:spcPct val="100000"/>
              </a:lnSpc>
              <a:spcBef>
                <a:spcPts val="0"/>
              </a:spcBef>
              <a:spcAft>
                <a:spcPts val="0"/>
              </a:spcAft>
              <a:buClr>
                <a:schemeClr val="lt1"/>
              </a:buClr>
              <a:buSzPts val="1400"/>
              <a:buFont typeface="Arial"/>
              <a:buNone/>
              <a:defRPr>
                <a:solidFill>
                  <a:schemeClr val="lt1"/>
                </a:solidFill>
              </a:defRPr>
            </a:lvl2pPr>
            <a:lvl3pPr marL="0" lvl="2" indent="0" algn="l" rtl="0">
              <a:lnSpc>
                <a:spcPct val="100000"/>
              </a:lnSpc>
              <a:spcBef>
                <a:spcPts val="0"/>
              </a:spcBef>
              <a:spcAft>
                <a:spcPts val="0"/>
              </a:spcAft>
              <a:buClr>
                <a:schemeClr val="lt1"/>
              </a:buClr>
              <a:buSzPts val="1400"/>
              <a:buFont typeface="Arial"/>
              <a:buNone/>
              <a:defRPr>
                <a:solidFill>
                  <a:schemeClr val="lt1"/>
                </a:solidFill>
              </a:defRPr>
            </a:lvl3pPr>
            <a:lvl4pPr marL="0" lvl="3" indent="0" algn="l" rtl="0">
              <a:lnSpc>
                <a:spcPct val="100000"/>
              </a:lnSpc>
              <a:spcBef>
                <a:spcPts val="0"/>
              </a:spcBef>
              <a:spcAft>
                <a:spcPts val="0"/>
              </a:spcAft>
              <a:buClr>
                <a:schemeClr val="lt1"/>
              </a:buClr>
              <a:buSzPts val="1400"/>
              <a:buFont typeface="Arial"/>
              <a:buNone/>
              <a:defRPr>
                <a:solidFill>
                  <a:schemeClr val="lt1"/>
                </a:solidFill>
              </a:defRPr>
            </a:lvl4pPr>
            <a:lvl5pPr marL="0" lvl="4" indent="0" algn="l" rtl="0">
              <a:lnSpc>
                <a:spcPct val="100000"/>
              </a:lnSpc>
              <a:spcBef>
                <a:spcPts val="0"/>
              </a:spcBef>
              <a:spcAft>
                <a:spcPts val="0"/>
              </a:spcAft>
              <a:buClr>
                <a:schemeClr val="lt1"/>
              </a:buClr>
              <a:buSzPts val="1400"/>
              <a:buFont typeface="Arial"/>
              <a:buNone/>
              <a:defRPr>
                <a:solidFill>
                  <a:schemeClr val="lt1"/>
                </a:solidFill>
              </a:defRPr>
            </a:lvl5pPr>
            <a:lvl6pPr marL="0" lvl="5" indent="0" algn="l" rtl="0">
              <a:lnSpc>
                <a:spcPct val="100000"/>
              </a:lnSpc>
              <a:spcBef>
                <a:spcPts val="0"/>
              </a:spcBef>
              <a:spcAft>
                <a:spcPts val="0"/>
              </a:spcAft>
              <a:buClr>
                <a:schemeClr val="lt1"/>
              </a:buClr>
              <a:buSzPts val="1400"/>
              <a:buFont typeface="Arial"/>
              <a:buNone/>
              <a:defRPr>
                <a:solidFill>
                  <a:schemeClr val="lt1"/>
                </a:solidFill>
              </a:defRPr>
            </a:lvl6pPr>
            <a:lvl7pPr marL="0" lvl="6" indent="0" algn="l" rtl="0">
              <a:lnSpc>
                <a:spcPct val="100000"/>
              </a:lnSpc>
              <a:spcBef>
                <a:spcPts val="0"/>
              </a:spcBef>
              <a:spcAft>
                <a:spcPts val="0"/>
              </a:spcAft>
              <a:buClr>
                <a:schemeClr val="lt1"/>
              </a:buClr>
              <a:buSzPts val="1400"/>
              <a:buFont typeface="Arial"/>
              <a:buNone/>
              <a:defRPr>
                <a:solidFill>
                  <a:schemeClr val="lt1"/>
                </a:solidFill>
              </a:defRPr>
            </a:lvl7pPr>
            <a:lvl8pPr marL="0" lvl="7" indent="0" algn="l" rtl="0">
              <a:lnSpc>
                <a:spcPct val="100000"/>
              </a:lnSpc>
              <a:spcBef>
                <a:spcPts val="0"/>
              </a:spcBef>
              <a:spcAft>
                <a:spcPts val="0"/>
              </a:spcAft>
              <a:buClr>
                <a:schemeClr val="lt1"/>
              </a:buClr>
              <a:buSzPts val="1400"/>
              <a:buFont typeface="Arial"/>
              <a:buNone/>
              <a:defRPr>
                <a:solidFill>
                  <a:schemeClr val="lt1"/>
                </a:solidFill>
              </a:defRPr>
            </a:lvl8pPr>
            <a:lvl9pPr marL="0" lvl="8" indent="0" algn="l" rtl="0">
              <a:lnSpc>
                <a:spcPct val="100000"/>
              </a:lnSpc>
              <a:spcBef>
                <a:spcPts val="0"/>
              </a:spcBef>
              <a:spcAft>
                <a:spcPts val="0"/>
              </a:spcAft>
              <a:buClr>
                <a:schemeClr val="lt1"/>
              </a:buClr>
              <a:buSzPts val="1400"/>
              <a:buFont typeface="Arial"/>
              <a:buNone/>
              <a:defRPr>
                <a:solidFill>
                  <a:schemeClr val="lt1"/>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1">
  <p:cSld name="One column text">
    <p:spTree>
      <p:nvGrpSpPr>
        <p:cNvPr id="1" name="Shape 87"/>
        <p:cNvGrpSpPr/>
        <p:nvPr/>
      </p:nvGrpSpPr>
      <p:grpSpPr>
        <a:xfrm>
          <a:off x="0" y="0"/>
          <a:ext cx="0" cy="0"/>
          <a:chOff x="0" y="0"/>
          <a:chExt cx="0" cy="0"/>
        </a:xfrm>
      </p:grpSpPr>
      <p:cxnSp>
        <p:nvCxnSpPr>
          <p:cNvPr id="88" name="Google Shape;88;gf4301d33d1_0_151"/>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89" name="Google Shape;89;gf4301d33d1_0_151"/>
          <p:cNvSpPr txBox="1">
            <a:spLocks noGrp="1"/>
          </p:cNvSpPr>
          <p:nvPr>
            <p:ph type="title"/>
          </p:nvPr>
        </p:nvSpPr>
        <p:spPr>
          <a:xfrm>
            <a:off x="319500" y="936600"/>
            <a:ext cx="2808000" cy="7557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0" name="Google Shape;90;gf4301d33d1_0_151"/>
          <p:cNvSpPr txBox="1">
            <a:spLocks noGrp="1"/>
          </p:cNvSpPr>
          <p:nvPr>
            <p:ph type="body" idx="1"/>
          </p:nvPr>
        </p:nvSpPr>
        <p:spPr>
          <a:xfrm>
            <a:off x="319500" y="1846804"/>
            <a:ext cx="2808000" cy="2806200"/>
          </a:xfrm>
          <a:prstGeom prst="rect">
            <a:avLst/>
          </a:prstGeom>
          <a:noFill/>
          <a:ln>
            <a:noFill/>
          </a:ln>
        </p:spPr>
        <p:txBody>
          <a:bodyPr spcFirstLastPara="1" wrap="square" lIns="91425" tIns="91425" rIns="91425" bIns="91425" anchor="t" anchorCtr="0">
            <a:noAutofit/>
          </a:bodyPr>
          <a:lstStyle>
            <a:lvl1pPr marL="457200" lvl="0" indent="-304800" algn="l" rtl="0">
              <a:lnSpc>
                <a:spcPct val="115000"/>
              </a:lnSpc>
              <a:spcBef>
                <a:spcPts val="0"/>
              </a:spcBef>
              <a:spcAft>
                <a:spcPts val="0"/>
              </a:spcAft>
              <a:buSzPts val="1200"/>
              <a:buChar char="●"/>
              <a:defRPr sz="12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91" name="Google Shape;91;gf4301d33d1_0_15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lvl="0" indent="0" algn="l" rtl="0">
              <a:lnSpc>
                <a:spcPct val="100000"/>
              </a:lnSpc>
              <a:spcBef>
                <a:spcPts val="0"/>
              </a:spcBef>
              <a:spcAft>
                <a:spcPts val="0"/>
              </a:spcAft>
              <a:buClr>
                <a:srgbClr val="000000"/>
              </a:buClr>
              <a:buSzPts val="1400"/>
              <a:buFont typeface="Arial"/>
              <a:buNone/>
              <a:defRPr/>
            </a:lvl1pPr>
            <a:lvl2pPr marL="0" lvl="1" indent="0" algn="l" rtl="0">
              <a:lnSpc>
                <a:spcPct val="100000"/>
              </a:lnSpc>
              <a:spcBef>
                <a:spcPts val="0"/>
              </a:spcBef>
              <a:spcAft>
                <a:spcPts val="0"/>
              </a:spcAft>
              <a:buClr>
                <a:srgbClr val="000000"/>
              </a:buClr>
              <a:buSzPts val="1400"/>
              <a:buFont typeface="Arial"/>
              <a:buNone/>
              <a:defRPr/>
            </a:lvl2pPr>
            <a:lvl3pPr marL="0" lvl="2" indent="0" algn="l" rtl="0">
              <a:lnSpc>
                <a:spcPct val="100000"/>
              </a:lnSpc>
              <a:spcBef>
                <a:spcPts val="0"/>
              </a:spcBef>
              <a:spcAft>
                <a:spcPts val="0"/>
              </a:spcAft>
              <a:buClr>
                <a:srgbClr val="000000"/>
              </a:buClr>
              <a:buSzPts val="1400"/>
              <a:buFont typeface="Arial"/>
              <a:buNone/>
              <a:defRPr/>
            </a:lvl3pPr>
            <a:lvl4pPr marL="0" lvl="3" indent="0" algn="l" rtl="0">
              <a:lnSpc>
                <a:spcPct val="100000"/>
              </a:lnSpc>
              <a:spcBef>
                <a:spcPts val="0"/>
              </a:spcBef>
              <a:spcAft>
                <a:spcPts val="0"/>
              </a:spcAft>
              <a:buClr>
                <a:srgbClr val="000000"/>
              </a:buClr>
              <a:buSzPts val="1400"/>
              <a:buFont typeface="Arial"/>
              <a:buNone/>
              <a:defRPr/>
            </a:lvl4pPr>
            <a:lvl5pPr marL="0" lvl="4" indent="0" algn="l" rtl="0">
              <a:lnSpc>
                <a:spcPct val="100000"/>
              </a:lnSpc>
              <a:spcBef>
                <a:spcPts val="0"/>
              </a:spcBef>
              <a:spcAft>
                <a:spcPts val="0"/>
              </a:spcAft>
              <a:buClr>
                <a:srgbClr val="000000"/>
              </a:buClr>
              <a:buSzPts val="1400"/>
              <a:buFont typeface="Arial"/>
              <a:buNone/>
              <a:defRPr/>
            </a:lvl5pPr>
            <a:lvl6pPr marL="0" lvl="5" indent="0" algn="l" rtl="0">
              <a:lnSpc>
                <a:spcPct val="100000"/>
              </a:lnSpc>
              <a:spcBef>
                <a:spcPts val="0"/>
              </a:spcBef>
              <a:spcAft>
                <a:spcPts val="0"/>
              </a:spcAft>
              <a:buClr>
                <a:srgbClr val="000000"/>
              </a:buClr>
              <a:buSzPts val="1400"/>
              <a:buFont typeface="Arial"/>
              <a:buNone/>
              <a:defRPr/>
            </a:lvl6pPr>
            <a:lvl7pPr marL="0" lvl="6" indent="0" algn="l" rtl="0">
              <a:lnSpc>
                <a:spcPct val="100000"/>
              </a:lnSpc>
              <a:spcBef>
                <a:spcPts val="0"/>
              </a:spcBef>
              <a:spcAft>
                <a:spcPts val="0"/>
              </a:spcAft>
              <a:buClr>
                <a:srgbClr val="000000"/>
              </a:buClr>
              <a:buSzPts val="1400"/>
              <a:buFont typeface="Arial"/>
              <a:buNone/>
              <a:defRPr/>
            </a:lvl7pPr>
            <a:lvl8pPr marL="0" lvl="7" indent="0" algn="l" rtl="0">
              <a:lnSpc>
                <a:spcPct val="100000"/>
              </a:lnSpc>
              <a:spcBef>
                <a:spcPts val="0"/>
              </a:spcBef>
              <a:spcAft>
                <a:spcPts val="0"/>
              </a:spcAft>
              <a:buClr>
                <a:srgbClr val="000000"/>
              </a:buClr>
              <a:buSzPts val="1400"/>
              <a:buFont typeface="Arial"/>
              <a:buNone/>
              <a:defRPr/>
            </a:lvl8pPr>
            <a:lvl9pPr marL="0" lvl="8" indent="0" algn="l" rtl="0">
              <a:lnSpc>
                <a:spcPct val="100000"/>
              </a:lnSpc>
              <a:spcBef>
                <a:spcPts val="0"/>
              </a:spcBef>
              <a:spcAft>
                <a:spcPts val="0"/>
              </a:spcAft>
              <a:buClr>
                <a:srgbClr val="000000"/>
              </a:buClr>
              <a:buSzPts val="1400"/>
              <a:buFont typeface="Arial"/>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1">
  <p:cSld name="Custom layout">
    <p:bg>
      <p:bgPr>
        <a:solidFill>
          <a:srgbClr val="FFFFFF"/>
        </a:solidFill>
        <a:effectLst/>
      </p:bgPr>
    </p:bg>
    <p:spTree>
      <p:nvGrpSpPr>
        <p:cNvPr id="1" name="Shape 92"/>
        <p:cNvGrpSpPr/>
        <p:nvPr/>
      </p:nvGrpSpPr>
      <p:grpSpPr>
        <a:xfrm>
          <a:off x="0" y="0"/>
          <a:ext cx="0" cy="0"/>
          <a:chOff x="0" y="0"/>
          <a:chExt cx="0" cy="0"/>
        </a:xfrm>
      </p:grpSpPr>
      <p:sp>
        <p:nvSpPr>
          <p:cNvPr id="93" name="Google Shape;93;g364e080f534_0_469"/>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g364e080f534_0_469"/>
          <p:cNvSpPr/>
          <p:nvPr/>
        </p:nvSpPr>
        <p:spPr>
          <a:xfrm flipH="1">
            <a:off x="3225000" y="1448425"/>
            <a:ext cx="5919000" cy="36951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g364e080f534_0_469"/>
          <p:cNvSpPr/>
          <p:nvPr/>
        </p:nvSpPr>
        <p:spPr>
          <a:xfrm flipH="1">
            <a:off x="3397800" y="1448425"/>
            <a:ext cx="5746200" cy="3695100"/>
          </a:xfrm>
          <a:prstGeom prst="rtTriangle">
            <a:avLst/>
          </a:prstGeom>
          <a:solidFill>
            <a:srgbClr val="E0E0E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g364e080f534_0_469"/>
          <p:cNvSpPr/>
          <p:nvPr/>
        </p:nvSpPr>
        <p:spPr>
          <a:xfrm flipH="1">
            <a:off x="3836700" y="1448475"/>
            <a:ext cx="5307300" cy="3695100"/>
          </a:xfrm>
          <a:prstGeom prst="rtTriangl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g364e080f534_0_469"/>
          <p:cNvSpPr txBox="1">
            <a:spLocks noGrp="1"/>
          </p:cNvSpPr>
          <p:nvPr>
            <p:ph type="ctrTitle"/>
          </p:nvPr>
        </p:nvSpPr>
        <p:spPr>
          <a:xfrm>
            <a:off x="335250" y="932100"/>
            <a:ext cx="5508300" cy="16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5200"/>
              <a:buNone/>
              <a:defRPr sz="5200" b="1">
                <a:solidFill>
                  <a:schemeClr val="dk1"/>
                </a:solidFill>
              </a:defRPr>
            </a:lvl1pPr>
            <a:lvl2pPr lvl="1" algn="l">
              <a:lnSpc>
                <a:spcPct val="100000"/>
              </a:lnSpc>
              <a:spcBef>
                <a:spcPts val="0"/>
              </a:spcBef>
              <a:spcAft>
                <a:spcPts val="0"/>
              </a:spcAft>
              <a:buClr>
                <a:schemeClr val="dk1"/>
              </a:buClr>
              <a:buSzPts val="5200"/>
              <a:buNone/>
              <a:defRPr sz="5200" b="1">
                <a:solidFill>
                  <a:schemeClr val="dk1"/>
                </a:solidFill>
              </a:defRPr>
            </a:lvl2pPr>
            <a:lvl3pPr lvl="2" algn="l">
              <a:lnSpc>
                <a:spcPct val="100000"/>
              </a:lnSpc>
              <a:spcBef>
                <a:spcPts val="0"/>
              </a:spcBef>
              <a:spcAft>
                <a:spcPts val="0"/>
              </a:spcAft>
              <a:buClr>
                <a:schemeClr val="dk1"/>
              </a:buClr>
              <a:buSzPts val="5200"/>
              <a:buNone/>
              <a:defRPr sz="5200" b="1">
                <a:solidFill>
                  <a:schemeClr val="dk1"/>
                </a:solidFill>
              </a:defRPr>
            </a:lvl3pPr>
            <a:lvl4pPr lvl="3" algn="l">
              <a:lnSpc>
                <a:spcPct val="100000"/>
              </a:lnSpc>
              <a:spcBef>
                <a:spcPts val="0"/>
              </a:spcBef>
              <a:spcAft>
                <a:spcPts val="0"/>
              </a:spcAft>
              <a:buClr>
                <a:schemeClr val="dk1"/>
              </a:buClr>
              <a:buSzPts val="5200"/>
              <a:buNone/>
              <a:defRPr sz="5200" b="1">
                <a:solidFill>
                  <a:schemeClr val="dk1"/>
                </a:solidFill>
              </a:defRPr>
            </a:lvl4pPr>
            <a:lvl5pPr lvl="4" algn="l">
              <a:lnSpc>
                <a:spcPct val="100000"/>
              </a:lnSpc>
              <a:spcBef>
                <a:spcPts val="0"/>
              </a:spcBef>
              <a:spcAft>
                <a:spcPts val="0"/>
              </a:spcAft>
              <a:buClr>
                <a:schemeClr val="dk1"/>
              </a:buClr>
              <a:buSzPts val="5200"/>
              <a:buNone/>
              <a:defRPr sz="5200" b="1">
                <a:solidFill>
                  <a:schemeClr val="dk1"/>
                </a:solidFill>
              </a:defRPr>
            </a:lvl5pPr>
            <a:lvl6pPr lvl="5" algn="l">
              <a:lnSpc>
                <a:spcPct val="100000"/>
              </a:lnSpc>
              <a:spcBef>
                <a:spcPts val="0"/>
              </a:spcBef>
              <a:spcAft>
                <a:spcPts val="0"/>
              </a:spcAft>
              <a:buClr>
                <a:schemeClr val="dk1"/>
              </a:buClr>
              <a:buSzPts val="5200"/>
              <a:buNone/>
              <a:defRPr sz="5200" b="1">
                <a:solidFill>
                  <a:schemeClr val="dk1"/>
                </a:solidFill>
              </a:defRPr>
            </a:lvl6pPr>
            <a:lvl7pPr lvl="6" algn="l">
              <a:lnSpc>
                <a:spcPct val="100000"/>
              </a:lnSpc>
              <a:spcBef>
                <a:spcPts val="0"/>
              </a:spcBef>
              <a:spcAft>
                <a:spcPts val="0"/>
              </a:spcAft>
              <a:buClr>
                <a:schemeClr val="dk1"/>
              </a:buClr>
              <a:buSzPts val="5200"/>
              <a:buNone/>
              <a:defRPr sz="5200" b="1">
                <a:solidFill>
                  <a:schemeClr val="dk1"/>
                </a:solidFill>
              </a:defRPr>
            </a:lvl7pPr>
            <a:lvl8pPr lvl="7" algn="l">
              <a:lnSpc>
                <a:spcPct val="100000"/>
              </a:lnSpc>
              <a:spcBef>
                <a:spcPts val="0"/>
              </a:spcBef>
              <a:spcAft>
                <a:spcPts val="0"/>
              </a:spcAft>
              <a:buClr>
                <a:schemeClr val="dk1"/>
              </a:buClr>
              <a:buSzPts val="5200"/>
              <a:buNone/>
              <a:defRPr sz="5200" b="1">
                <a:solidFill>
                  <a:schemeClr val="dk1"/>
                </a:solidFill>
              </a:defRPr>
            </a:lvl8pPr>
            <a:lvl9pPr lvl="8" algn="l">
              <a:lnSpc>
                <a:spcPct val="100000"/>
              </a:lnSpc>
              <a:spcBef>
                <a:spcPts val="0"/>
              </a:spcBef>
              <a:spcAft>
                <a:spcPts val="0"/>
              </a:spcAft>
              <a:buClr>
                <a:schemeClr val="dk1"/>
              </a:buClr>
              <a:buSzPts val="5200"/>
              <a:buNone/>
              <a:defRPr sz="5200" b="1">
                <a:solidFill>
                  <a:schemeClr val="dk1"/>
                </a:solidFill>
              </a:defRPr>
            </a:lvl9pPr>
          </a:lstStyle>
          <a:p>
            <a:endParaRPr/>
          </a:p>
        </p:txBody>
      </p:sp>
      <p:sp>
        <p:nvSpPr>
          <p:cNvPr id="98" name="Google Shape;98;g364e080f534_0_469"/>
          <p:cNvSpPr txBox="1">
            <a:spLocks noGrp="1"/>
          </p:cNvSpPr>
          <p:nvPr>
            <p:ph type="subTitle" idx="1"/>
          </p:nvPr>
        </p:nvSpPr>
        <p:spPr>
          <a:xfrm>
            <a:off x="335250" y="2727850"/>
            <a:ext cx="3914700" cy="1612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a:endParaRPr/>
          </a:p>
        </p:txBody>
      </p:sp>
      <p:sp>
        <p:nvSpPr>
          <p:cNvPr id="99" name="Google Shape;99;g364e080f534_0_46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0"/>
        <p:cNvGrpSpPr/>
        <p:nvPr/>
      </p:nvGrpSpPr>
      <p:grpSpPr>
        <a:xfrm>
          <a:off x="0" y="0"/>
          <a:ext cx="0" cy="0"/>
          <a:chOff x="0" y="0"/>
          <a:chExt cx="0" cy="0"/>
        </a:xfrm>
      </p:grpSpPr>
      <p:sp>
        <p:nvSpPr>
          <p:cNvPr id="101" name="Google Shape;101;g364e080f534_0_477"/>
          <p:cNvSpPr txBox="1">
            <a:spLocks noGrp="1"/>
          </p:cNvSpPr>
          <p:nvPr>
            <p:ph type="title"/>
          </p:nvPr>
        </p:nvSpPr>
        <p:spPr>
          <a:xfrm>
            <a:off x="457200" y="208359"/>
            <a:ext cx="8229600" cy="855000"/>
          </a:xfrm>
          <a:prstGeom prst="rect">
            <a:avLst/>
          </a:prstGeom>
          <a:noFill/>
          <a:ln>
            <a:noFill/>
          </a:ln>
        </p:spPr>
        <p:txBody>
          <a:bodyPr spcFirstLastPara="1" wrap="square" lIns="91425" tIns="45700" rIns="91425" bIns="45700" anchor="ctr" anchorCtr="1">
            <a:noAutofit/>
          </a:bodyPr>
          <a:lstStyle>
            <a:lvl1pPr lvl="0" algn="ctr">
              <a:lnSpc>
                <a:spcPct val="100000"/>
              </a:lnSpc>
              <a:spcBef>
                <a:spcPts val="0"/>
              </a:spcBef>
              <a:spcAft>
                <a:spcPts val="0"/>
              </a:spcAft>
              <a:buSzPts val="3000"/>
              <a:buNone/>
              <a:defRPr/>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102" name="Google Shape;102;g364e080f534_0_477"/>
          <p:cNvSpPr txBox="1">
            <a:spLocks noGrp="1"/>
          </p:cNvSpPr>
          <p:nvPr>
            <p:ph type="body" idx="1"/>
          </p:nvPr>
        </p:nvSpPr>
        <p:spPr>
          <a:xfrm>
            <a:off x="457200" y="1200150"/>
            <a:ext cx="8229600" cy="3398100"/>
          </a:xfrm>
          <a:prstGeom prst="rect">
            <a:avLst/>
          </a:prstGeom>
          <a:noFill/>
          <a:ln>
            <a:noFill/>
          </a:ln>
        </p:spPr>
        <p:txBody>
          <a:bodyPr spcFirstLastPara="1" wrap="square" lIns="91425" tIns="45700" rIns="91425" bIns="45700" anchor="t" anchorCtr="0">
            <a:noAutofit/>
          </a:bodyPr>
          <a:lstStyle>
            <a:lvl1pPr marL="457200" lvl="0" indent="-314325" algn="l">
              <a:lnSpc>
                <a:spcPct val="115000"/>
              </a:lnSpc>
              <a:spcBef>
                <a:spcPts val="360"/>
              </a:spcBef>
              <a:spcAft>
                <a:spcPts val="0"/>
              </a:spcAft>
              <a:buSzPts val="1350"/>
              <a:buChar char="●"/>
              <a:defRPr/>
            </a:lvl1pPr>
            <a:lvl2pPr marL="914400" lvl="1" indent="-314325" algn="l">
              <a:lnSpc>
                <a:spcPct val="115000"/>
              </a:lnSpc>
              <a:spcBef>
                <a:spcPts val="360"/>
              </a:spcBef>
              <a:spcAft>
                <a:spcPts val="0"/>
              </a:spcAft>
              <a:buSzPts val="1350"/>
              <a:buChar char="○"/>
              <a:defRPr/>
            </a:lvl2pPr>
            <a:lvl3pPr marL="1371600" lvl="2" indent="-314325" algn="l">
              <a:lnSpc>
                <a:spcPct val="115000"/>
              </a:lnSpc>
              <a:spcBef>
                <a:spcPts val="360"/>
              </a:spcBef>
              <a:spcAft>
                <a:spcPts val="0"/>
              </a:spcAft>
              <a:buSzPts val="1350"/>
              <a:buChar char="■"/>
              <a:defRPr/>
            </a:lvl3pPr>
            <a:lvl4pPr marL="1828800" lvl="3" indent="-314325" algn="l">
              <a:lnSpc>
                <a:spcPct val="115000"/>
              </a:lnSpc>
              <a:spcBef>
                <a:spcPts val="360"/>
              </a:spcBef>
              <a:spcAft>
                <a:spcPts val="0"/>
              </a:spcAft>
              <a:buSzPts val="1350"/>
              <a:buChar char="●"/>
              <a:defRPr/>
            </a:lvl4pPr>
            <a:lvl5pPr marL="2286000" lvl="4" indent="-314325" algn="l">
              <a:lnSpc>
                <a:spcPct val="115000"/>
              </a:lnSpc>
              <a:spcBef>
                <a:spcPts val="360"/>
              </a:spcBef>
              <a:spcAft>
                <a:spcPts val="0"/>
              </a:spcAft>
              <a:buSzPts val="1350"/>
              <a:buChar char="○"/>
              <a:defRPr/>
            </a:lvl5pPr>
            <a:lvl6pPr marL="2743200" lvl="5" indent="-314325" algn="l">
              <a:lnSpc>
                <a:spcPct val="115000"/>
              </a:lnSpc>
              <a:spcBef>
                <a:spcPts val="360"/>
              </a:spcBef>
              <a:spcAft>
                <a:spcPts val="0"/>
              </a:spcAft>
              <a:buSzPts val="1350"/>
              <a:buChar char="■"/>
              <a:defRPr/>
            </a:lvl6pPr>
            <a:lvl7pPr marL="3200400" lvl="6" indent="-314325" algn="l">
              <a:lnSpc>
                <a:spcPct val="115000"/>
              </a:lnSpc>
              <a:spcBef>
                <a:spcPts val="360"/>
              </a:spcBef>
              <a:spcAft>
                <a:spcPts val="0"/>
              </a:spcAft>
              <a:buSzPts val="1350"/>
              <a:buChar char="●"/>
              <a:defRPr/>
            </a:lvl7pPr>
            <a:lvl8pPr marL="3657600" lvl="7" indent="-314325" algn="l">
              <a:lnSpc>
                <a:spcPct val="115000"/>
              </a:lnSpc>
              <a:spcBef>
                <a:spcPts val="360"/>
              </a:spcBef>
              <a:spcAft>
                <a:spcPts val="0"/>
              </a:spcAft>
              <a:buSzPts val="1350"/>
              <a:buChar char="○"/>
              <a:defRPr/>
            </a:lvl8pPr>
            <a:lvl9pPr marL="4114800" lvl="8" indent="-314325" algn="l">
              <a:lnSpc>
                <a:spcPct val="115000"/>
              </a:lnSpc>
              <a:spcBef>
                <a:spcPts val="360"/>
              </a:spcBef>
              <a:spcAft>
                <a:spcPts val="0"/>
              </a:spcAft>
              <a:buSzPts val="1350"/>
              <a:buChar char="■"/>
              <a:defRPr/>
            </a:lvl9pPr>
          </a:lstStyle>
          <a:p>
            <a:endParaRPr/>
          </a:p>
        </p:txBody>
      </p:sp>
      <p:sp>
        <p:nvSpPr>
          <p:cNvPr id="103" name="Google Shape;103;g364e080f534_0_477"/>
          <p:cNvSpPr txBox="1">
            <a:spLocks noGrp="1"/>
          </p:cNvSpPr>
          <p:nvPr>
            <p:ph type="dt" idx="10"/>
          </p:nvPr>
        </p:nvSpPr>
        <p:spPr>
          <a:xfrm>
            <a:off x="457200" y="4686300"/>
            <a:ext cx="2133600" cy="3429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4" name="Google Shape;104;g364e080f534_0_477"/>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5" name="Google Shape;105;g364e080f534_0_477"/>
          <p:cNvSpPr txBox="1">
            <a:spLocks noGrp="1"/>
          </p:cNvSpPr>
          <p:nvPr>
            <p:ph type="sldNum" idx="12"/>
          </p:nvPr>
        </p:nvSpPr>
        <p:spPr>
          <a:xfrm>
            <a:off x="6553200" y="4686300"/>
            <a:ext cx="2133600" cy="342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latin typeface="Roboto"/>
              <a:ea typeface="Roboto"/>
              <a:cs typeface="Roboto"/>
              <a:sym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accent1"/>
        </a:solidFill>
        <a:effectLst/>
      </p:bgPr>
    </p:bg>
    <p:spTree>
      <p:nvGrpSpPr>
        <p:cNvPr id="1" name="Shape 106"/>
        <p:cNvGrpSpPr/>
        <p:nvPr/>
      </p:nvGrpSpPr>
      <p:grpSpPr>
        <a:xfrm>
          <a:off x="0" y="0"/>
          <a:ext cx="0" cy="0"/>
          <a:chOff x="0" y="0"/>
          <a:chExt cx="0" cy="0"/>
        </a:xfrm>
      </p:grpSpPr>
      <p:sp>
        <p:nvSpPr>
          <p:cNvPr id="107" name="Google Shape;107;g364e080f534_0_567"/>
          <p:cNvSpPr/>
          <p:nvPr/>
        </p:nvSpPr>
        <p:spPr>
          <a:xfrm>
            <a:off x="0" y="1583350"/>
            <a:ext cx="7404300" cy="1739700"/>
          </a:xfrm>
          <a:prstGeom prst="rect">
            <a:avLst/>
          </a:prstGeom>
          <a:solidFill>
            <a:schemeClr val="lt1"/>
          </a:solidFill>
          <a:ln>
            <a:noFill/>
          </a:ln>
          <a:effectLst>
            <a:outerShdw blurRad="271463" dist="66675" algn="bl" rotWithShape="0">
              <a:schemeClr val="dk1">
                <a:alpha val="2980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g364e080f534_0_567"/>
          <p:cNvSpPr txBox="1">
            <a:spLocks noGrp="1"/>
          </p:cNvSpPr>
          <p:nvPr>
            <p:ph type="ctrTitle"/>
          </p:nvPr>
        </p:nvSpPr>
        <p:spPr>
          <a:xfrm>
            <a:off x="2012775" y="2049850"/>
            <a:ext cx="5109300" cy="483000"/>
          </a:xfrm>
          <a:prstGeom prst="rect">
            <a:avLst/>
          </a:prstGeom>
          <a:noFill/>
          <a:ln>
            <a:noFill/>
          </a:ln>
        </p:spPr>
        <p:txBody>
          <a:bodyPr spcFirstLastPara="1" wrap="square" lIns="91425" tIns="91425" rIns="91425" bIns="91425" anchor="b" anchorCtr="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a:endParaRPr/>
          </a:p>
        </p:txBody>
      </p:sp>
      <p:sp>
        <p:nvSpPr>
          <p:cNvPr id="109" name="Google Shape;109;g364e080f534_0_567"/>
          <p:cNvSpPr txBox="1">
            <a:spLocks noGrp="1"/>
          </p:cNvSpPr>
          <p:nvPr>
            <p:ph type="subTitle" idx="1"/>
          </p:nvPr>
        </p:nvSpPr>
        <p:spPr>
          <a:xfrm>
            <a:off x="2012775" y="2553550"/>
            <a:ext cx="5109300" cy="3030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1600"/>
              </a:spcAft>
              <a:buClr>
                <a:schemeClr val="dk1"/>
              </a:buClr>
              <a:buSzPts val="1800"/>
              <a:buNone/>
              <a:defRPr sz="1800"/>
            </a:lvl9pPr>
          </a:lstStyle>
          <a:p>
            <a:endParaRPr/>
          </a:p>
        </p:txBody>
      </p:sp>
      <p:sp>
        <p:nvSpPr>
          <p:cNvPr id="110" name="Google Shape;110;g364e080f534_0_567"/>
          <p:cNvSpPr/>
          <p:nvPr/>
        </p:nvSpPr>
        <p:spPr>
          <a:xfrm>
            <a:off x="0" y="1583250"/>
            <a:ext cx="1739700" cy="17397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36"/>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endParaRPr/>
          </a:p>
        </p:txBody>
      </p:sp>
      <p:sp>
        <p:nvSpPr>
          <p:cNvPr id="7" name="Google Shape;7;p36"/>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endParaRPr/>
          </a:p>
        </p:txBody>
      </p:sp>
      <p:sp>
        <p:nvSpPr>
          <p:cNvPr id="8" name="Google Shape;8;p36"/>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watch?v=LlC2OdnhIiQ"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http://www.youtube.com/watch?v=P2L2qw-IM64" TargetMode="External"/><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22.jp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35.jp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hyperlink" Target="https://www.goodreads.com/work/quotes/3389674" TargetMode="External"/><Relationship Id="rId4" Type="http://schemas.openxmlformats.org/officeDocument/2006/relationships/hyperlink" Target="https://www.goodreads.com/author/show/2782.Viktor_E_Frankl"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3.xml"/><Relationship Id="rId5" Type="http://schemas.openxmlformats.org/officeDocument/2006/relationships/image" Target="../media/image54.png"/><Relationship Id="rId4" Type="http://schemas.openxmlformats.org/officeDocument/2006/relationships/image" Target="../media/image35.jpg"/></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35.jpg"/></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g364e080f534_0_483"/>
          <p:cNvSpPr txBox="1">
            <a:spLocks noGrp="1"/>
          </p:cNvSpPr>
          <p:nvPr>
            <p:ph type="ctrTitle"/>
          </p:nvPr>
        </p:nvSpPr>
        <p:spPr>
          <a:xfrm>
            <a:off x="1860000" y="2447450"/>
            <a:ext cx="5424000" cy="4191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SzPts val="3600"/>
              <a:buNone/>
            </a:pPr>
            <a:r>
              <a:rPr lang="en" sz="3400"/>
              <a:t>The Neuroscience of Trauma &amp; Movement</a:t>
            </a:r>
            <a:endParaRPr sz="3400"/>
          </a:p>
        </p:txBody>
      </p:sp>
      <p:sp>
        <p:nvSpPr>
          <p:cNvPr id="116" name="Google Shape;116;g364e080f534_0_483"/>
          <p:cNvSpPr txBox="1"/>
          <p:nvPr/>
        </p:nvSpPr>
        <p:spPr>
          <a:xfrm>
            <a:off x="0" y="1588725"/>
            <a:ext cx="1735200" cy="17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600"/>
              <a:buFont typeface="Arial"/>
              <a:buNone/>
            </a:pPr>
            <a:r>
              <a:rPr lang="en" sz="9600" b="1" i="0" u="none" strike="noStrike" cap="none">
                <a:solidFill>
                  <a:schemeClr val="accent1"/>
                </a:solidFill>
                <a:latin typeface="DM Sans"/>
                <a:ea typeface="DM Sans"/>
                <a:cs typeface="DM Sans"/>
                <a:sym typeface="DM Sans"/>
              </a:rPr>
              <a:t>2</a:t>
            </a:r>
            <a:endParaRPr sz="9600" b="1" i="0" u="none" strike="noStrike" cap="none">
              <a:solidFill>
                <a:schemeClr val="accent1"/>
              </a:solidFill>
              <a:latin typeface="DM Sans"/>
              <a:ea typeface="DM Sans"/>
              <a:cs typeface="DM Sans"/>
              <a:sym typeface="DM Sans"/>
            </a:endParaRPr>
          </a:p>
        </p:txBody>
      </p:sp>
      <p:pic>
        <p:nvPicPr>
          <p:cNvPr id="117" name="Google Shape;117;g364e080f534_0_483"/>
          <p:cNvPicPr preferRelativeResize="0"/>
          <p:nvPr/>
        </p:nvPicPr>
        <p:blipFill rotWithShape="1">
          <a:blip r:embed="rId3">
            <a:alphaModFix/>
          </a:blip>
          <a:srcRect/>
          <a:stretch/>
        </p:blipFill>
        <p:spPr>
          <a:xfrm>
            <a:off x="0" y="-7620"/>
            <a:ext cx="9144000" cy="5151120"/>
          </a:xfrm>
          <a:prstGeom prst="rect">
            <a:avLst/>
          </a:prstGeom>
          <a:noFill/>
          <a:ln>
            <a:noFill/>
          </a:ln>
        </p:spPr>
      </p:pic>
      <p:sp>
        <p:nvSpPr>
          <p:cNvPr id="118" name="Google Shape;118;g364e080f534_0_483"/>
          <p:cNvSpPr txBox="1"/>
          <p:nvPr/>
        </p:nvSpPr>
        <p:spPr>
          <a:xfrm>
            <a:off x="148371" y="2956483"/>
            <a:ext cx="6045300" cy="17433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80000"/>
              </a:lnSpc>
              <a:spcBef>
                <a:spcPts val="0"/>
              </a:spcBef>
              <a:spcAft>
                <a:spcPts val="0"/>
              </a:spcAft>
              <a:buClr>
                <a:schemeClr val="accent1"/>
              </a:buClr>
              <a:buSzPts val="3600"/>
              <a:buFont typeface="DM Sans"/>
              <a:buNone/>
            </a:pPr>
            <a:r>
              <a:rPr lang="en" sz="2700" b="1" i="0" u="none" strike="noStrike" cap="none" dirty="0">
                <a:solidFill>
                  <a:schemeClr val="accent1"/>
                </a:solidFill>
                <a:latin typeface="DM Sans"/>
                <a:ea typeface="DM Sans"/>
                <a:cs typeface="DM Sans"/>
                <a:sym typeface="DM Sans"/>
              </a:rPr>
              <a:t>Viktor Frankl</a:t>
            </a:r>
            <a:br>
              <a:rPr lang="en" sz="2700" b="1" i="0" u="none" strike="noStrike" cap="none" dirty="0">
                <a:solidFill>
                  <a:schemeClr val="accent1"/>
                </a:solidFill>
                <a:latin typeface="DM Sans"/>
                <a:ea typeface="DM Sans"/>
                <a:cs typeface="DM Sans"/>
                <a:sym typeface="DM Sans"/>
              </a:rPr>
            </a:br>
            <a:r>
              <a:rPr lang="en" sz="2700" b="1" dirty="0">
                <a:solidFill>
                  <a:schemeClr val="accent1"/>
                </a:solidFill>
                <a:latin typeface="DM Sans"/>
                <a:ea typeface="DM Sans"/>
                <a:cs typeface="DM Sans"/>
                <a:sym typeface="DM Sans"/>
              </a:rPr>
              <a:t>Addiction Recovery </a:t>
            </a:r>
            <a:endParaRPr sz="1400" b="0" i="0" u="none" strike="noStrike" cap="none" dirty="0">
              <a:solidFill>
                <a:srgbClr val="000000"/>
              </a:solidFill>
              <a:latin typeface="Arial"/>
              <a:ea typeface="Arial"/>
              <a:cs typeface="Arial"/>
              <a:sym typeface="Arial"/>
            </a:endParaRPr>
          </a:p>
          <a:p>
            <a:pPr marL="0" marR="0" lvl="0" indent="0" algn="l" rtl="0">
              <a:lnSpc>
                <a:spcPct val="80000"/>
              </a:lnSpc>
              <a:spcBef>
                <a:spcPts val="0"/>
              </a:spcBef>
              <a:spcAft>
                <a:spcPts val="0"/>
              </a:spcAft>
              <a:buClr>
                <a:schemeClr val="accent1"/>
              </a:buClr>
              <a:buSzPts val="3600"/>
              <a:buFont typeface="DM Sans"/>
              <a:buNone/>
            </a:pPr>
            <a:r>
              <a:rPr lang="en" sz="2700" b="1" i="0" u="none" strike="noStrike" cap="none" dirty="0">
                <a:solidFill>
                  <a:schemeClr val="accent1"/>
                </a:solidFill>
                <a:latin typeface="DM Sans"/>
                <a:ea typeface="DM Sans"/>
                <a:cs typeface="DM Sans"/>
                <a:sym typeface="DM Sans"/>
              </a:rPr>
              <a:t>Life Coaching Program</a:t>
            </a:r>
            <a:br>
              <a:rPr lang="en" sz="2700" b="1" i="0" u="none" strike="noStrike" cap="none" dirty="0">
                <a:solidFill>
                  <a:schemeClr val="accent1"/>
                </a:solidFill>
                <a:latin typeface="DM Sans"/>
                <a:ea typeface="DM Sans"/>
                <a:cs typeface="DM Sans"/>
                <a:sym typeface="DM Sans"/>
              </a:rPr>
            </a:br>
            <a:r>
              <a:rPr lang="en" sz="2700" b="1" i="0" u="none" strike="noStrike" cap="none" dirty="0">
                <a:solidFill>
                  <a:schemeClr val="dk2"/>
                </a:solidFill>
                <a:latin typeface="DM Sans"/>
                <a:ea typeface="DM Sans"/>
                <a:cs typeface="DM Sans"/>
                <a:sym typeface="DM Sans"/>
              </a:rPr>
              <a:t>Week </a:t>
            </a:r>
            <a:r>
              <a:rPr lang="en" sz="2700" b="1" dirty="0">
                <a:solidFill>
                  <a:schemeClr val="dk2"/>
                </a:solidFill>
                <a:latin typeface="DM Sans"/>
                <a:ea typeface="DM Sans"/>
                <a:cs typeface="DM Sans"/>
                <a:sym typeface="DM Sans"/>
              </a:rPr>
              <a:t>13</a:t>
            </a:r>
            <a:endParaRPr sz="1400" b="0" i="0" u="none" strike="noStrike" cap="none" dirty="0">
              <a:solidFill>
                <a:schemeClr val="dk2"/>
              </a:solidFill>
              <a:latin typeface="Arial"/>
              <a:ea typeface="Arial"/>
              <a:cs typeface="Arial"/>
              <a:sym typeface="Arial"/>
            </a:endParaRPr>
          </a:p>
        </p:txBody>
      </p:sp>
      <p:pic>
        <p:nvPicPr>
          <p:cNvPr id="119" name="Google Shape;119;g364e080f534_0_483"/>
          <p:cNvPicPr preferRelativeResize="0"/>
          <p:nvPr/>
        </p:nvPicPr>
        <p:blipFill rotWithShape="1">
          <a:blip r:embed="rId4">
            <a:alphaModFix/>
          </a:blip>
          <a:srcRect/>
          <a:stretch/>
        </p:blipFill>
        <p:spPr>
          <a:xfrm>
            <a:off x="4626529" y="8166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3"/>
        <p:cNvGrpSpPr/>
        <p:nvPr/>
      </p:nvGrpSpPr>
      <p:grpSpPr>
        <a:xfrm>
          <a:off x="0" y="0"/>
          <a:ext cx="0" cy="0"/>
          <a:chOff x="0" y="0"/>
          <a:chExt cx="0" cy="0"/>
        </a:xfrm>
      </p:grpSpPr>
      <p:sp>
        <p:nvSpPr>
          <p:cNvPr id="124" name="Google Shape;124;p2"/>
          <p:cNvSpPr txBox="1">
            <a:spLocks noGrp="1"/>
          </p:cNvSpPr>
          <p:nvPr>
            <p:ph type="title" idx="4294967295"/>
          </p:nvPr>
        </p:nvSpPr>
        <p:spPr>
          <a:xfrm>
            <a:off x="535775" y="712150"/>
            <a:ext cx="51972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1600"/>
              </a:spcAft>
              <a:buSzPts val="3000"/>
              <a:buNone/>
            </a:pPr>
            <a:r>
              <a:rPr lang="en" sz="3600" dirty="0">
                <a:solidFill>
                  <a:srgbClr val="FFFFFF"/>
                </a:solidFill>
              </a:rPr>
              <a:t>Week 13</a:t>
            </a:r>
            <a:endParaRPr sz="2400" dirty="0">
              <a:solidFill>
                <a:srgbClr val="FFFFFF"/>
              </a:solidFill>
            </a:endParaRPr>
          </a:p>
        </p:txBody>
      </p:sp>
      <p:sp>
        <p:nvSpPr>
          <p:cNvPr id="125" name="Google Shape;125;p2"/>
          <p:cNvSpPr txBox="1">
            <a:spLocks noGrp="1"/>
          </p:cNvSpPr>
          <p:nvPr>
            <p:ph type="title" idx="4294967295"/>
          </p:nvPr>
        </p:nvSpPr>
        <p:spPr>
          <a:xfrm>
            <a:off x="535775" y="1774675"/>
            <a:ext cx="5878500" cy="3544800"/>
          </a:xfrm>
          <a:prstGeom prst="rect">
            <a:avLst/>
          </a:prstGeom>
          <a:noFill/>
          <a:ln>
            <a:noFill/>
          </a:ln>
        </p:spPr>
        <p:txBody>
          <a:bodyPr spcFirstLastPara="1" wrap="square" lIns="91425" tIns="91425" rIns="91425" bIns="91425" anchor="t" anchorCtr="0">
            <a:noAutofit/>
          </a:bodyPr>
          <a:lstStyle/>
          <a:p>
            <a:pPr marL="457200" lvl="0" indent="-381000" algn="l" rtl="0">
              <a:lnSpc>
                <a:spcPct val="150000"/>
              </a:lnSpc>
              <a:spcBef>
                <a:spcPts val="0"/>
              </a:spcBef>
              <a:spcAft>
                <a:spcPts val="0"/>
              </a:spcAft>
              <a:buClr>
                <a:srgbClr val="FFFFFF"/>
              </a:buClr>
              <a:buSzPts val="2400"/>
              <a:buFont typeface="Arial"/>
              <a:buChar char="-"/>
            </a:pPr>
            <a:r>
              <a:rPr lang="en" sz="2400" b="0">
                <a:solidFill>
                  <a:srgbClr val="FFFFFF"/>
                </a:solidFill>
                <a:latin typeface="Arial"/>
                <a:ea typeface="Arial"/>
                <a:cs typeface="Arial"/>
                <a:sym typeface="Arial"/>
              </a:rPr>
              <a:t>Viktor Frankl &amp; Finding Meaning</a:t>
            </a:r>
            <a:endParaRPr sz="2400" b="0">
              <a:solidFill>
                <a:srgbClr val="FFFFFF"/>
              </a:solidFill>
              <a:latin typeface="Arial"/>
              <a:ea typeface="Arial"/>
              <a:cs typeface="Arial"/>
              <a:sym typeface="Arial"/>
            </a:endParaRPr>
          </a:p>
          <a:p>
            <a:pPr marL="457200" lvl="0" indent="-381000" algn="l" rtl="0">
              <a:lnSpc>
                <a:spcPct val="150000"/>
              </a:lnSpc>
              <a:spcBef>
                <a:spcPts val="0"/>
              </a:spcBef>
              <a:spcAft>
                <a:spcPts val="0"/>
              </a:spcAft>
              <a:buClr>
                <a:srgbClr val="FFFFFF"/>
              </a:buClr>
              <a:buSzPts val="2400"/>
              <a:buFont typeface="Arial"/>
              <a:buChar char="-"/>
            </a:pPr>
            <a:r>
              <a:rPr lang="en" sz="2400" b="0">
                <a:solidFill>
                  <a:srgbClr val="FFFFFF"/>
                </a:solidFill>
                <a:latin typeface="Arial"/>
                <a:ea typeface="Arial"/>
                <a:cs typeface="Arial"/>
                <a:sym typeface="Arial"/>
              </a:rPr>
              <a:t>Application</a:t>
            </a:r>
            <a:endParaRPr sz="2400" b="0">
              <a:solidFill>
                <a:srgbClr val="FFFFFF"/>
              </a:solidFill>
              <a:latin typeface="Arial"/>
              <a:ea typeface="Arial"/>
              <a:cs typeface="Arial"/>
              <a:sym typeface="Arial"/>
            </a:endParaRPr>
          </a:p>
          <a:p>
            <a:pPr marL="457200" lvl="0" indent="-381000" algn="l" rtl="0">
              <a:lnSpc>
                <a:spcPct val="150000"/>
              </a:lnSpc>
              <a:spcBef>
                <a:spcPts val="0"/>
              </a:spcBef>
              <a:spcAft>
                <a:spcPts val="0"/>
              </a:spcAft>
              <a:buClr>
                <a:srgbClr val="FFFFFF"/>
              </a:buClr>
              <a:buSzPts val="2400"/>
              <a:buFont typeface="Arial"/>
              <a:buChar char="-"/>
            </a:pPr>
            <a:r>
              <a:rPr lang="en" sz="2400" b="0">
                <a:solidFill>
                  <a:srgbClr val="FFFFFF"/>
                </a:solidFill>
                <a:latin typeface="Arial"/>
                <a:ea typeface="Arial"/>
                <a:cs typeface="Arial"/>
                <a:sym typeface="Arial"/>
              </a:rPr>
              <a:t>Role Play</a:t>
            </a:r>
            <a:endParaRPr sz="2400" b="0">
              <a:solidFill>
                <a:srgbClr val="FFFFFF"/>
              </a:solidFill>
              <a:latin typeface="Arial"/>
              <a:ea typeface="Arial"/>
              <a:cs typeface="Arial"/>
              <a:sym typeface="Arial"/>
            </a:endParaRPr>
          </a:p>
          <a:p>
            <a:pPr marL="0" lvl="0" indent="0" algn="l" rtl="0">
              <a:lnSpc>
                <a:spcPct val="115000"/>
              </a:lnSpc>
              <a:spcBef>
                <a:spcPts val="500"/>
              </a:spcBef>
              <a:spcAft>
                <a:spcPts val="0"/>
              </a:spcAft>
              <a:buSzPts val="3000"/>
              <a:buNone/>
            </a:pPr>
            <a:endParaRPr sz="1300" b="0">
              <a:highlight>
                <a:srgbClr val="FFFFFF"/>
              </a:highlight>
              <a:latin typeface="Arial"/>
              <a:ea typeface="Arial"/>
              <a:cs typeface="Arial"/>
              <a:sym typeface="Arial"/>
            </a:endParaRPr>
          </a:p>
          <a:p>
            <a:pPr marL="0" lvl="0" indent="0" algn="l" rtl="0">
              <a:lnSpc>
                <a:spcPct val="115000"/>
              </a:lnSpc>
              <a:spcBef>
                <a:spcPts val="500"/>
              </a:spcBef>
              <a:spcAft>
                <a:spcPts val="500"/>
              </a:spcAft>
              <a:buSzPts val="3000"/>
              <a:buNone/>
            </a:pPr>
            <a:endParaRPr sz="1050" b="0">
              <a:solidFill>
                <a:srgbClr val="666666"/>
              </a:solidFill>
              <a:latin typeface="Georgia"/>
              <a:ea typeface="Georgia"/>
              <a:cs typeface="Georgia"/>
              <a:sym typeface="Georgia"/>
            </a:endParaRPr>
          </a:p>
        </p:txBody>
      </p:sp>
      <p:pic>
        <p:nvPicPr>
          <p:cNvPr id="126" name="Google Shape;126;p2"/>
          <p:cNvPicPr preferRelativeResize="0"/>
          <p:nvPr/>
        </p:nvPicPr>
        <p:blipFill rotWithShape="1">
          <a:blip r:embed="rId4">
            <a:alphaModFix/>
          </a:blip>
          <a:srcRect/>
          <a:stretch/>
        </p:blipFill>
        <p:spPr>
          <a:xfrm>
            <a:off x="7008550" y="2759550"/>
            <a:ext cx="1356700" cy="2220325"/>
          </a:xfrm>
          <a:prstGeom prst="rect">
            <a:avLst/>
          </a:prstGeom>
          <a:noFill/>
          <a:ln>
            <a:noFill/>
          </a:ln>
        </p:spPr>
      </p:pic>
      <p:pic>
        <p:nvPicPr>
          <p:cNvPr id="127" name="Google Shape;127;p2"/>
          <p:cNvPicPr preferRelativeResize="0"/>
          <p:nvPr/>
        </p:nvPicPr>
        <p:blipFill rotWithShape="1">
          <a:blip r:embed="rId5">
            <a:alphaModFix/>
          </a:blip>
          <a:srcRect/>
          <a:stretch/>
        </p:blipFill>
        <p:spPr>
          <a:xfrm>
            <a:off x="5798800" y="306900"/>
            <a:ext cx="1482925" cy="2228440"/>
          </a:xfrm>
          <a:prstGeom prst="rect">
            <a:avLst/>
          </a:prstGeom>
          <a:noFill/>
          <a:ln>
            <a:noFill/>
          </a:ln>
        </p:spPr>
      </p:pic>
      <p:pic>
        <p:nvPicPr>
          <p:cNvPr id="128" name="Google Shape;128;p2" title="sdfgsdfgsdfgsdfgsdf.png"/>
          <p:cNvPicPr preferRelativeResize="0"/>
          <p:nvPr/>
        </p:nvPicPr>
        <p:blipFill>
          <a:blip r:embed="rId6">
            <a:alphaModFix/>
          </a:blip>
          <a:stretch>
            <a:fillRect/>
          </a:stretch>
        </p:blipFill>
        <p:spPr>
          <a:xfrm>
            <a:off x="7397614" y="306900"/>
            <a:ext cx="1482936" cy="2220325"/>
          </a:xfrm>
          <a:prstGeom prst="rect">
            <a:avLst/>
          </a:prstGeom>
          <a:noFill/>
          <a:ln>
            <a:noFill/>
          </a:ln>
        </p:spPr>
      </p:pic>
      <p:sp>
        <p:nvSpPr>
          <p:cNvPr id="129" name="Google Shape;129;p2"/>
          <p:cNvSpPr txBox="1"/>
          <p:nvPr/>
        </p:nvSpPr>
        <p:spPr>
          <a:xfrm>
            <a:off x="6026600" y="3823125"/>
            <a:ext cx="3126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g364e080f534_0_106"/>
          <p:cNvSpPr txBox="1">
            <a:spLocks noGrp="1"/>
          </p:cNvSpPr>
          <p:nvPr>
            <p:ph type="ctrTitle"/>
          </p:nvPr>
        </p:nvSpPr>
        <p:spPr>
          <a:xfrm>
            <a:off x="562900" y="462425"/>
            <a:ext cx="6794400" cy="802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600"/>
              <a:buNone/>
            </a:pPr>
            <a:r>
              <a:rPr lang="en" sz="3600">
                <a:solidFill>
                  <a:srgbClr val="000000"/>
                </a:solidFill>
              </a:rPr>
              <a:t>Man’s Search for Meaning</a:t>
            </a:r>
            <a:endParaRPr/>
          </a:p>
        </p:txBody>
      </p:sp>
      <p:sp>
        <p:nvSpPr>
          <p:cNvPr id="261" name="Google Shape;261;g364e080f534_0_106"/>
          <p:cNvSpPr txBox="1">
            <a:spLocks noGrp="1"/>
          </p:cNvSpPr>
          <p:nvPr>
            <p:ph type="subTitle" idx="1"/>
          </p:nvPr>
        </p:nvSpPr>
        <p:spPr>
          <a:xfrm>
            <a:off x="534425" y="1667850"/>
            <a:ext cx="4317300" cy="1612500"/>
          </a:xfrm>
          <a:prstGeom prst="rect">
            <a:avLst/>
          </a:prstGeom>
          <a:noFill/>
          <a:ln>
            <a:noFill/>
          </a:ln>
        </p:spPr>
        <p:txBody>
          <a:bodyPr spcFirstLastPara="1" wrap="square" lIns="91425" tIns="91425" rIns="91425" bIns="91425" anchor="t" anchorCtr="0">
            <a:noAutofit/>
          </a:bodyPr>
          <a:lstStyle/>
          <a:p>
            <a:pPr marL="457200" lvl="0" indent="-381000" algn="l" rtl="0">
              <a:lnSpc>
                <a:spcPct val="150000"/>
              </a:lnSpc>
              <a:spcBef>
                <a:spcPts val="0"/>
              </a:spcBef>
              <a:spcAft>
                <a:spcPts val="0"/>
              </a:spcAft>
              <a:buSzPts val="2400"/>
              <a:buAutoNum type="arabicPeriod"/>
            </a:pPr>
            <a:r>
              <a:rPr lang="en"/>
              <a:t>Creative Values</a:t>
            </a:r>
            <a:endParaRPr/>
          </a:p>
          <a:p>
            <a:pPr marL="457200" lvl="0" indent="-381000" algn="l" rtl="0">
              <a:lnSpc>
                <a:spcPct val="150000"/>
              </a:lnSpc>
              <a:spcBef>
                <a:spcPts val="0"/>
              </a:spcBef>
              <a:spcAft>
                <a:spcPts val="0"/>
              </a:spcAft>
              <a:buSzPts val="2400"/>
              <a:buAutoNum type="arabicPeriod"/>
            </a:pPr>
            <a:r>
              <a:rPr lang="en"/>
              <a:t>Experiential Values</a:t>
            </a:r>
            <a:endParaRPr/>
          </a:p>
          <a:p>
            <a:pPr marL="0" lvl="0" indent="0" algn="l" rtl="0">
              <a:lnSpc>
                <a:spcPct val="150000"/>
              </a:lnSpc>
              <a:spcBef>
                <a:spcPts val="0"/>
              </a:spcBef>
              <a:spcAft>
                <a:spcPts val="0"/>
              </a:spcAft>
              <a:buSzPts val="2400"/>
              <a:buNone/>
            </a:pPr>
            <a:r>
              <a:rPr lang="en"/>
              <a:t>A-  Loving Someone</a:t>
            </a:r>
            <a:endParaRPr/>
          </a:p>
          <a:p>
            <a:pPr marL="0" lvl="0" indent="0" algn="l" rtl="0">
              <a:lnSpc>
                <a:spcPct val="150000"/>
              </a:lnSpc>
              <a:spcBef>
                <a:spcPts val="0"/>
              </a:spcBef>
              <a:spcAft>
                <a:spcPts val="0"/>
              </a:spcAft>
              <a:buSzPts val="2400"/>
              <a:buNone/>
            </a:pPr>
            <a:r>
              <a:rPr lang="en"/>
              <a:t>B-  Experiencing Something</a:t>
            </a:r>
            <a:endParaRPr/>
          </a:p>
          <a:p>
            <a:pPr marL="0" lvl="0" indent="0" algn="l" rtl="0">
              <a:lnSpc>
                <a:spcPct val="150000"/>
              </a:lnSpc>
              <a:spcBef>
                <a:spcPts val="0"/>
              </a:spcBef>
              <a:spcAft>
                <a:spcPts val="0"/>
              </a:spcAft>
              <a:buSzPts val="2400"/>
              <a:buNone/>
            </a:pPr>
            <a:r>
              <a:rPr lang="en"/>
              <a:t>3.   Attitudinal Values</a:t>
            </a:r>
            <a:endParaRPr/>
          </a:p>
        </p:txBody>
      </p:sp>
      <p:pic>
        <p:nvPicPr>
          <p:cNvPr id="262" name="Google Shape;262;g364e080f534_0_106"/>
          <p:cNvPicPr preferRelativeResize="0"/>
          <p:nvPr/>
        </p:nvPicPr>
        <p:blipFill rotWithShape="1">
          <a:blip r:embed="rId3">
            <a:alphaModFix/>
          </a:blip>
          <a:srcRect/>
          <a:stretch/>
        </p:blipFill>
        <p:spPr>
          <a:xfrm>
            <a:off x="6106080" y="1426875"/>
            <a:ext cx="2248675" cy="24748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path path="circle">
            <a:fillToRect l="50000" t="50000" r="50000" b="50000"/>
          </a:path>
          <a:tileRect/>
        </a:gradFill>
        <a:effectLst/>
      </p:bgPr>
    </p:bg>
    <p:spTree>
      <p:nvGrpSpPr>
        <p:cNvPr id="1" name="Shape 266"/>
        <p:cNvGrpSpPr/>
        <p:nvPr/>
      </p:nvGrpSpPr>
      <p:grpSpPr>
        <a:xfrm>
          <a:off x="0" y="0"/>
          <a:ext cx="0" cy="0"/>
          <a:chOff x="0" y="0"/>
          <a:chExt cx="0" cy="0"/>
        </a:xfrm>
      </p:grpSpPr>
      <p:sp>
        <p:nvSpPr>
          <p:cNvPr id="267" name="Google Shape;267;g364e080f534_0_112"/>
          <p:cNvSpPr txBox="1"/>
          <p:nvPr/>
        </p:nvSpPr>
        <p:spPr>
          <a:xfrm>
            <a:off x="2255225" y="835704"/>
            <a:ext cx="5094900" cy="7626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4800"/>
              <a:buFont typeface="Arial"/>
              <a:buNone/>
            </a:pPr>
            <a:r>
              <a:rPr lang="en" sz="4800" b="1" i="0" u="none" strike="noStrike" cap="none">
                <a:solidFill>
                  <a:schemeClr val="dk2"/>
                </a:solidFill>
                <a:latin typeface="Raleway"/>
                <a:ea typeface="Raleway"/>
                <a:cs typeface="Raleway"/>
                <a:sym typeface="Raleway"/>
              </a:rPr>
              <a:t>Bibliotherapy</a:t>
            </a:r>
            <a:endParaRPr sz="4800" b="1" i="0" u="none" strike="noStrike" cap="none">
              <a:solidFill>
                <a:schemeClr val="dk2"/>
              </a:solidFill>
              <a:latin typeface="Raleway"/>
              <a:ea typeface="Raleway"/>
              <a:cs typeface="Raleway"/>
              <a:sym typeface="Raleway"/>
            </a:endParaRPr>
          </a:p>
        </p:txBody>
      </p:sp>
      <p:pic>
        <p:nvPicPr>
          <p:cNvPr id="268" name="Google Shape;268;g364e080f534_0_112" descr="Image result for man's search for meaning"/>
          <p:cNvPicPr preferRelativeResize="0"/>
          <p:nvPr/>
        </p:nvPicPr>
        <p:blipFill rotWithShape="1">
          <a:blip r:embed="rId3">
            <a:alphaModFix/>
          </a:blip>
          <a:srcRect/>
          <a:stretch/>
        </p:blipFill>
        <p:spPr>
          <a:xfrm>
            <a:off x="4523677" y="2291137"/>
            <a:ext cx="1155493" cy="1794941"/>
          </a:xfrm>
          <a:prstGeom prst="rect">
            <a:avLst/>
          </a:prstGeom>
          <a:noFill/>
          <a:ln>
            <a:noFill/>
          </a:ln>
        </p:spPr>
      </p:pic>
      <p:pic>
        <p:nvPicPr>
          <p:cNvPr id="269" name="Google Shape;269;g364e080f534_0_112" descr="Image result for the doctor and the soul quotes"/>
          <p:cNvPicPr preferRelativeResize="0"/>
          <p:nvPr/>
        </p:nvPicPr>
        <p:blipFill rotWithShape="1">
          <a:blip r:embed="rId4">
            <a:alphaModFix/>
          </a:blip>
          <a:srcRect/>
          <a:stretch/>
        </p:blipFill>
        <p:spPr>
          <a:xfrm>
            <a:off x="6016135" y="2245824"/>
            <a:ext cx="1109339" cy="1913773"/>
          </a:xfrm>
          <a:prstGeom prst="rect">
            <a:avLst/>
          </a:prstGeom>
          <a:noFill/>
          <a:ln>
            <a:noFill/>
          </a:ln>
        </p:spPr>
      </p:pic>
      <p:pic>
        <p:nvPicPr>
          <p:cNvPr id="270" name="Google Shape;270;g364e080f534_0_112" descr="Image result for the unconscious god"/>
          <p:cNvPicPr preferRelativeResize="0"/>
          <p:nvPr/>
        </p:nvPicPr>
        <p:blipFill rotWithShape="1">
          <a:blip r:embed="rId5">
            <a:alphaModFix/>
          </a:blip>
          <a:srcRect/>
          <a:stretch/>
        </p:blipFill>
        <p:spPr>
          <a:xfrm>
            <a:off x="7350125" y="2291137"/>
            <a:ext cx="1109339" cy="1848898"/>
          </a:xfrm>
          <a:prstGeom prst="rect">
            <a:avLst/>
          </a:prstGeom>
          <a:noFill/>
          <a:ln>
            <a:noFill/>
          </a:ln>
        </p:spPr>
      </p:pic>
      <p:pic>
        <p:nvPicPr>
          <p:cNvPr id="271" name="Google Shape;271;g364e080f534_0_112" descr="Image result for viktor frankl"/>
          <p:cNvPicPr preferRelativeResize="0"/>
          <p:nvPr/>
        </p:nvPicPr>
        <p:blipFill rotWithShape="1">
          <a:blip r:embed="rId6">
            <a:alphaModFix/>
          </a:blip>
          <a:srcRect/>
          <a:stretch/>
        </p:blipFill>
        <p:spPr>
          <a:xfrm>
            <a:off x="1426482" y="2069421"/>
            <a:ext cx="2038350" cy="2238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path path="circle">
            <a:fillToRect l="50000" t="50000" r="50000" b="50000"/>
          </a:path>
          <a:tileRect/>
        </a:gradFill>
        <a:effectLst/>
      </p:bgPr>
    </p:bg>
    <p:spTree>
      <p:nvGrpSpPr>
        <p:cNvPr id="1" name="Shape 275"/>
        <p:cNvGrpSpPr/>
        <p:nvPr/>
      </p:nvGrpSpPr>
      <p:grpSpPr>
        <a:xfrm>
          <a:off x="0" y="0"/>
          <a:ext cx="0" cy="0"/>
          <a:chOff x="0" y="0"/>
          <a:chExt cx="0" cy="0"/>
        </a:xfrm>
      </p:grpSpPr>
      <p:pic>
        <p:nvPicPr>
          <p:cNvPr id="276" name="Google Shape;276;g364e080f534_0_120"/>
          <p:cNvPicPr preferRelativeResize="0"/>
          <p:nvPr/>
        </p:nvPicPr>
        <p:blipFill rotWithShape="1">
          <a:blip r:embed="rId3">
            <a:alphaModFix/>
          </a:blip>
          <a:srcRect l="2132" t="6554" r="6751" b="14093"/>
          <a:stretch/>
        </p:blipFill>
        <p:spPr>
          <a:xfrm>
            <a:off x="-1" y="0"/>
            <a:ext cx="9144000" cy="5143501"/>
          </a:xfrm>
          <a:prstGeom prst="rect">
            <a:avLst/>
          </a:prstGeom>
          <a:noFill/>
          <a:ln>
            <a:noFill/>
          </a:ln>
        </p:spPr>
      </p:pic>
      <p:sp>
        <p:nvSpPr>
          <p:cNvPr id="277" name="Google Shape;277;g364e080f534_0_120"/>
          <p:cNvSpPr txBox="1">
            <a:spLocks noGrp="1"/>
          </p:cNvSpPr>
          <p:nvPr>
            <p:ph type="title"/>
          </p:nvPr>
        </p:nvSpPr>
        <p:spPr>
          <a:xfrm>
            <a:off x="811742" y="1117500"/>
            <a:ext cx="5196300" cy="3383700"/>
          </a:xfrm>
          <a:prstGeom prst="rect">
            <a:avLst/>
          </a:prstGeom>
          <a:noFill/>
          <a:ln>
            <a:noFill/>
          </a:ln>
        </p:spPr>
        <p:txBody>
          <a:bodyPr spcFirstLastPara="1" wrap="square" lIns="91425" tIns="91425" rIns="91425" bIns="91425" anchor="t" anchorCtr="0">
            <a:noAutofit/>
          </a:bodyPr>
          <a:lstStyle/>
          <a:p>
            <a:pPr marL="114300" lvl="0" indent="0" algn="l" rtl="0">
              <a:lnSpc>
                <a:spcPct val="100000"/>
              </a:lnSpc>
              <a:spcBef>
                <a:spcPts val="1100"/>
              </a:spcBef>
              <a:spcAft>
                <a:spcPts val="0"/>
              </a:spcAft>
              <a:buClr>
                <a:schemeClr val="lt1"/>
              </a:buClr>
              <a:buSzPts val="1800"/>
              <a:buNone/>
            </a:pPr>
            <a:r>
              <a:rPr lang="en" sz="2400" b="0" i="1">
                <a:latin typeface="Arial"/>
                <a:ea typeface="Arial"/>
                <a:cs typeface="Arial"/>
                <a:sym typeface="Arial"/>
              </a:rPr>
              <a:t>Man’s Search for Meaning</a:t>
            </a:r>
            <a:br>
              <a:rPr lang="en" sz="1800" b="0">
                <a:latin typeface="Arial"/>
                <a:ea typeface="Arial"/>
                <a:cs typeface="Arial"/>
                <a:sym typeface="Arial"/>
              </a:rPr>
            </a:br>
            <a:br>
              <a:rPr lang="en" sz="1800" b="0">
                <a:latin typeface="Arial"/>
                <a:ea typeface="Arial"/>
                <a:cs typeface="Arial"/>
                <a:sym typeface="Arial"/>
              </a:rPr>
            </a:br>
            <a:r>
              <a:rPr lang="en" sz="2400" b="0">
                <a:latin typeface="Arial"/>
                <a:ea typeface="Arial"/>
                <a:cs typeface="Arial"/>
                <a:sym typeface="Arial"/>
              </a:rPr>
              <a:t>“When we are no longer able to change a situation, we are challenged to change ourselves.” </a:t>
            </a:r>
            <a:br>
              <a:rPr lang="en" sz="2400" b="0">
                <a:latin typeface="Arial"/>
                <a:ea typeface="Arial"/>
                <a:cs typeface="Arial"/>
                <a:sym typeface="Arial"/>
              </a:rPr>
            </a:br>
            <a:br>
              <a:rPr lang="en" sz="2400" b="0">
                <a:latin typeface="Arial"/>
                <a:ea typeface="Arial"/>
                <a:cs typeface="Arial"/>
                <a:sym typeface="Arial"/>
              </a:rPr>
            </a:br>
            <a:r>
              <a:rPr lang="en" sz="2400" b="0">
                <a:latin typeface="Arial"/>
                <a:ea typeface="Arial"/>
                <a:cs typeface="Arial"/>
                <a:sym typeface="Arial"/>
              </a:rPr>
              <a:t>― Viktor E. Frankl, Man's Search for Meaning</a:t>
            </a:r>
            <a:endParaRPr sz="2400" b="0">
              <a:latin typeface="Arial"/>
              <a:ea typeface="Arial"/>
              <a:cs typeface="Arial"/>
              <a:sym typeface="Arial"/>
            </a:endParaRPr>
          </a:p>
          <a:p>
            <a:pPr marL="0" lvl="0" indent="0" algn="l" rtl="0">
              <a:lnSpc>
                <a:spcPct val="100000"/>
              </a:lnSpc>
              <a:spcBef>
                <a:spcPts val="0"/>
              </a:spcBef>
              <a:spcAft>
                <a:spcPts val="0"/>
              </a:spcAft>
              <a:buSzPts val="4800"/>
              <a:buNone/>
            </a:pPr>
            <a:endParaRPr/>
          </a:p>
        </p:txBody>
      </p:sp>
      <p:sp>
        <p:nvSpPr>
          <p:cNvPr id="278" name="Google Shape;278;g364e080f534_0_120"/>
          <p:cNvSpPr txBox="1"/>
          <p:nvPr/>
        </p:nvSpPr>
        <p:spPr>
          <a:xfrm>
            <a:off x="1661886" y="213050"/>
            <a:ext cx="6458100" cy="384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 sz="3200" b="1" i="0" u="none" strike="noStrike" cap="none">
                <a:solidFill>
                  <a:schemeClr val="lt1"/>
                </a:solidFill>
                <a:latin typeface="Montserrat"/>
                <a:ea typeface="Montserrat"/>
                <a:cs typeface="Montserrat"/>
                <a:sym typeface="Montserrat"/>
              </a:rPr>
              <a:t>Frankl’s Books for Clients</a:t>
            </a:r>
            <a:endParaRPr sz="3200" b="1" i="0" u="none" strike="noStrike" cap="none">
              <a:solidFill>
                <a:schemeClr val="lt1"/>
              </a:solidFill>
              <a:latin typeface="Montserrat"/>
              <a:ea typeface="Montserrat"/>
              <a:cs typeface="Montserrat"/>
              <a:sym typeface="Montserrat"/>
            </a:endParaRPr>
          </a:p>
        </p:txBody>
      </p:sp>
      <p:pic>
        <p:nvPicPr>
          <p:cNvPr id="279" name="Google Shape;279;g364e080f534_0_120" descr="Image result for man's search for meaning"/>
          <p:cNvPicPr preferRelativeResize="0"/>
          <p:nvPr/>
        </p:nvPicPr>
        <p:blipFill rotWithShape="1">
          <a:blip r:embed="rId4">
            <a:alphaModFix/>
          </a:blip>
          <a:srcRect/>
          <a:stretch/>
        </p:blipFill>
        <p:spPr>
          <a:xfrm>
            <a:off x="6101650" y="1178885"/>
            <a:ext cx="1527226" cy="237239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path path="circle">
            <a:fillToRect l="50000" t="50000" r="50000" b="50000"/>
          </a:path>
          <a:tileRect/>
        </a:gradFill>
        <a:effectLst/>
      </p:bgPr>
    </p:bg>
    <p:spTree>
      <p:nvGrpSpPr>
        <p:cNvPr id="1" name="Shape 283"/>
        <p:cNvGrpSpPr/>
        <p:nvPr/>
      </p:nvGrpSpPr>
      <p:grpSpPr>
        <a:xfrm>
          <a:off x="0" y="0"/>
          <a:ext cx="0" cy="0"/>
          <a:chOff x="0" y="0"/>
          <a:chExt cx="0" cy="0"/>
        </a:xfrm>
      </p:grpSpPr>
      <p:pic>
        <p:nvPicPr>
          <p:cNvPr id="284" name="Google Shape;284;g364e080f534_0_127"/>
          <p:cNvPicPr preferRelativeResize="0"/>
          <p:nvPr/>
        </p:nvPicPr>
        <p:blipFill rotWithShape="1">
          <a:blip r:embed="rId3">
            <a:alphaModFix/>
          </a:blip>
          <a:srcRect l="2132" t="6554" r="6751" b="14093"/>
          <a:stretch/>
        </p:blipFill>
        <p:spPr>
          <a:xfrm>
            <a:off x="0" y="0"/>
            <a:ext cx="9144000" cy="5143501"/>
          </a:xfrm>
          <a:prstGeom prst="rect">
            <a:avLst/>
          </a:prstGeom>
          <a:noFill/>
          <a:ln>
            <a:noFill/>
          </a:ln>
        </p:spPr>
      </p:pic>
      <p:sp>
        <p:nvSpPr>
          <p:cNvPr id="285" name="Google Shape;285;g364e080f534_0_127"/>
          <p:cNvSpPr txBox="1">
            <a:spLocks noGrp="1"/>
          </p:cNvSpPr>
          <p:nvPr>
            <p:ph type="title"/>
          </p:nvPr>
        </p:nvSpPr>
        <p:spPr>
          <a:xfrm>
            <a:off x="444245" y="1494871"/>
            <a:ext cx="5196300" cy="3383700"/>
          </a:xfrm>
          <a:prstGeom prst="rect">
            <a:avLst/>
          </a:prstGeom>
          <a:noFill/>
          <a:ln>
            <a:noFill/>
          </a:ln>
        </p:spPr>
        <p:txBody>
          <a:bodyPr spcFirstLastPara="1" wrap="square" lIns="91425" tIns="91425" rIns="91425" bIns="91425" anchor="t" anchorCtr="0">
            <a:noAutofit/>
          </a:bodyPr>
          <a:lstStyle/>
          <a:p>
            <a:pPr marL="114300" lvl="0" indent="0" algn="l" rtl="0">
              <a:lnSpc>
                <a:spcPct val="100000"/>
              </a:lnSpc>
              <a:spcBef>
                <a:spcPts val="1100"/>
              </a:spcBef>
              <a:spcAft>
                <a:spcPts val="0"/>
              </a:spcAft>
              <a:buSzPts val="1800"/>
              <a:buNone/>
            </a:pPr>
            <a:r>
              <a:rPr lang="en" sz="2400" b="0">
                <a:latin typeface="Arial"/>
                <a:ea typeface="Arial"/>
                <a:cs typeface="Arial"/>
                <a:sym typeface="Arial"/>
              </a:rPr>
              <a:t>“Those who have a 'why' to live, can bear with almost any 'how'.” </a:t>
            </a:r>
            <a:br>
              <a:rPr lang="en" sz="2400" b="0">
                <a:latin typeface="Arial"/>
                <a:ea typeface="Arial"/>
                <a:cs typeface="Arial"/>
                <a:sym typeface="Arial"/>
              </a:rPr>
            </a:br>
            <a:br>
              <a:rPr lang="en" sz="2400" b="0">
                <a:latin typeface="Arial"/>
                <a:ea typeface="Arial"/>
                <a:cs typeface="Arial"/>
                <a:sym typeface="Arial"/>
              </a:rPr>
            </a:br>
            <a:r>
              <a:rPr lang="en" sz="2400" b="0">
                <a:latin typeface="Arial"/>
                <a:ea typeface="Arial"/>
                <a:cs typeface="Arial"/>
                <a:sym typeface="Arial"/>
              </a:rPr>
              <a:t>― Viktor E. Frankl, Man's Search for Meaning</a:t>
            </a:r>
            <a:endParaRPr sz="2400">
              <a:latin typeface="Arial"/>
              <a:ea typeface="Arial"/>
              <a:cs typeface="Arial"/>
              <a:sym typeface="Arial"/>
            </a:endParaRPr>
          </a:p>
        </p:txBody>
      </p:sp>
      <p:sp>
        <p:nvSpPr>
          <p:cNvPr id="286" name="Google Shape;286;g364e080f534_0_127"/>
          <p:cNvSpPr txBox="1"/>
          <p:nvPr/>
        </p:nvSpPr>
        <p:spPr>
          <a:xfrm>
            <a:off x="1084634" y="445820"/>
            <a:ext cx="6894300" cy="384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 sz="2800" b="1" i="0" u="none" strike="noStrike" cap="none">
                <a:solidFill>
                  <a:schemeClr val="lt1"/>
                </a:solidFill>
                <a:latin typeface="Montserrat"/>
                <a:ea typeface="Montserrat"/>
                <a:cs typeface="Montserrat"/>
                <a:sym typeface="Montserrat"/>
              </a:rPr>
              <a:t>Frankl’s Books &amp; Quotes for Clients</a:t>
            </a:r>
            <a:endParaRPr sz="2800" b="1" i="0" u="none" strike="noStrike" cap="none">
              <a:solidFill>
                <a:schemeClr val="lt1"/>
              </a:solidFill>
              <a:latin typeface="Montserrat"/>
              <a:ea typeface="Montserrat"/>
              <a:cs typeface="Montserrat"/>
              <a:sym typeface="Montserrat"/>
            </a:endParaRPr>
          </a:p>
        </p:txBody>
      </p:sp>
      <p:pic>
        <p:nvPicPr>
          <p:cNvPr id="287" name="Google Shape;287;g364e080f534_0_127" descr="Image result for man's search for meaning"/>
          <p:cNvPicPr preferRelativeResize="0"/>
          <p:nvPr/>
        </p:nvPicPr>
        <p:blipFill rotWithShape="1">
          <a:blip r:embed="rId4">
            <a:alphaModFix/>
          </a:blip>
          <a:srcRect/>
          <a:stretch/>
        </p:blipFill>
        <p:spPr>
          <a:xfrm>
            <a:off x="6451694" y="1385555"/>
            <a:ext cx="1527226" cy="237239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path path="circle">
            <a:fillToRect l="50000" t="50000" r="50000" b="50000"/>
          </a:path>
          <a:tileRect/>
        </a:gradFill>
        <a:effectLst/>
      </p:bgPr>
    </p:bg>
    <p:spTree>
      <p:nvGrpSpPr>
        <p:cNvPr id="1" name="Shape 291"/>
        <p:cNvGrpSpPr/>
        <p:nvPr/>
      </p:nvGrpSpPr>
      <p:grpSpPr>
        <a:xfrm>
          <a:off x="0" y="0"/>
          <a:ext cx="0" cy="0"/>
          <a:chOff x="0" y="0"/>
          <a:chExt cx="0" cy="0"/>
        </a:xfrm>
      </p:grpSpPr>
      <p:pic>
        <p:nvPicPr>
          <p:cNvPr id="292" name="Google Shape;292;g364e080f534_0_134"/>
          <p:cNvPicPr preferRelativeResize="0"/>
          <p:nvPr/>
        </p:nvPicPr>
        <p:blipFill rotWithShape="1">
          <a:blip r:embed="rId3">
            <a:alphaModFix/>
          </a:blip>
          <a:srcRect l="2132" t="6554" r="6751" b="14093"/>
          <a:stretch/>
        </p:blipFill>
        <p:spPr>
          <a:xfrm>
            <a:off x="-1" y="0"/>
            <a:ext cx="9144000" cy="5143501"/>
          </a:xfrm>
          <a:prstGeom prst="rect">
            <a:avLst/>
          </a:prstGeom>
          <a:noFill/>
          <a:ln>
            <a:noFill/>
          </a:ln>
        </p:spPr>
      </p:pic>
      <p:sp>
        <p:nvSpPr>
          <p:cNvPr id="293" name="Google Shape;293;g364e080f534_0_134"/>
          <p:cNvSpPr txBox="1">
            <a:spLocks noGrp="1"/>
          </p:cNvSpPr>
          <p:nvPr>
            <p:ph type="title"/>
          </p:nvPr>
        </p:nvSpPr>
        <p:spPr>
          <a:xfrm>
            <a:off x="462922" y="1117500"/>
            <a:ext cx="6183000" cy="3383700"/>
          </a:xfrm>
          <a:prstGeom prst="rect">
            <a:avLst/>
          </a:prstGeom>
          <a:noFill/>
          <a:ln>
            <a:noFill/>
          </a:ln>
        </p:spPr>
        <p:txBody>
          <a:bodyPr spcFirstLastPara="1" wrap="square" lIns="91425" tIns="91425" rIns="91425" bIns="91425" anchor="t" anchorCtr="0">
            <a:noAutofit/>
          </a:bodyPr>
          <a:lstStyle/>
          <a:p>
            <a:pPr marL="114300" lvl="0" indent="0" algn="l" rtl="0">
              <a:lnSpc>
                <a:spcPct val="100000"/>
              </a:lnSpc>
              <a:spcBef>
                <a:spcPts val="1100"/>
              </a:spcBef>
              <a:spcAft>
                <a:spcPts val="0"/>
              </a:spcAft>
              <a:buSzPts val="1800"/>
              <a:buNone/>
            </a:pPr>
            <a:r>
              <a:rPr lang="en" sz="2400" b="0">
                <a:latin typeface="Arial"/>
                <a:ea typeface="Arial"/>
                <a:cs typeface="Arial"/>
                <a:sym typeface="Arial"/>
              </a:rPr>
              <a:t>“Ultimately, man should not ask what the meaning of his life is, but rather must recognize that it is he who is asked. </a:t>
            </a:r>
            <a:br>
              <a:rPr lang="en" sz="2400" b="0">
                <a:latin typeface="Arial"/>
                <a:ea typeface="Arial"/>
                <a:cs typeface="Arial"/>
                <a:sym typeface="Arial"/>
              </a:rPr>
            </a:br>
            <a:br>
              <a:rPr lang="en" sz="2400" b="0">
                <a:latin typeface="Arial"/>
                <a:ea typeface="Arial"/>
                <a:cs typeface="Arial"/>
                <a:sym typeface="Arial"/>
              </a:rPr>
            </a:br>
            <a:r>
              <a:rPr lang="en" sz="2400" b="0">
                <a:latin typeface="Arial"/>
                <a:ea typeface="Arial"/>
                <a:cs typeface="Arial"/>
                <a:sym typeface="Arial"/>
              </a:rPr>
              <a:t>In a word, each man is questioned by life; and he can only answer to life by answering for his own life; to life he can only respond by being responsible.” </a:t>
            </a:r>
            <a:br>
              <a:rPr lang="en" sz="2400" b="0">
                <a:latin typeface="Arial"/>
                <a:ea typeface="Arial"/>
                <a:cs typeface="Arial"/>
                <a:sym typeface="Arial"/>
              </a:rPr>
            </a:br>
            <a:endParaRPr sz="2400">
              <a:latin typeface="Arial"/>
              <a:ea typeface="Arial"/>
              <a:cs typeface="Arial"/>
              <a:sym typeface="Arial"/>
            </a:endParaRPr>
          </a:p>
        </p:txBody>
      </p:sp>
      <p:sp>
        <p:nvSpPr>
          <p:cNvPr id="294" name="Google Shape;294;g364e080f534_0_134"/>
          <p:cNvSpPr txBox="1"/>
          <p:nvPr/>
        </p:nvSpPr>
        <p:spPr>
          <a:xfrm>
            <a:off x="595086" y="335758"/>
            <a:ext cx="7242000" cy="384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1" i="0" u="none" strike="noStrike" cap="none">
                <a:solidFill>
                  <a:schemeClr val="lt1"/>
                </a:solidFill>
                <a:latin typeface="Montserrat"/>
                <a:ea typeface="Montserrat"/>
                <a:cs typeface="Montserrat"/>
                <a:sym typeface="Montserrat"/>
              </a:rPr>
              <a:t>Man’s Search for Meaning</a:t>
            </a:r>
            <a:endParaRPr sz="3000" b="1" i="0" u="none" strike="noStrike" cap="none">
              <a:solidFill>
                <a:schemeClr val="lt1"/>
              </a:solidFill>
              <a:latin typeface="Montserrat"/>
              <a:ea typeface="Montserrat"/>
              <a:cs typeface="Montserrat"/>
              <a:sym typeface="Montserrat"/>
            </a:endParaRPr>
          </a:p>
        </p:txBody>
      </p:sp>
      <p:pic>
        <p:nvPicPr>
          <p:cNvPr id="295" name="Google Shape;295;g364e080f534_0_134" descr="Image result for man's search for meaning"/>
          <p:cNvPicPr preferRelativeResize="0"/>
          <p:nvPr/>
        </p:nvPicPr>
        <p:blipFill rotWithShape="1">
          <a:blip r:embed="rId4">
            <a:alphaModFix/>
          </a:blip>
          <a:srcRect/>
          <a:stretch/>
        </p:blipFill>
        <p:spPr>
          <a:xfrm>
            <a:off x="6856392" y="1465384"/>
            <a:ext cx="1527226" cy="237239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A2EDE8"/>
            </a:gs>
            <a:gs pos="46000">
              <a:srgbClr val="29D2C7"/>
            </a:gs>
            <a:gs pos="100000">
              <a:srgbClr val="177771"/>
            </a:gs>
          </a:gsLst>
          <a:path path="circle">
            <a:fillToRect l="50000" t="50000" r="50000" b="50000"/>
          </a:path>
          <a:tileRect/>
        </a:gradFill>
        <a:effectLst/>
      </p:bgPr>
    </p:bg>
    <p:spTree>
      <p:nvGrpSpPr>
        <p:cNvPr id="1" name="Shape 299"/>
        <p:cNvGrpSpPr/>
        <p:nvPr/>
      </p:nvGrpSpPr>
      <p:grpSpPr>
        <a:xfrm>
          <a:off x="0" y="0"/>
          <a:ext cx="0" cy="0"/>
          <a:chOff x="0" y="0"/>
          <a:chExt cx="0" cy="0"/>
        </a:xfrm>
      </p:grpSpPr>
      <p:sp>
        <p:nvSpPr>
          <p:cNvPr id="300" name="Google Shape;300;g364e080f534_0_141"/>
          <p:cNvSpPr txBox="1">
            <a:spLocks noGrp="1"/>
          </p:cNvSpPr>
          <p:nvPr>
            <p:ph type="title"/>
          </p:nvPr>
        </p:nvSpPr>
        <p:spPr>
          <a:xfrm>
            <a:off x="624115" y="436370"/>
            <a:ext cx="5834700" cy="710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lt1"/>
              </a:buClr>
              <a:buSzPts val="4800"/>
              <a:buNone/>
            </a:pPr>
            <a:r>
              <a:rPr lang="en" sz="3000">
                <a:solidFill>
                  <a:schemeClr val="lt1"/>
                </a:solidFill>
                <a:latin typeface="Montserrat"/>
                <a:ea typeface="Montserrat"/>
                <a:cs typeface="Montserrat"/>
                <a:sym typeface="Montserrat"/>
              </a:rPr>
              <a:t>The Doctor and the Soul</a:t>
            </a:r>
            <a:endParaRPr/>
          </a:p>
        </p:txBody>
      </p:sp>
      <p:sp>
        <p:nvSpPr>
          <p:cNvPr id="301" name="Google Shape;301;g364e080f534_0_141"/>
          <p:cNvSpPr txBox="1"/>
          <p:nvPr/>
        </p:nvSpPr>
        <p:spPr>
          <a:xfrm>
            <a:off x="624114" y="1286085"/>
            <a:ext cx="57405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 sz="2200" b="0" i="0" u="none" strike="noStrike" cap="none">
                <a:solidFill>
                  <a:schemeClr val="lt1"/>
                </a:solidFill>
                <a:latin typeface="Arial"/>
                <a:ea typeface="Arial"/>
                <a:cs typeface="Arial"/>
                <a:sym typeface="Arial"/>
              </a:rPr>
              <a:t>“Suffering is intended to guard man from apathy, from psychic rigor mortis.”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n" sz="2200" b="0" i="0" u="none" strike="noStrike" cap="none">
                <a:solidFill>
                  <a:schemeClr val="lt1"/>
                </a:solidFill>
                <a:latin typeface="Arial"/>
                <a:ea typeface="Arial"/>
                <a:cs typeface="Arial"/>
                <a:sym typeface="Arial"/>
              </a:rPr>
              <a:t>“[E]very human task is an "eternal" one and human progress is endless, an advance into infinity, toward a goal located in infinity. And even then it is a matter only of each individual's progress in his own personal history.” </a:t>
            </a:r>
            <a:endParaRPr sz="2200" b="0" i="0" u="none" strike="noStrike" cap="none">
              <a:solidFill>
                <a:srgbClr val="000000"/>
              </a:solidFill>
              <a:latin typeface="Arial"/>
              <a:ea typeface="Arial"/>
              <a:cs typeface="Arial"/>
              <a:sym typeface="Arial"/>
            </a:endParaRPr>
          </a:p>
        </p:txBody>
      </p:sp>
      <p:pic>
        <p:nvPicPr>
          <p:cNvPr id="302" name="Google Shape;302;g364e080f534_0_141" descr="Image result for the doctor and the soul quotes"/>
          <p:cNvPicPr preferRelativeResize="0"/>
          <p:nvPr/>
        </p:nvPicPr>
        <p:blipFill rotWithShape="1">
          <a:blip r:embed="rId3">
            <a:alphaModFix/>
          </a:blip>
          <a:srcRect/>
          <a:stretch/>
        </p:blipFill>
        <p:spPr>
          <a:xfrm>
            <a:off x="6945048" y="1286085"/>
            <a:ext cx="1628775" cy="28098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path path="circle">
            <a:fillToRect l="50000" t="50000" r="50000" b="50000"/>
          </a:path>
          <a:tileRect/>
        </a:gradFill>
        <a:effectLst/>
      </p:bgPr>
    </p:bg>
    <p:spTree>
      <p:nvGrpSpPr>
        <p:cNvPr id="1" name="Shape 306"/>
        <p:cNvGrpSpPr/>
        <p:nvPr/>
      </p:nvGrpSpPr>
      <p:grpSpPr>
        <a:xfrm>
          <a:off x="0" y="0"/>
          <a:ext cx="0" cy="0"/>
          <a:chOff x="0" y="0"/>
          <a:chExt cx="0" cy="0"/>
        </a:xfrm>
      </p:grpSpPr>
      <p:sp>
        <p:nvSpPr>
          <p:cNvPr id="307" name="Google Shape;307;g364e080f534_0_147"/>
          <p:cNvSpPr txBox="1">
            <a:spLocks noGrp="1"/>
          </p:cNvSpPr>
          <p:nvPr>
            <p:ph type="title"/>
          </p:nvPr>
        </p:nvSpPr>
        <p:spPr>
          <a:xfrm>
            <a:off x="725714" y="436370"/>
            <a:ext cx="5805600" cy="710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lt1"/>
              </a:buClr>
              <a:buSzPts val="4800"/>
              <a:buNone/>
            </a:pPr>
            <a:r>
              <a:rPr lang="en" sz="3200">
                <a:solidFill>
                  <a:schemeClr val="dk2"/>
                </a:solidFill>
                <a:latin typeface="Montserrat"/>
                <a:ea typeface="Montserrat"/>
                <a:cs typeface="Montserrat"/>
                <a:sym typeface="Montserrat"/>
              </a:rPr>
              <a:t>The Unconscious G-d</a:t>
            </a:r>
            <a:endParaRPr/>
          </a:p>
        </p:txBody>
      </p:sp>
      <p:sp>
        <p:nvSpPr>
          <p:cNvPr id="308" name="Google Shape;308;g364e080f534_0_147"/>
          <p:cNvSpPr txBox="1"/>
          <p:nvPr/>
        </p:nvSpPr>
        <p:spPr>
          <a:xfrm>
            <a:off x="725714" y="1213513"/>
            <a:ext cx="5421000" cy="3524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 sz="1900" b="0" i="0" u="none" strike="noStrike" cap="none">
                <a:solidFill>
                  <a:srgbClr val="000000"/>
                </a:solidFill>
                <a:latin typeface="Arial"/>
                <a:ea typeface="Arial"/>
                <a:cs typeface="Arial"/>
                <a:sym typeface="Arial"/>
              </a:rPr>
              <a:t>The term "the unconscious God" refers to a "hidden relationship with the hidden God".</a:t>
            </a:r>
            <a:r>
              <a:rPr lang="en" sz="1900" b="0" i="0" u="none" strike="noStrike" cap="none" baseline="30000">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baseline="3000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r>
              <a:rPr lang="en" sz="1900" b="0" i="0" u="none" strike="noStrike" cap="none">
                <a:solidFill>
                  <a:srgbClr val="000000"/>
                </a:solidFill>
                <a:latin typeface="Arial"/>
                <a:ea typeface="Arial"/>
                <a:cs typeface="Arial"/>
                <a:sym typeface="Arial"/>
              </a:rPr>
              <a:t>In his work, Frankl advocates for the use of the Socratic dialogue or "self-discovery discourse" to be used with clients to get in touch with their "Noetic" (or spiritual) unconscious.</a:t>
            </a:r>
            <a:endParaRPr sz="1900" b="0" i="0" u="none" strike="noStrike" cap="none" baseline="3000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r>
              <a:rPr lang="en" sz="1900" b="0" i="0" u="none" strike="noStrike" cap="none">
                <a:solidFill>
                  <a:srgbClr val="000000"/>
                </a:solidFill>
                <a:latin typeface="Arial"/>
                <a:ea typeface="Arial"/>
                <a:cs typeface="Arial"/>
                <a:sym typeface="Arial"/>
              </a:rPr>
              <a:t>Frankl contends that a mature involvement with a religious group increases the sense of purpose in life.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09" name="Google Shape;309;g364e080f534_0_147" descr="Image result for the unconscious god"/>
          <p:cNvPicPr preferRelativeResize="0"/>
          <p:nvPr/>
        </p:nvPicPr>
        <p:blipFill rotWithShape="1">
          <a:blip r:embed="rId3">
            <a:alphaModFix/>
          </a:blip>
          <a:srcRect/>
          <a:stretch/>
        </p:blipFill>
        <p:spPr>
          <a:xfrm>
            <a:off x="6384925" y="1190625"/>
            <a:ext cx="1657350" cy="27622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8FD9FF"/>
            </a:gs>
            <a:gs pos="46000">
              <a:srgbClr val="00A1F5"/>
            </a:gs>
            <a:gs pos="100000">
              <a:srgbClr val="005B8B"/>
            </a:gs>
          </a:gsLst>
          <a:path path="circle">
            <a:fillToRect l="50000" t="50000" r="50000" b="50000"/>
          </a:path>
          <a:tileRect/>
        </a:gradFill>
        <a:effectLst/>
      </p:bgPr>
    </p:bg>
    <p:spTree>
      <p:nvGrpSpPr>
        <p:cNvPr id="1" name="Shape 313"/>
        <p:cNvGrpSpPr/>
        <p:nvPr/>
      </p:nvGrpSpPr>
      <p:grpSpPr>
        <a:xfrm>
          <a:off x="0" y="0"/>
          <a:ext cx="0" cy="0"/>
          <a:chOff x="0" y="0"/>
          <a:chExt cx="0" cy="0"/>
        </a:xfrm>
      </p:grpSpPr>
      <p:sp>
        <p:nvSpPr>
          <p:cNvPr id="314" name="Google Shape;314;g364e080f534_0_153"/>
          <p:cNvSpPr txBox="1"/>
          <p:nvPr/>
        </p:nvSpPr>
        <p:spPr>
          <a:xfrm>
            <a:off x="1300500" y="569850"/>
            <a:ext cx="3375300" cy="84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315" name="Google Shape;315;g364e080f534_0_153"/>
          <p:cNvSpPr txBox="1"/>
          <p:nvPr/>
        </p:nvSpPr>
        <p:spPr>
          <a:xfrm>
            <a:off x="1263950" y="1760775"/>
            <a:ext cx="6831300" cy="1585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endParaRPr sz="3000" b="0" i="0" u="none" strike="noStrike" cap="none">
              <a:solidFill>
                <a:srgbClr val="000000"/>
              </a:solidFill>
              <a:latin typeface="Arial"/>
              <a:ea typeface="Arial"/>
              <a:cs typeface="Arial"/>
              <a:sym typeface="Arial"/>
            </a:endParaRPr>
          </a:p>
        </p:txBody>
      </p:sp>
      <p:sp>
        <p:nvSpPr>
          <p:cNvPr id="316" name="Google Shape;316;g364e080f534_0_153"/>
          <p:cNvSpPr txBox="1"/>
          <p:nvPr/>
        </p:nvSpPr>
        <p:spPr>
          <a:xfrm>
            <a:off x="2307400" y="380588"/>
            <a:ext cx="6503700" cy="438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1" i="0" u="none" strike="noStrike" cap="none">
                <a:solidFill>
                  <a:schemeClr val="lt1"/>
                </a:solidFill>
                <a:latin typeface="Montserrat"/>
                <a:ea typeface="Montserrat"/>
                <a:cs typeface="Montserrat"/>
                <a:sym typeface="Montserrat"/>
              </a:rPr>
              <a:t>Viktor Frankl Speaks</a:t>
            </a:r>
            <a:endParaRPr sz="3000" b="1" i="0" u="none" strike="noStrike" cap="none">
              <a:solidFill>
                <a:schemeClr val="lt1"/>
              </a:solidFill>
              <a:latin typeface="Montserrat"/>
              <a:ea typeface="Montserrat"/>
              <a:cs typeface="Montserrat"/>
              <a:sym typeface="Montserrat"/>
            </a:endParaRPr>
          </a:p>
        </p:txBody>
      </p:sp>
      <p:pic>
        <p:nvPicPr>
          <p:cNvPr id="317" name="Google Shape;317;g364e080f534_0_153" descr="Finding meaning in difficult times (Interview with Dr. Viktor Frankl)" title="Finding meaning in difficult times (Interview with Dr. Viktor Frankl)">
            <a:hlinkClick r:id="rId3"/>
          </p:cNvPr>
          <p:cNvPicPr preferRelativeResize="0"/>
          <p:nvPr/>
        </p:nvPicPr>
        <p:blipFill rotWithShape="1">
          <a:blip r:embed="rId4">
            <a:alphaModFix/>
          </a:blip>
          <a:srcRect/>
          <a:stretch/>
        </p:blipFill>
        <p:spPr>
          <a:xfrm>
            <a:off x="2534225" y="1213350"/>
            <a:ext cx="3908575" cy="2931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BADBE1"/>
            </a:gs>
            <a:gs pos="46000">
              <a:srgbClr val="5DABB8"/>
            </a:gs>
            <a:gs pos="100000">
              <a:srgbClr val="31666F"/>
            </a:gs>
          </a:gsLst>
          <a:path path="circle">
            <a:fillToRect l="50000" t="50000" r="50000" b="50000"/>
          </a:path>
          <a:tileRect/>
        </a:gradFill>
        <a:effectLst/>
      </p:bgPr>
    </p:bg>
    <p:spTree>
      <p:nvGrpSpPr>
        <p:cNvPr id="1" name="Shape 321"/>
        <p:cNvGrpSpPr/>
        <p:nvPr/>
      </p:nvGrpSpPr>
      <p:grpSpPr>
        <a:xfrm>
          <a:off x="0" y="0"/>
          <a:ext cx="0" cy="0"/>
          <a:chOff x="0" y="0"/>
          <a:chExt cx="0" cy="0"/>
        </a:xfrm>
      </p:grpSpPr>
      <p:sp>
        <p:nvSpPr>
          <p:cNvPr id="322" name="Google Shape;322;g364e080f534_0_160"/>
          <p:cNvSpPr txBox="1">
            <a:spLocks noGrp="1"/>
          </p:cNvSpPr>
          <p:nvPr>
            <p:ph type="ctrTitle" idx="4294967295"/>
          </p:nvPr>
        </p:nvSpPr>
        <p:spPr>
          <a:xfrm>
            <a:off x="685800" y="495600"/>
            <a:ext cx="7772400" cy="8949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600"/>
              <a:buFont typeface="Montserrat ExtraBold"/>
              <a:buNone/>
            </a:pPr>
            <a:r>
              <a:rPr lang="en" sz="2600" b="0" i="0" u="none" strike="noStrike" cap="none">
                <a:solidFill>
                  <a:srgbClr val="FFFFFF"/>
                </a:solidFill>
                <a:latin typeface="Montserrat ExtraBold"/>
                <a:ea typeface="Montserrat ExtraBold"/>
                <a:cs typeface="Montserrat ExtraBold"/>
                <a:sym typeface="Montserrat ExtraBold"/>
              </a:rPr>
              <a:t>Focusing on</a:t>
            </a:r>
            <a:br>
              <a:rPr lang="en" sz="2600" b="0" i="0" u="none" strike="noStrike" cap="none">
                <a:solidFill>
                  <a:srgbClr val="FFFFFF"/>
                </a:solidFill>
                <a:latin typeface="Montserrat ExtraBold"/>
                <a:ea typeface="Montserrat ExtraBold"/>
                <a:cs typeface="Montserrat ExtraBold"/>
                <a:sym typeface="Montserrat ExtraBold"/>
              </a:rPr>
            </a:br>
            <a:r>
              <a:rPr lang="en" sz="2600" b="0" i="0" u="none" strike="noStrike" cap="none">
                <a:solidFill>
                  <a:srgbClr val="FFFFFF"/>
                </a:solidFill>
                <a:latin typeface="Montserrat ExtraBold"/>
                <a:ea typeface="Montserrat ExtraBold"/>
                <a:cs typeface="Montserrat ExtraBold"/>
                <a:sym typeface="Montserrat ExtraBold"/>
              </a:rPr>
              <a:t>The Meaning of Marriage</a:t>
            </a:r>
            <a:endParaRPr sz="2600" b="0" i="0" u="none" strike="noStrike" cap="none">
              <a:solidFill>
                <a:srgbClr val="FFFFFF"/>
              </a:solidFill>
              <a:latin typeface="Montserrat ExtraBold"/>
              <a:ea typeface="Montserrat ExtraBold"/>
              <a:cs typeface="Montserrat ExtraBold"/>
              <a:sym typeface="Montserrat ExtraBold"/>
            </a:endParaRPr>
          </a:p>
        </p:txBody>
      </p:sp>
      <p:sp>
        <p:nvSpPr>
          <p:cNvPr id="323" name="Google Shape;323;g364e080f534_0_160"/>
          <p:cNvSpPr txBox="1">
            <a:spLocks noGrp="1"/>
          </p:cNvSpPr>
          <p:nvPr>
            <p:ph type="sldNum" idx="12"/>
          </p:nvPr>
        </p:nvSpPr>
        <p:spPr>
          <a:xfrm>
            <a:off x="8497999" y="4688759"/>
            <a:ext cx="548700" cy="3936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11</a:t>
            </a:fld>
            <a:endParaRPr/>
          </a:p>
        </p:txBody>
      </p:sp>
      <p:pic>
        <p:nvPicPr>
          <p:cNvPr id="324" name="Google Shape;324;g364e080f534_0_160"/>
          <p:cNvPicPr preferRelativeResize="0"/>
          <p:nvPr/>
        </p:nvPicPr>
        <p:blipFill rotWithShape="1">
          <a:blip r:embed="rId3">
            <a:alphaModFix/>
          </a:blip>
          <a:srcRect/>
          <a:stretch/>
        </p:blipFill>
        <p:spPr>
          <a:xfrm>
            <a:off x="2615483" y="1538514"/>
            <a:ext cx="3913033" cy="239316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C8D2EA"/>
            </a:gs>
            <a:gs pos="46000">
              <a:srgbClr val="7E95CE"/>
            </a:gs>
            <a:gs pos="100000">
              <a:srgbClr val="344D8E"/>
            </a:gs>
          </a:gsLst>
          <a:path path="circle">
            <a:fillToRect l="50000" t="50000" r="50000" b="50000"/>
          </a:path>
          <a:tileRect/>
        </a:gradFill>
        <a:effectLst/>
      </p:bgPr>
    </p:bg>
    <p:spTree>
      <p:nvGrpSpPr>
        <p:cNvPr id="1" name="Shape 328"/>
        <p:cNvGrpSpPr/>
        <p:nvPr/>
      </p:nvGrpSpPr>
      <p:grpSpPr>
        <a:xfrm>
          <a:off x="0" y="0"/>
          <a:ext cx="0" cy="0"/>
          <a:chOff x="0" y="0"/>
          <a:chExt cx="0" cy="0"/>
        </a:xfrm>
      </p:grpSpPr>
      <p:pic>
        <p:nvPicPr>
          <p:cNvPr id="329" name="Google Shape;329;g364e080f534_0_166"/>
          <p:cNvPicPr preferRelativeResize="0"/>
          <p:nvPr/>
        </p:nvPicPr>
        <p:blipFill rotWithShape="1">
          <a:blip r:embed="rId3">
            <a:alphaModFix/>
          </a:blip>
          <a:srcRect l="28967" t="11980" r="30188" b="4997"/>
          <a:stretch/>
        </p:blipFill>
        <p:spPr>
          <a:xfrm>
            <a:off x="2632066" y="1062989"/>
            <a:ext cx="3674390" cy="3940777"/>
          </a:xfrm>
          <a:prstGeom prst="rect">
            <a:avLst/>
          </a:prstGeom>
          <a:noFill/>
          <a:ln>
            <a:noFill/>
          </a:ln>
        </p:spPr>
      </p:pic>
      <p:sp>
        <p:nvSpPr>
          <p:cNvPr id="330" name="Google Shape;330;g364e080f534_0_166"/>
          <p:cNvSpPr txBox="1"/>
          <p:nvPr/>
        </p:nvSpPr>
        <p:spPr>
          <a:xfrm>
            <a:off x="2010226" y="319314"/>
            <a:ext cx="5740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 sz="3600" b="1" i="0" u="none" strike="noStrike" cap="none">
                <a:solidFill>
                  <a:schemeClr val="lt1"/>
                </a:solidFill>
                <a:latin typeface="Montserrat"/>
                <a:ea typeface="Montserrat"/>
                <a:cs typeface="Montserrat"/>
                <a:sym typeface="Montserrat"/>
              </a:rPr>
              <a:t>Purpose in Life Test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5EB9FF"/>
            </a:gs>
            <a:gs pos="74000">
              <a:srgbClr val="5EB9FF"/>
            </a:gs>
            <a:gs pos="83000">
              <a:srgbClr val="5EB9FF"/>
            </a:gs>
            <a:gs pos="100000">
              <a:srgbClr val="93D0FF"/>
            </a:gs>
          </a:gsLst>
          <a:lin ang="5400000" scaled="0"/>
        </a:gradFill>
        <a:effectLst/>
      </p:bgPr>
    </p:bg>
    <p:spTree>
      <p:nvGrpSpPr>
        <p:cNvPr id="1" name="Shape 334"/>
        <p:cNvGrpSpPr/>
        <p:nvPr/>
      </p:nvGrpSpPr>
      <p:grpSpPr>
        <a:xfrm>
          <a:off x="0" y="0"/>
          <a:ext cx="0" cy="0"/>
          <a:chOff x="0" y="0"/>
          <a:chExt cx="0" cy="0"/>
        </a:xfrm>
      </p:grpSpPr>
      <p:sp>
        <p:nvSpPr>
          <p:cNvPr id="335" name="Google Shape;335;p3"/>
          <p:cNvSpPr txBox="1">
            <a:spLocks noGrp="1"/>
          </p:cNvSpPr>
          <p:nvPr>
            <p:ph type="title" idx="4294967295"/>
          </p:nvPr>
        </p:nvSpPr>
        <p:spPr>
          <a:xfrm>
            <a:off x="535775" y="712150"/>
            <a:ext cx="5197200" cy="76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1600"/>
              </a:spcAft>
              <a:buSzPts val="3000"/>
              <a:buNone/>
            </a:pPr>
            <a:r>
              <a:rPr lang="en" sz="3600">
                <a:solidFill>
                  <a:srgbClr val="000000"/>
                </a:solidFill>
              </a:rPr>
              <a:t>Spiritual Neurosis</a:t>
            </a:r>
            <a:endParaRPr sz="2400">
              <a:solidFill>
                <a:srgbClr val="000000"/>
              </a:solidFill>
            </a:endParaRPr>
          </a:p>
        </p:txBody>
      </p:sp>
      <p:sp>
        <p:nvSpPr>
          <p:cNvPr id="336" name="Google Shape;336;p3"/>
          <p:cNvSpPr txBox="1">
            <a:spLocks noGrp="1"/>
          </p:cNvSpPr>
          <p:nvPr>
            <p:ph type="title" idx="4294967295"/>
          </p:nvPr>
        </p:nvSpPr>
        <p:spPr>
          <a:xfrm>
            <a:off x="535775" y="1767550"/>
            <a:ext cx="5878500" cy="3544800"/>
          </a:xfrm>
          <a:prstGeom prst="rect">
            <a:avLst/>
          </a:prstGeom>
          <a:noFill/>
          <a:ln>
            <a:noFill/>
          </a:ln>
        </p:spPr>
        <p:txBody>
          <a:bodyPr spcFirstLastPara="1" wrap="square" lIns="91425" tIns="91425" rIns="91425" bIns="91425" anchor="t" anchorCtr="0">
            <a:noAutofit/>
          </a:bodyPr>
          <a:lstStyle/>
          <a:p>
            <a:pPr marL="457200" lvl="0" indent="-381000" algn="l" rtl="0">
              <a:lnSpc>
                <a:spcPct val="150000"/>
              </a:lnSpc>
              <a:spcBef>
                <a:spcPts val="0"/>
              </a:spcBef>
              <a:spcAft>
                <a:spcPts val="0"/>
              </a:spcAft>
              <a:buSzPts val="2400"/>
              <a:buFont typeface="Arial"/>
              <a:buChar char="-"/>
            </a:pPr>
            <a:r>
              <a:rPr lang="en" sz="2400" b="0">
                <a:latin typeface="Arial"/>
                <a:ea typeface="Arial"/>
                <a:cs typeface="Arial"/>
                <a:sym typeface="Arial"/>
              </a:rPr>
              <a:t>Not knowing what to live for </a:t>
            </a:r>
            <a:endParaRPr sz="2400" b="0">
              <a:latin typeface="Arial"/>
              <a:ea typeface="Arial"/>
              <a:cs typeface="Arial"/>
              <a:sym typeface="Arial"/>
            </a:endParaRPr>
          </a:p>
          <a:p>
            <a:pPr marL="457200" lvl="0" indent="-381000" algn="l" rtl="0">
              <a:lnSpc>
                <a:spcPct val="150000"/>
              </a:lnSpc>
              <a:spcBef>
                <a:spcPts val="0"/>
              </a:spcBef>
              <a:spcAft>
                <a:spcPts val="0"/>
              </a:spcAft>
              <a:buSzPts val="2400"/>
              <a:buFont typeface="Arial"/>
              <a:buChar char="-"/>
            </a:pPr>
            <a:r>
              <a:rPr lang="en" sz="2400" b="0">
                <a:latin typeface="Arial"/>
                <a:ea typeface="Arial"/>
                <a:cs typeface="Arial"/>
                <a:sym typeface="Arial"/>
              </a:rPr>
              <a:t>Overwhelmed by technology </a:t>
            </a:r>
            <a:endParaRPr sz="2400" b="0">
              <a:latin typeface="Arial"/>
              <a:ea typeface="Arial"/>
              <a:cs typeface="Arial"/>
              <a:sym typeface="Arial"/>
            </a:endParaRPr>
          </a:p>
          <a:p>
            <a:pPr marL="457200" lvl="0" indent="-381000" algn="l" rtl="0">
              <a:lnSpc>
                <a:spcPct val="150000"/>
              </a:lnSpc>
              <a:spcBef>
                <a:spcPts val="0"/>
              </a:spcBef>
              <a:spcAft>
                <a:spcPts val="0"/>
              </a:spcAft>
              <a:buSzPts val="2400"/>
              <a:buFont typeface="Arial"/>
              <a:buChar char="-"/>
            </a:pPr>
            <a:r>
              <a:rPr lang="en" sz="2400" b="0">
                <a:latin typeface="Arial"/>
                <a:ea typeface="Arial"/>
                <a:cs typeface="Arial"/>
                <a:sym typeface="Arial"/>
              </a:rPr>
              <a:t>Spiritual Crisis </a:t>
            </a:r>
            <a:endParaRPr sz="2400" b="0">
              <a:latin typeface="Arial"/>
              <a:ea typeface="Arial"/>
              <a:cs typeface="Arial"/>
              <a:sym typeface="Arial"/>
            </a:endParaRPr>
          </a:p>
          <a:p>
            <a:pPr marL="0" lvl="0" indent="-152400" algn="l" rtl="0">
              <a:lnSpc>
                <a:spcPct val="105882"/>
              </a:lnSpc>
              <a:spcBef>
                <a:spcPts val="0"/>
              </a:spcBef>
              <a:spcAft>
                <a:spcPts val="0"/>
              </a:spcAft>
              <a:buSzPts val="2400"/>
              <a:buFont typeface="Arial"/>
              <a:buChar char="-"/>
            </a:pPr>
            <a:endParaRPr sz="1500">
              <a:solidFill>
                <a:srgbClr val="292929"/>
              </a:solidFill>
              <a:latin typeface="Arial"/>
              <a:ea typeface="Arial"/>
              <a:cs typeface="Arial"/>
              <a:sym typeface="Arial"/>
            </a:endParaRPr>
          </a:p>
          <a:p>
            <a:pPr marL="457200" lvl="0" indent="-381000" algn="l" rtl="0">
              <a:lnSpc>
                <a:spcPct val="150000"/>
              </a:lnSpc>
              <a:spcBef>
                <a:spcPts val="0"/>
              </a:spcBef>
              <a:spcAft>
                <a:spcPts val="0"/>
              </a:spcAft>
              <a:buSzPts val="2400"/>
              <a:buFont typeface="Arial"/>
              <a:buChar char="-"/>
            </a:pPr>
            <a:endParaRPr sz="2400" b="0">
              <a:latin typeface="Arial"/>
              <a:ea typeface="Arial"/>
              <a:cs typeface="Arial"/>
              <a:sym typeface="Arial"/>
            </a:endParaRPr>
          </a:p>
          <a:p>
            <a:pPr marL="0" lvl="0" indent="0" algn="l" rtl="0">
              <a:lnSpc>
                <a:spcPct val="115000"/>
              </a:lnSpc>
              <a:spcBef>
                <a:spcPts val="500"/>
              </a:spcBef>
              <a:spcAft>
                <a:spcPts val="0"/>
              </a:spcAft>
              <a:buSzPts val="3000"/>
              <a:buNone/>
            </a:pPr>
            <a:endParaRPr sz="1300" b="0">
              <a:highlight>
                <a:srgbClr val="FFFFFF"/>
              </a:highlight>
              <a:latin typeface="Arial"/>
              <a:ea typeface="Arial"/>
              <a:cs typeface="Arial"/>
              <a:sym typeface="Arial"/>
            </a:endParaRPr>
          </a:p>
          <a:p>
            <a:pPr marL="0" lvl="0" indent="0" algn="l" rtl="0">
              <a:lnSpc>
                <a:spcPct val="115000"/>
              </a:lnSpc>
              <a:spcBef>
                <a:spcPts val="500"/>
              </a:spcBef>
              <a:spcAft>
                <a:spcPts val="500"/>
              </a:spcAft>
              <a:buSzPts val="3000"/>
              <a:buNone/>
            </a:pPr>
            <a:endParaRPr sz="1050" b="0">
              <a:solidFill>
                <a:srgbClr val="666666"/>
              </a:solidFill>
              <a:latin typeface="Georgia"/>
              <a:ea typeface="Georgia"/>
              <a:cs typeface="Georgia"/>
              <a:sym typeface="Georgia"/>
            </a:endParaRPr>
          </a:p>
        </p:txBody>
      </p:sp>
      <p:pic>
        <p:nvPicPr>
          <p:cNvPr id="337" name="Google Shape;337;p3"/>
          <p:cNvPicPr preferRelativeResize="0"/>
          <p:nvPr/>
        </p:nvPicPr>
        <p:blipFill rotWithShape="1">
          <a:blip r:embed="rId3">
            <a:alphaModFix/>
          </a:blip>
          <a:srcRect/>
          <a:stretch/>
        </p:blipFill>
        <p:spPr>
          <a:xfrm>
            <a:off x="5563575" y="1290650"/>
            <a:ext cx="2424925" cy="165822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4"/>
          <p:cNvPicPr preferRelativeResize="0"/>
          <p:nvPr/>
        </p:nvPicPr>
        <p:blipFill rotWithShape="1">
          <a:blip r:embed="rId3">
            <a:alphaModFix/>
          </a:blip>
          <a:srcRect l="2132" t="6554" r="6751" b="14092"/>
          <a:stretch/>
        </p:blipFill>
        <p:spPr>
          <a:xfrm>
            <a:off x="0" y="0"/>
            <a:ext cx="9144001" cy="5143500"/>
          </a:xfrm>
          <a:prstGeom prst="rect">
            <a:avLst/>
          </a:prstGeom>
          <a:noFill/>
          <a:ln>
            <a:noFill/>
          </a:ln>
        </p:spPr>
      </p:pic>
      <p:sp>
        <p:nvSpPr>
          <p:cNvPr id="343" name="Google Shape;343;p4"/>
          <p:cNvSpPr txBox="1"/>
          <p:nvPr/>
        </p:nvSpPr>
        <p:spPr>
          <a:xfrm>
            <a:off x="2859375" y="313350"/>
            <a:ext cx="5334000" cy="384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1" i="0" u="none" strike="noStrike" cap="none">
                <a:solidFill>
                  <a:schemeClr val="lt1"/>
                </a:solidFill>
                <a:latin typeface="Arial"/>
                <a:ea typeface="Arial"/>
                <a:cs typeface="Arial"/>
                <a:sym typeface="Arial"/>
              </a:rPr>
              <a:t>MASLOW VS. FRANKL</a:t>
            </a:r>
            <a:endParaRPr sz="2400" b="1" i="0" u="none" strike="noStrike" cap="none">
              <a:solidFill>
                <a:schemeClr val="lt1"/>
              </a:solidFill>
              <a:latin typeface="Arial"/>
              <a:ea typeface="Arial"/>
              <a:cs typeface="Arial"/>
              <a:sym typeface="Arial"/>
            </a:endParaRPr>
          </a:p>
        </p:txBody>
      </p:sp>
      <p:sp>
        <p:nvSpPr>
          <p:cNvPr id="344" name="Google Shape;344;p4"/>
          <p:cNvSpPr txBox="1"/>
          <p:nvPr/>
        </p:nvSpPr>
        <p:spPr>
          <a:xfrm>
            <a:off x="5840675" y="4503225"/>
            <a:ext cx="4097700" cy="478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4"/>
          <p:cNvSpPr txBox="1"/>
          <p:nvPr/>
        </p:nvSpPr>
        <p:spPr>
          <a:xfrm>
            <a:off x="1636225" y="3498175"/>
            <a:ext cx="6217800" cy="1614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500" b="0" i="0" u="none" strike="noStrike" cap="none">
                <a:solidFill>
                  <a:srgbClr val="FFFFFF"/>
                </a:solidFill>
                <a:latin typeface="Arial"/>
                <a:ea typeface="Arial"/>
                <a:cs typeface="Arial"/>
                <a:sym typeface="Arial"/>
              </a:rPr>
              <a:t>"Frankl insists that, in today's world, there is far too much emphasis on self reflection. Since Freud, we have been encouraged to look into ourselves, to dig out our deepest motivations. Frankl even refers to this tendency as our "collective obsessive neurosis." (1975, p. 95) Focusing on ourselves this way actually serves to turn us away from meaning!" </a:t>
            </a:r>
            <a:endParaRPr sz="1500" b="0" i="0" u="none" strike="noStrike" cap="none">
              <a:solidFill>
                <a:srgbClr val="FFFFFF"/>
              </a:solidFill>
              <a:latin typeface="Arial"/>
              <a:ea typeface="Arial"/>
              <a:cs typeface="Arial"/>
              <a:sym typeface="Arial"/>
            </a:endParaRPr>
          </a:p>
        </p:txBody>
      </p:sp>
      <p:pic>
        <p:nvPicPr>
          <p:cNvPr id="346" name="Google Shape;346;p4"/>
          <p:cNvPicPr preferRelativeResize="0"/>
          <p:nvPr/>
        </p:nvPicPr>
        <p:blipFill rotWithShape="1">
          <a:blip r:embed="rId4">
            <a:alphaModFix/>
          </a:blip>
          <a:srcRect/>
          <a:stretch/>
        </p:blipFill>
        <p:spPr>
          <a:xfrm>
            <a:off x="2434172" y="1156800"/>
            <a:ext cx="1393200" cy="2101250"/>
          </a:xfrm>
          <a:prstGeom prst="rect">
            <a:avLst/>
          </a:prstGeom>
          <a:noFill/>
          <a:ln>
            <a:noFill/>
          </a:ln>
        </p:spPr>
      </p:pic>
      <p:pic>
        <p:nvPicPr>
          <p:cNvPr id="347" name="Google Shape;347;p4"/>
          <p:cNvPicPr preferRelativeResize="0"/>
          <p:nvPr/>
        </p:nvPicPr>
        <p:blipFill rotWithShape="1">
          <a:blip r:embed="rId5">
            <a:alphaModFix/>
          </a:blip>
          <a:srcRect/>
          <a:stretch/>
        </p:blipFill>
        <p:spPr>
          <a:xfrm>
            <a:off x="5272697" y="1351700"/>
            <a:ext cx="1572475" cy="1711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351"/>
        <p:cNvGrpSpPr/>
        <p:nvPr/>
      </p:nvGrpSpPr>
      <p:grpSpPr>
        <a:xfrm>
          <a:off x="0" y="0"/>
          <a:ext cx="0" cy="0"/>
          <a:chOff x="0" y="0"/>
          <a:chExt cx="0" cy="0"/>
        </a:xfrm>
      </p:grpSpPr>
      <p:pic>
        <p:nvPicPr>
          <p:cNvPr id="352" name="Google Shape;352;p5"/>
          <p:cNvPicPr preferRelativeResize="0"/>
          <p:nvPr/>
        </p:nvPicPr>
        <p:blipFill rotWithShape="1">
          <a:blip r:embed="rId3">
            <a:alphaModFix/>
          </a:blip>
          <a:srcRect/>
          <a:stretch/>
        </p:blipFill>
        <p:spPr>
          <a:xfrm>
            <a:off x="2146975" y="1013875"/>
            <a:ext cx="4406600" cy="4027325"/>
          </a:xfrm>
          <a:prstGeom prst="rect">
            <a:avLst/>
          </a:prstGeom>
          <a:noFill/>
          <a:ln>
            <a:noFill/>
          </a:ln>
        </p:spPr>
      </p:pic>
      <p:sp>
        <p:nvSpPr>
          <p:cNvPr id="353" name="Google Shape;353;p5"/>
          <p:cNvSpPr txBox="1"/>
          <p:nvPr/>
        </p:nvSpPr>
        <p:spPr>
          <a:xfrm>
            <a:off x="3550775" y="263025"/>
            <a:ext cx="3485100" cy="577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Arial"/>
                <a:ea typeface="Arial"/>
                <a:cs typeface="Arial"/>
                <a:sym typeface="Arial"/>
              </a:rPr>
              <a:t>Maslow</a:t>
            </a:r>
            <a:endParaRPr sz="30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357"/>
        <p:cNvGrpSpPr/>
        <p:nvPr/>
      </p:nvGrpSpPr>
      <p:grpSpPr>
        <a:xfrm>
          <a:off x="0" y="0"/>
          <a:ext cx="0" cy="0"/>
          <a:chOff x="0" y="0"/>
          <a:chExt cx="0" cy="0"/>
        </a:xfrm>
      </p:grpSpPr>
      <p:sp>
        <p:nvSpPr>
          <p:cNvPr id="358" name="Google Shape;358;p6"/>
          <p:cNvSpPr/>
          <p:nvPr/>
        </p:nvSpPr>
        <p:spPr>
          <a:xfrm>
            <a:off x="2440250" y="540650"/>
            <a:ext cx="4113300" cy="3792000"/>
          </a:xfrm>
          <a:prstGeom prst="triangle">
            <a:avLst>
              <a:gd name="adj" fmla="val 50000"/>
            </a:avLst>
          </a:prstGeom>
          <a:gradFill>
            <a:gsLst>
              <a:gs pos="0">
                <a:srgbClr val="FFF6DB"/>
              </a:gs>
              <a:gs pos="100000">
                <a:srgbClr val="FAD25C"/>
              </a:gs>
            </a:gsLst>
            <a:path path="circle">
              <a:fillToRect l="50000" t="50000" r="50000" b="50000"/>
            </a:path>
            <a:tileRect/>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59" name="Google Shape;359;p6"/>
          <p:cNvCxnSpPr/>
          <p:nvPr/>
        </p:nvCxnSpPr>
        <p:spPr>
          <a:xfrm rot="10800000" flipH="1">
            <a:off x="2842075" y="3594700"/>
            <a:ext cx="3280500" cy="7200"/>
          </a:xfrm>
          <a:prstGeom prst="straightConnector1">
            <a:avLst/>
          </a:prstGeom>
          <a:noFill/>
          <a:ln w="9525" cap="flat" cmpd="sng">
            <a:solidFill>
              <a:schemeClr val="dk2"/>
            </a:solidFill>
            <a:prstDash val="solid"/>
            <a:round/>
            <a:headEnd type="none" w="sm" len="sm"/>
            <a:tailEnd type="none" w="sm" len="sm"/>
          </a:ln>
        </p:spPr>
      </p:cxnSp>
      <p:cxnSp>
        <p:nvCxnSpPr>
          <p:cNvPr id="360" name="Google Shape;360;p6"/>
          <p:cNvCxnSpPr/>
          <p:nvPr/>
        </p:nvCxnSpPr>
        <p:spPr>
          <a:xfrm rot="10800000" flipH="1">
            <a:off x="3200075" y="2907750"/>
            <a:ext cx="2579100" cy="14700"/>
          </a:xfrm>
          <a:prstGeom prst="straightConnector1">
            <a:avLst/>
          </a:prstGeom>
          <a:noFill/>
          <a:ln w="9525" cap="flat" cmpd="sng">
            <a:solidFill>
              <a:schemeClr val="dk2"/>
            </a:solidFill>
            <a:prstDash val="solid"/>
            <a:round/>
            <a:headEnd type="none" w="sm" len="sm"/>
            <a:tailEnd type="none" w="sm" len="sm"/>
          </a:ln>
        </p:spPr>
      </p:cxnSp>
      <p:cxnSp>
        <p:nvCxnSpPr>
          <p:cNvPr id="361" name="Google Shape;361;p6"/>
          <p:cNvCxnSpPr/>
          <p:nvPr/>
        </p:nvCxnSpPr>
        <p:spPr>
          <a:xfrm>
            <a:off x="3609225" y="2184525"/>
            <a:ext cx="1789800" cy="0"/>
          </a:xfrm>
          <a:prstGeom prst="straightConnector1">
            <a:avLst/>
          </a:prstGeom>
          <a:noFill/>
          <a:ln w="9525" cap="flat" cmpd="sng">
            <a:solidFill>
              <a:schemeClr val="dk2"/>
            </a:solidFill>
            <a:prstDash val="solid"/>
            <a:round/>
            <a:headEnd type="none" w="sm" len="sm"/>
            <a:tailEnd type="none" w="sm" len="sm"/>
          </a:ln>
        </p:spPr>
      </p:cxnSp>
      <p:sp>
        <p:nvSpPr>
          <p:cNvPr id="362" name="Google Shape;362;p6"/>
          <p:cNvSpPr txBox="1"/>
          <p:nvPr/>
        </p:nvSpPr>
        <p:spPr>
          <a:xfrm>
            <a:off x="3711525" y="3806500"/>
            <a:ext cx="2681400" cy="39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Spiritual Needs </a:t>
            </a:r>
            <a:endParaRPr sz="1400" b="0" i="0" u="none" strike="noStrike" cap="none">
              <a:solidFill>
                <a:srgbClr val="000000"/>
              </a:solidFill>
              <a:latin typeface="Arial"/>
              <a:ea typeface="Arial"/>
              <a:cs typeface="Arial"/>
              <a:sym typeface="Arial"/>
            </a:endParaRPr>
          </a:p>
        </p:txBody>
      </p:sp>
      <p:sp>
        <p:nvSpPr>
          <p:cNvPr id="363" name="Google Shape;363;p6"/>
          <p:cNvSpPr txBox="1"/>
          <p:nvPr/>
        </p:nvSpPr>
        <p:spPr>
          <a:xfrm>
            <a:off x="3404625" y="3061325"/>
            <a:ext cx="2199000" cy="39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Physical Needs/Security </a:t>
            </a:r>
            <a:endParaRPr sz="1400" b="0" i="0" u="none" strike="noStrike" cap="none">
              <a:solidFill>
                <a:srgbClr val="000000"/>
              </a:solidFill>
              <a:latin typeface="Arial"/>
              <a:ea typeface="Arial"/>
              <a:cs typeface="Arial"/>
              <a:sym typeface="Arial"/>
            </a:endParaRPr>
          </a:p>
        </p:txBody>
      </p:sp>
      <p:sp>
        <p:nvSpPr>
          <p:cNvPr id="364" name="Google Shape;364;p6"/>
          <p:cNvSpPr txBox="1"/>
          <p:nvPr/>
        </p:nvSpPr>
        <p:spPr>
          <a:xfrm>
            <a:off x="3945275" y="1518848"/>
            <a:ext cx="1833900" cy="33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Psychology/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     Ego</a:t>
            </a:r>
            <a:endParaRPr sz="1400" b="0" i="0" u="none" strike="noStrike" cap="none">
              <a:solidFill>
                <a:srgbClr val="000000"/>
              </a:solidFill>
              <a:latin typeface="Arial"/>
              <a:ea typeface="Arial"/>
              <a:cs typeface="Arial"/>
              <a:sym typeface="Arial"/>
            </a:endParaRPr>
          </a:p>
        </p:txBody>
      </p:sp>
      <p:sp>
        <p:nvSpPr>
          <p:cNvPr id="365" name="Google Shape;365;p6"/>
          <p:cNvSpPr txBox="1"/>
          <p:nvPr/>
        </p:nvSpPr>
        <p:spPr>
          <a:xfrm>
            <a:off x="3742350" y="2337025"/>
            <a:ext cx="3091500" cy="418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Overcome Drives </a:t>
            </a:r>
            <a:endParaRPr sz="1400" b="0" i="0" u="none" strike="noStrike" cap="none">
              <a:solidFill>
                <a:srgbClr val="000000"/>
              </a:solidFill>
              <a:latin typeface="Arial"/>
              <a:ea typeface="Arial"/>
              <a:cs typeface="Arial"/>
              <a:sym typeface="Arial"/>
            </a:endParaRPr>
          </a:p>
        </p:txBody>
      </p:sp>
      <p:sp>
        <p:nvSpPr>
          <p:cNvPr id="366" name="Google Shape;366;p6"/>
          <p:cNvSpPr txBox="1"/>
          <p:nvPr/>
        </p:nvSpPr>
        <p:spPr>
          <a:xfrm>
            <a:off x="2059775" y="576225"/>
            <a:ext cx="2418900" cy="569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Arial"/>
                <a:ea typeface="Arial"/>
                <a:cs typeface="Arial"/>
                <a:sym typeface="Arial"/>
              </a:rPr>
              <a:t>Spiritual </a:t>
            </a:r>
            <a:endParaRPr sz="3000" b="0" i="0" u="none" strike="noStrike" cap="none">
              <a:solidFill>
                <a:srgbClr val="000000"/>
              </a:solidFill>
              <a:latin typeface="Arial"/>
              <a:ea typeface="Arial"/>
              <a:cs typeface="Arial"/>
              <a:sym typeface="Arial"/>
            </a:endParaRPr>
          </a:p>
        </p:txBody>
      </p:sp>
      <p:sp>
        <p:nvSpPr>
          <p:cNvPr id="367" name="Google Shape;367;p6"/>
          <p:cNvSpPr txBox="1"/>
          <p:nvPr/>
        </p:nvSpPr>
        <p:spPr>
          <a:xfrm>
            <a:off x="5224775" y="576225"/>
            <a:ext cx="2418900" cy="569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Arial"/>
                <a:ea typeface="Arial"/>
                <a:cs typeface="Arial"/>
                <a:sym typeface="Arial"/>
              </a:rPr>
              <a:t>Hierarchy </a:t>
            </a:r>
            <a:endParaRPr sz="30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pic>
        <p:nvPicPr>
          <p:cNvPr id="372" name="Google Shape;372;gf4301d33d1_0_8" descr="spirtus.jpg"/>
          <p:cNvPicPr preferRelativeResize="0"/>
          <p:nvPr/>
        </p:nvPicPr>
        <p:blipFill rotWithShape="1">
          <a:blip r:embed="rId3">
            <a:alphaModFix/>
          </a:blip>
          <a:srcRect l="5555" r="5555"/>
          <a:stretch/>
        </p:blipFill>
        <p:spPr>
          <a:xfrm>
            <a:off x="0" y="0"/>
            <a:ext cx="9144000" cy="5143504"/>
          </a:xfrm>
          <a:prstGeom prst="rect">
            <a:avLst/>
          </a:prstGeom>
          <a:noFill/>
          <a:ln>
            <a:noFill/>
          </a:ln>
        </p:spPr>
      </p:pic>
      <p:sp>
        <p:nvSpPr>
          <p:cNvPr id="373" name="Google Shape;373;gf4301d33d1_0_8"/>
          <p:cNvSpPr txBox="1">
            <a:spLocks noGrp="1"/>
          </p:cNvSpPr>
          <p:nvPr>
            <p:ph type="title"/>
          </p:nvPr>
        </p:nvSpPr>
        <p:spPr>
          <a:xfrm>
            <a:off x="283103" y="712141"/>
            <a:ext cx="6244200" cy="3835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 sz="1100" b="0">
                <a:solidFill>
                  <a:schemeClr val="dk2"/>
                </a:solidFill>
                <a:latin typeface="Arial"/>
                <a:ea typeface="Arial"/>
                <a:cs typeface="Arial"/>
                <a:sym typeface="Arial"/>
              </a:rPr>
              <a:t>S</a:t>
            </a:r>
            <a:r>
              <a:rPr lang="en" sz="3600" b="0">
                <a:latin typeface="Arial"/>
                <a:ea typeface="Arial"/>
                <a:cs typeface="Arial"/>
                <a:sym typeface="Arial"/>
              </a:rPr>
              <a:t>Spiritus Contra </a:t>
            </a:r>
            <a:endParaRPr/>
          </a:p>
          <a:p>
            <a:pPr marL="0" lvl="0" indent="0" algn="l" rtl="0">
              <a:lnSpc>
                <a:spcPct val="115000"/>
              </a:lnSpc>
              <a:spcBef>
                <a:spcPts val="0"/>
              </a:spcBef>
              <a:spcAft>
                <a:spcPts val="0"/>
              </a:spcAft>
              <a:buSzPts val="3600"/>
              <a:buNone/>
            </a:pPr>
            <a:r>
              <a:rPr lang="en" sz="3600" b="0">
                <a:latin typeface="Arial"/>
                <a:ea typeface="Arial"/>
                <a:cs typeface="Arial"/>
                <a:sym typeface="Arial"/>
              </a:rPr>
              <a:t> Spiritum</a:t>
            </a:r>
            <a:endParaRPr/>
          </a:p>
          <a:p>
            <a:pPr marL="0" lvl="0" indent="0" algn="l" rtl="0">
              <a:lnSpc>
                <a:spcPct val="115000"/>
              </a:lnSpc>
              <a:spcBef>
                <a:spcPts val="0"/>
              </a:spcBef>
              <a:spcAft>
                <a:spcPts val="0"/>
              </a:spcAft>
              <a:buSzPts val="3600"/>
              <a:buNone/>
            </a:pPr>
            <a:endParaRPr sz="3600" b="0">
              <a:latin typeface="Arial"/>
              <a:ea typeface="Arial"/>
              <a:cs typeface="Arial"/>
              <a:sym typeface="Arial"/>
            </a:endParaRPr>
          </a:p>
          <a:p>
            <a:pPr marL="0" lvl="0" indent="0" algn="l" rtl="0">
              <a:lnSpc>
                <a:spcPct val="115000"/>
              </a:lnSpc>
              <a:spcBef>
                <a:spcPts val="0"/>
              </a:spcBef>
              <a:spcAft>
                <a:spcPts val="0"/>
              </a:spcAft>
              <a:buSzPts val="1800"/>
              <a:buNone/>
            </a:pPr>
            <a:r>
              <a:rPr lang="en" sz="1800" b="0">
                <a:latin typeface="Arial"/>
                <a:ea typeface="Arial"/>
                <a:cs typeface="Arial"/>
                <a:sym typeface="Arial"/>
              </a:rPr>
              <a:t>“the equivalent, on a low level, </a:t>
            </a:r>
            <a:endParaRPr/>
          </a:p>
          <a:p>
            <a:pPr marL="0" lvl="0" indent="0" algn="l" rtl="0">
              <a:lnSpc>
                <a:spcPct val="115000"/>
              </a:lnSpc>
              <a:spcBef>
                <a:spcPts val="0"/>
              </a:spcBef>
              <a:spcAft>
                <a:spcPts val="0"/>
              </a:spcAft>
              <a:buSzPts val="1800"/>
              <a:buNone/>
            </a:pPr>
            <a:r>
              <a:rPr lang="en" sz="1800" b="0">
                <a:latin typeface="Arial"/>
                <a:ea typeface="Arial"/>
                <a:cs typeface="Arial"/>
                <a:sym typeface="Arial"/>
              </a:rPr>
              <a:t>of the spiritual thirst of our being </a:t>
            </a:r>
            <a:endParaRPr/>
          </a:p>
          <a:p>
            <a:pPr marL="0" lvl="0" indent="0" algn="l" rtl="0">
              <a:lnSpc>
                <a:spcPct val="115000"/>
              </a:lnSpc>
              <a:spcBef>
                <a:spcPts val="0"/>
              </a:spcBef>
              <a:spcAft>
                <a:spcPts val="0"/>
              </a:spcAft>
              <a:buSzPts val="1800"/>
              <a:buNone/>
            </a:pPr>
            <a:r>
              <a:rPr lang="en" sz="1800" b="0">
                <a:latin typeface="Arial"/>
                <a:ea typeface="Arial"/>
                <a:cs typeface="Arial"/>
                <a:sym typeface="Arial"/>
              </a:rPr>
              <a:t>for wholeness, expressed in medieval language: </a:t>
            </a:r>
            <a:endParaRPr/>
          </a:p>
          <a:p>
            <a:pPr marL="0" lvl="0" indent="0" algn="l" rtl="0">
              <a:lnSpc>
                <a:spcPct val="115000"/>
              </a:lnSpc>
              <a:spcBef>
                <a:spcPts val="0"/>
              </a:spcBef>
              <a:spcAft>
                <a:spcPts val="0"/>
              </a:spcAft>
              <a:buClr>
                <a:schemeClr val="dk2"/>
              </a:buClr>
              <a:buSzPts val="1100"/>
              <a:buFont typeface="Arial"/>
              <a:buNone/>
            </a:pPr>
            <a:r>
              <a:rPr lang="en" sz="1800" b="0">
                <a:latin typeface="Arial"/>
                <a:ea typeface="Arial"/>
                <a:cs typeface="Arial"/>
                <a:sym typeface="Arial"/>
              </a:rPr>
              <a:t>the union with God." (Carl Jung)</a:t>
            </a:r>
            <a:endParaRPr/>
          </a:p>
          <a:p>
            <a:pPr marL="0" lvl="0" indent="0" algn="l" rtl="0">
              <a:lnSpc>
                <a:spcPct val="115000"/>
              </a:lnSpc>
              <a:spcBef>
                <a:spcPts val="0"/>
              </a:spcBef>
              <a:spcAft>
                <a:spcPts val="0"/>
              </a:spcAft>
              <a:buSzPts val="3600"/>
              <a:buNone/>
            </a:pPr>
            <a:endParaRPr sz="3600" b="0">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gf4301d33d1_0_13" descr="Alcoholics Anonymous - Dr Jung, - Spirituality as a cure for alcoholism  p27, AA  Some of our alcoholic readers may think they can do without spiritual help. Let us tell you the rest of the conversation our friend had with his doctor.  The doctor said: &quot;You have the mind of a chronic alcoholic. I have never seen one single case recover, where that state of mind existed to the extent that it does in you.&quot; Our friend felt as though the gates of hell had closed on him with a clang.  He said to the doctor, &quot;Is there no exception?&quot;  &quot;Yes,&quot; replied the doctor, &quot;there is. Exceptions to cases such as yours have been occurring since early times. Here and there, once in a while, alcoholics have had what are called vital spiritual experiences.   To me these occurrences are phenomena. They appear to be in the nature of huge emotional displacements and rearrangements. Ideas, emotions, and attitudes which were once the guiding forces of the lives of these men are suddenly cast to one side, and a completely new set of conceptions and motives begin to dominate them. In fact, I have been trying to produce some such emotional rearrangement within you.   With many individuals the methods which I employed are successful, but I have never been successful with an alcoholic of your description.&quot;  Upon hearing this, our friend was somewhat relieved, for he reflected that, after all, he was a good church member. This hope, however, was destroyed by the doctor's telling him that while his religious convictions were very good, in his case they did not spell the necessary vital spiritual experience." title="Alcoholics Anonymous - Dr Jung - Spirituality as a cure for alcoholism">
            <a:hlinkClick r:id="rId3"/>
          </p:cNvPr>
          <p:cNvSpPr/>
          <p:nvPr/>
        </p:nvSpPr>
        <p:spPr>
          <a:xfrm>
            <a:off x="2264585" y="831140"/>
            <a:ext cx="4607700" cy="3152400"/>
          </a:xfrm>
          <a:prstGeom prst="rect">
            <a:avLst/>
          </a:pr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D197"/>
            </a:gs>
            <a:gs pos="46000">
              <a:srgbClr val="FF9208"/>
            </a:gs>
            <a:gs pos="100000">
              <a:srgbClr val="965400"/>
            </a:gs>
          </a:gsLst>
          <a:path path="circle">
            <a:fillToRect l="50000" t="50000" r="50000" b="50000"/>
          </a:path>
          <a:tileRect/>
        </a:gradFill>
        <a:effectLst/>
      </p:bgPr>
    </p:bg>
    <p:spTree>
      <p:nvGrpSpPr>
        <p:cNvPr id="1" name="Shape 382"/>
        <p:cNvGrpSpPr/>
        <p:nvPr/>
      </p:nvGrpSpPr>
      <p:grpSpPr>
        <a:xfrm>
          <a:off x="0" y="0"/>
          <a:ext cx="0" cy="0"/>
          <a:chOff x="0" y="0"/>
          <a:chExt cx="0" cy="0"/>
        </a:xfrm>
      </p:grpSpPr>
      <p:pic>
        <p:nvPicPr>
          <p:cNvPr id="383" name="Google Shape;383;gf4301d33d1_0_17"/>
          <p:cNvPicPr preferRelativeResize="0"/>
          <p:nvPr/>
        </p:nvPicPr>
        <p:blipFill rotWithShape="1">
          <a:blip r:embed="rId3">
            <a:alphaModFix/>
          </a:blip>
          <a:srcRect/>
          <a:stretch/>
        </p:blipFill>
        <p:spPr>
          <a:xfrm>
            <a:off x="2451956" y="162731"/>
            <a:ext cx="5980843" cy="4818038"/>
          </a:xfrm>
          <a:prstGeom prst="rect">
            <a:avLst/>
          </a:prstGeom>
          <a:noFill/>
          <a:ln>
            <a:noFill/>
          </a:ln>
        </p:spPr>
      </p:pic>
      <p:sp>
        <p:nvSpPr>
          <p:cNvPr id="384" name="Google Shape;384;gf4301d33d1_0_17"/>
          <p:cNvSpPr txBox="1"/>
          <p:nvPr/>
        </p:nvSpPr>
        <p:spPr>
          <a:xfrm>
            <a:off x="2855550" y="687397"/>
            <a:ext cx="3432900" cy="7626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2"/>
              </a:buClr>
              <a:buSzPts val="3000"/>
              <a:buFont typeface="Raleway"/>
              <a:buNone/>
            </a:pPr>
            <a:r>
              <a:rPr lang="en" sz="3000" b="1" i="0" u="none" strike="noStrike" cap="none">
                <a:solidFill>
                  <a:schemeClr val="dk2"/>
                </a:solidFill>
                <a:latin typeface="Raleway"/>
                <a:ea typeface="Raleway"/>
                <a:cs typeface="Raleway"/>
                <a:sym typeface="Raleway"/>
              </a:rPr>
              <a:t>AA Groups</a:t>
            </a:r>
            <a:endParaRPr/>
          </a:p>
        </p:txBody>
      </p:sp>
      <p:sp>
        <p:nvSpPr>
          <p:cNvPr id="385" name="Google Shape;385;gf4301d33d1_0_17"/>
          <p:cNvSpPr txBox="1">
            <a:spLocks noGrp="1"/>
          </p:cNvSpPr>
          <p:nvPr>
            <p:ph type="body" idx="4294967295"/>
          </p:nvPr>
        </p:nvSpPr>
        <p:spPr>
          <a:xfrm>
            <a:off x="2855550" y="1377480"/>
            <a:ext cx="4575900" cy="33279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rgbClr val="0000FF"/>
              </a:buClr>
              <a:buSzPts val="1527"/>
              <a:buFont typeface="Arial"/>
              <a:buChar char="➔"/>
            </a:pPr>
            <a:r>
              <a:rPr lang="en" sz="1200" b="1">
                <a:solidFill>
                  <a:schemeClr val="dk2"/>
                </a:solidFill>
                <a:latin typeface="Arial"/>
                <a:ea typeface="Arial"/>
                <a:cs typeface="Arial"/>
                <a:sym typeface="Arial"/>
              </a:rPr>
              <a:t>Alcoholics Anonymous (AA) </a:t>
            </a:r>
            <a:endParaRPr/>
          </a:p>
          <a:p>
            <a:pPr marL="457200" lvl="0" indent="-317500" algn="l" rtl="0">
              <a:lnSpc>
                <a:spcPct val="115000"/>
              </a:lnSpc>
              <a:spcBef>
                <a:spcPts val="800"/>
              </a:spcBef>
              <a:spcAft>
                <a:spcPts val="0"/>
              </a:spcAft>
              <a:buClr>
                <a:srgbClr val="0000FF"/>
              </a:buClr>
              <a:buSzPts val="1527"/>
              <a:buFont typeface="Arial"/>
              <a:buChar char="➔"/>
            </a:pPr>
            <a:r>
              <a:rPr lang="en" sz="1200" b="1">
                <a:solidFill>
                  <a:schemeClr val="dk2"/>
                </a:solidFill>
                <a:latin typeface="Arial"/>
                <a:ea typeface="Arial"/>
                <a:cs typeface="Arial"/>
                <a:sym typeface="Arial"/>
              </a:rPr>
              <a:t>Cocaine Anonymous (CA) </a:t>
            </a:r>
            <a:endParaRPr/>
          </a:p>
          <a:p>
            <a:pPr marL="457200" lvl="0" indent="-317500" algn="l" rtl="0">
              <a:lnSpc>
                <a:spcPct val="115000"/>
              </a:lnSpc>
              <a:spcBef>
                <a:spcPts val="800"/>
              </a:spcBef>
              <a:spcAft>
                <a:spcPts val="0"/>
              </a:spcAft>
              <a:buClr>
                <a:srgbClr val="0000FF"/>
              </a:buClr>
              <a:buSzPts val="1527"/>
              <a:buFont typeface="Arial"/>
              <a:buChar char="➔"/>
            </a:pPr>
            <a:r>
              <a:rPr lang="en" sz="1200" b="1">
                <a:solidFill>
                  <a:schemeClr val="dk2"/>
                </a:solidFill>
                <a:latin typeface="Arial"/>
                <a:ea typeface="Arial"/>
                <a:cs typeface="Arial"/>
                <a:sym typeface="Arial"/>
              </a:rPr>
              <a:t>Dual Recovery Anonymous </a:t>
            </a:r>
            <a:endParaRPr/>
          </a:p>
          <a:p>
            <a:pPr marL="457200" lvl="0" indent="-317500" algn="l" rtl="0">
              <a:lnSpc>
                <a:spcPct val="115000"/>
              </a:lnSpc>
              <a:spcBef>
                <a:spcPts val="800"/>
              </a:spcBef>
              <a:spcAft>
                <a:spcPts val="0"/>
              </a:spcAft>
              <a:buClr>
                <a:srgbClr val="0000FF"/>
              </a:buClr>
              <a:buSzPts val="1527"/>
              <a:buFont typeface="Arial"/>
              <a:buChar char="➔"/>
            </a:pPr>
            <a:r>
              <a:rPr lang="en" sz="1200" b="1">
                <a:solidFill>
                  <a:schemeClr val="dk2"/>
                </a:solidFill>
                <a:latin typeface="Arial"/>
                <a:ea typeface="Arial"/>
                <a:cs typeface="Arial"/>
                <a:sym typeface="Arial"/>
              </a:rPr>
              <a:t>Marijuana Anonymous </a:t>
            </a:r>
            <a:endParaRPr/>
          </a:p>
          <a:p>
            <a:pPr marL="457200" lvl="0" indent="-317500" algn="l" rtl="0">
              <a:lnSpc>
                <a:spcPct val="115000"/>
              </a:lnSpc>
              <a:spcBef>
                <a:spcPts val="800"/>
              </a:spcBef>
              <a:spcAft>
                <a:spcPts val="0"/>
              </a:spcAft>
              <a:buClr>
                <a:srgbClr val="0000FF"/>
              </a:buClr>
              <a:buSzPts val="1527"/>
              <a:buFont typeface="Arial"/>
              <a:buChar char="➔"/>
            </a:pPr>
            <a:r>
              <a:rPr lang="en" sz="1200" b="1">
                <a:solidFill>
                  <a:schemeClr val="dk2"/>
                </a:solidFill>
                <a:latin typeface="Arial"/>
                <a:ea typeface="Arial"/>
                <a:cs typeface="Arial"/>
                <a:sym typeface="Arial"/>
              </a:rPr>
              <a:t>Al-Anon Family Groups </a:t>
            </a:r>
            <a:endParaRPr/>
          </a:p>
          <a:p>
            <a:pPr marL="457200" lvl="0" indent="-317500" algn="l" rtl="0">
              <a:lnSpc>
                <a:spcPct val="115000"/>
              </a:lnSpc>
              <a:spcBef>
                <a:spcPts val="800"/>
              </a:spcBef>
              <a:spcAft>
                <a:spcPts val="0"/>
              </a:spcAft>
              <a:buClr>
                <a:srgbClr val="0000FF"/>
              </a:buClr>
              <a:buSzPts val="1527"/>
              <a:buFont typeface="Arial"/>
              <a:buChar char="➔"/>
            </a:pPr>
            <a:r>
              <a:rPr lang="en" sz="1200" b="1">
                <a:solidFill>
                  <a:schemeClr val="dk2"/>
                </a:solidFill>
                <a:latin typeface="Arial"/>
                <a:ea typeface="Arial"/>
                <a:cs typeface="Arial"/>
                <a:sym typeface="Arial"/>
              </a:rPr>
              <a:t>Overeaters Anonymous</a:t>
            </a:r>
            <a:endParaRPr/>
          </a:p>
          <a:p>
            <a:pPr marL="457200" lvl="0" indent="-317500" algn="l" rtl="0">
              <a:lnSpc>
                <a:spcPct val="115000"/>
              </a:lnSpc>
              <a:spcBef>
                <a:spcPts val="800"/>
              </a:spcBef>
              <a:spcAft>
                <a:spcPts val="0"/>
              </a:spcAft>
              <a:buClr>
                <a:srgbClr val="0000FF"/>
              </a:buClr>
              <a:buSzPts val="1527"/>
              <a:buFont typeface="Arial"/>
              <a:buChar char="➔"/>
            </a:pPr>
            <a:r>
              <a:rPr lang="en" sz="1200" b="1">
                <a:solidFill>
                  <a:schemeClr val="dk2"/>
                </a:solidFill>
                <a:latin typeface="Arial"/>
                <a:ea typeface="Arial"/>
                <a:cs typeface="Arial"/>
                <a:sym typeface="Arial"/>
              </a:rPr>
              <a:t>Gamblers Anonymous</a:t>
            </a:r>
            <a:endParaRPr/>
          </a:p>
          <a:p>
            <a:pPr marL="457200" lvl="0" indent="-317500" algn="l" rtl="0">
              <a:lnSpc>
                <a:spcPct val="115000"/>
              </a:lnSpc>
              <a:spcBef>
                <a:spcPts val="800"/>
              </a:spcBef>
              <a:spcAft>
                <a:spcPts val="0"/>
              </a:spcAft>
              <a:buClr>
                <a:srgbClr val="0000FF"/>
              </a:buClr>
              <a:buSzPts val="1527"/>
              <a:buFont typeface="Arial"/>
              <a:buChar char="➔"/>
            </a:pPr>
            <a:r>
              <a:rPr lang="en" sz="1200" b="1">
                <a:solidFill>
                  <a:schemeClr val="dk2"/>
                </a:solidFill>
                <a:latin typeface="Arial"/>
                <a:ea typeface="Arial"/>
                <a:cs typeface="Arial"/>
                <a:sym typeface="Arial"/>
              </a:rPr>
              <a:t>Adult Children of Alcoholics A. </a:t>
            </a:r>
            <a:endParaRPr/>
          </a:p>
          <a:p>
            <a:pPr marL="457200" lvl="0" indent="-228600" algn="l" rtl="0">
              <a:lnSpc>
                <a:spcPct val="115000"/>
              </a:lnSpc>
              <a:spcBef>
                <a:spcPts val="800"/>
              </a:spcBef>
              <a:spcAft>
                <a:spcPts val="0"/>
              </a:spcAft>
              <a:buClr>
                <a:srgbClr val="0000FF"/>
              </a:buClr>
              <a:buSzPts val="1400"/>
              <a:buFont typeface="Arial"/>
              <a:buNone/>
            </a:pPr>
            <a:endParaRPr sz="1100" b="1">
              <a:solidFill>
                <a:schemeClr val="dk2"/>
              </a:solidFill>
              <a:latin typeface="Arial"/>
              <a:ea typeface="Arial"/>
              <a:cs typeface="Arial"/>
              <a:sym typeface="Arial"/>
            </a:endParaRPr>
          </a:p>
        </p:txBody>
      </p:sp>
      <p:pic>
        <p:nvPicPr>
          <p:cNvPr id="386" name="Google Shape;386;gf4301d33d1_0_17"/>
          <p:cNvPicPr preferRelativeResize="0"/>
          <p:nvPr/>
        </p:nvPicPr>
        <p:blipFill rotWithShape="1">
          <a:blip r:embed="rId4">
            <a:alphaModFix/>
          </a:blip>
          <a:srcRect/>
          <a:stretch/>
        </p:blipFill>
        <p:spPr>
          <a:xfrm>
            <a:off x="626700" y="1254738"/>
            <a:ext cx="2228850" cy="20478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A2EDE8"/>
            </a:gs>
            <a:gs pos="46000">
              <a:srgbClr val="29D2C7"/>
            </a:gs>
            <a:gs pos="100000">
              <a:srgbClr val="177771"/>
            </a:gs>
          </a:gsLst>
          <a:path path="circle">
            <a:fillToRect l="50000" t="50000" r="50000" b="50000"/>
          </a:path>
          <a:tileRect/>
        </a:gradFill>
        <a:effectLst/>
      </p:bgPr>
    </p:bg>
    <p:spTree>
      <p:nvGrpSpPr>
        <p:cNvPr id="1" name="Shape 390"/>
        <p:cNvGrpSpPr/>
        <p:nvPr/>
      </p:nvGrpSpPr>
      <p:grpSpPr>
        <a:xfrm>
          <a:off x="0" y="0"/>
          <a:ext cx="0" cy="0"/>
          <a:chOff x="0" y="0"/>
          <a:chExt cx="0" cy="0"/>
        </a:xfrm>
      </p:grpSpPr>
      <p:pic>
        <p:nvPicPr>
          <p:cNvPr id="391" name="Google Shape;391;gf4301d33d1_0_24"/>
          <p:cNvPicPr preferRelativeResize="0"/>
          <p:nvPr/>
        </p:nvPicPr>
        <p:blipFill rotWithShape="1">
          <a:blip r:embed="rId3">
            <a:alphaModFix/>
          </a:blip>
          <a:srcRect/>
          <a:stretch/>
        </p:blipFill>
        <p:spPr>
          <a:xfrm>
            <a:off x="2444700" y="162737"/>
            <a:ext cx="5545414" cy="4818038"/>
          </a:xfrm>
          <a:prstGeom prst="rect">
            <a:avLst/>
          </a:prstGeom>
          <a:noFill/>
          <a:ln>
            <a:noFill/>
          </a:ln>
        </p:spPr>
      </p:pic>
      <p:sp>
        <p:nvSpPr>
          <p:cNvPr id="392" name="Google Shape;392;gf4301d33d1_0_24"/>
          <p:cNvSpPr txBox="1"/>
          <p:nvPr/>
        </p:nvSpPr>
        <p:spPr>
          <a:xfrm>
            <a:off x="2855550" y="382597"/>
            <a:ext cx="3432900" cy="7626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2"/>
              </a:buClr>
              <a:buSzPts val="3000"/>
              <a:buFont typeface="Raleway"/>
              <a:buNone/>
            </a:pPr>
            <a:r>
              <a:rPr lang="en" sz="3000" b="1" i="0" u="none" strike="noStrike" cap="none">
                <a:solidFill>
                  <a:schemeClr val="lt2"/>
                </a:solidFill>
                <a:latin typeface="Raleway"/>
                <a:ea typeface="Raleway"/>
                <a:cs typeface="Raleway"/>
                <a:sym typeface="Raleway"/>
              </a:rPr>
              <a:t>Lack of Meaning</a:t>
            </a:r>
            <a:endParaRPr/>
          </a:p>
        </p:txBody>
      </p:sp>
      <p:sp>
        <p:nvSpPr>
          <p:cNvPr id="393" name="Google Shape;393;gf4301d33d1_0_24"/>
          <p:cNvSpPr txBox="1">
            <a:spLocks noGrp="1"/>
          </p:cNvSpPr>
          <p:nvPr>
            <p:ph type="body" idx="4294967295"/>
          </p:nvPr>
        </p:nvSpPr>
        <p:spPr>
          <a:xfrm>
            <a:off x="2963522" y="1142078"/>
            <a:ext cx="4388100" cy="3327900"/>
          </a:xfrm>
          <a:prstGeom prst="rect">
            <a:avLst/>
          </a:prstGeom>
          <a:noFill/>
          <a:ln>
            <a:noFill/>
          </a:ln>
        </p:spPr>
        <p:txBody>
          <a:bodyPr spcFirstLastPara="1" wrap="square" lIns="91425" tIns="91425" rIns="91425" bIns="91425" anchor="t" anchorCtr="0">
            <a:noAutofit/>
          </a:bodyPr>
          <a:lstStyle/>
          <a:p>
            <a:pPr marL="457200" lvl="0" indent="-304800" algn="l" rtl="0">
              <a:lnSpc>
                <a:spcPct val="200000"/>
              </a:lnSpc>
              <a:spcBef>
                <a:spcPts val="0"/>
              </a:spcBef>
              <a:spcAft>
                <a:spcPts val="0"/>
              </a:spcAft>
              <a:buClr>
                <a:srgbClr val="0000FF"/>
              </a:buClr>
              <a:buSzPts val="1309"/>
              <a:buFont typeface="Arial"/>
              <a:buChar char="➔"/>
            </a:pPr>
            <a:r>
              <a:rPr lang="en" sz="1200" b="1">
                <a:solidFill>
                  <a:srgbClr val="0000FF"/>
                </a:solidFill>
                <a:latin typeface="Arial"/>
                <a:ea typeface="Arial"/>
                <a:cs typeface="Arial"/>
                <a:sym typeface="Arial"/>
              </a:rPr>
              <a:t>Around 50 percent of marriages in the US end in divorce. </a:t>
            </a:r>
            <a:endParaRPr/>
          </a:p>
          <a:p>
            <a:pPr marL="457200" lvl="0" indent="-304800" algn="l" rtl="0">
              <a:lnSpc>
                <a:spcPct val="200000"/>
              </a:lnSpc>
              <a:spcBef>
                <a:spcPts val="0"/>
              </a:spcBef>
              <a:spcAft>
                <a:spcPts val="0"/>
              </a:spcAft>
              <a:buClr>
                <a:srgbClr val="0000FF"/>
              </a:buClr>
              <a:buSzPts val="1309"/>
              <a:buFont typeface="Arial"/>
              <a:buChar char="➔"/>
            </a:pPr>
            <a:r>
              <a:rPr lang="en" sz="1200" b="1">
                <a:solidFill>
                  <a:srgbClr val="0000FF"/>
                </a:solidFill>
                <a:latin typeface="Arial"/>
                <a:ea typeface="Arial"/>
                <a:cs typeface="Arial"/>
                <a:sym typeface="Arial"/>
              </a:rPr>
              <a:t>45 million suffer from anxiety</a:t>
            </a:r>
            <a:endParaRPr/>
          </a:p>
          <a:p>
            <a:pPr marL="457200" lvl="0" indent="-304800" algn="l" rtl="0">
              <a:lnSpc>
                <a:spcPct val="200000"/>
              </a:lnSpc>
              <a:spcBef>
                <a:spcPts val="0"/>
              </a:spcBef>
              <a:spcAft>
                <a:spcPts val="0"/>
              </a:spcAft>
              <a:buClr>
                <a:srgbClr val="0000FF"/>
              </a:buClr>
              <a:buSzPts val="1309"/>
              <a:buFont typeface="Arial"/>
              <a:buChar char="➔"/>
            </a:pPr>
            <a:r>
              <a:rPr lang="en" sz="1200" b="1">
                <a:solidFill>
                  <a:srgbClr val="0000FF"/>
                </a:solidFill>
                <a:latin typeface="Arial"/>
                <a:ea typeface="Arial"/>
                <a:cs typeface="Arial"/>
                <a:sym typeface="Arial"/>
              </a:rPr>
              <a:t>15 million from depression. </a:t>
            </a:r>
            <a:endParaRPr/>
          </a:p>
          <a:p>
            <a:pPr marL="457200" lvl="0" indent="-304800" algn="l" rtl="0">
              <a:lnSpc>
                <a:spcPct val="200000"/>
              </a:lnSpc>
              <a:spcBef>
                <a:spcPts val="0"/>
              </a:spcBef>
              <a:spcAft>
                <a:spcPts val="0"/>
              </a:spcAft>
              <a:buClr>
                <a:srgbClr val="0000FF"/>
              </a:buClr>
              <a:buSzPts val="1309"/>
              <a:buFont typeface="Arial"/>
              <a:buChar char="➔"/>
            </a:pPr>
            <a:r>
              <a:rPr lang="en" sz="1200" b="1">
                <a:solidFill>
                  <a:srgbClr val="0000FF"/>
                </a:solidFill>
                <a:latin typeface="Arial"/>
                <a:ea typeface="Arial"/>
                <a:cs typeface="Arial"/>
                <a:sym typeface="Arial"/>
              </a:rPr>
              <a:t>20% of all neuroses can be seen at noogenic or those relating to the the lack of meaning. </a:t>
            </a:r>
            <a:endParaRPr/>
          </a:p>
          <a:p>
            <a:pPr marL="457200" lvl="0" indent="-298450" algn="l" rtl="0">
              <a:lnSpc>
                <a:spcPct val="200000"/>
              </a:lnSpc>
              <a:spcBef>
                <a:spcPts val="0"/>
              </a:spcBef>
              <a:spcAft>
                <a:spcPts val="0"/>
              </a:spcAft>
              <a:buClr>
                <a:srgbClr val="0000FF"/>
              </a:buClr>
              <a:buSzPts val="1200"/>
              <a:buFont typeface="Arial"/>
              <a:buChar char="➔"/>
            </a:pPr>
            <a:r>
              <a:rPr lang="en" sz="1200" b="1">
                <a:solidFill>
                  <a:srgbClr val="0000FF"/>
                </a:solidFill>
                <a:latin typeface="Arial"/>
                <a:ea typeface="Arial"/>
                <a:cs typeface="Arial"/>
                <a:sym typeface="Arial"/>
              </a:rPr>
              <a:t>Around 30 % of many marriages end due to shared lack of meaning in their lives. </a:t>
            </a:r>
            <a:endParaRPr/>
          </a:p>
        </p:txBody>
      </p:sp>
      <p:pic>
        <p:nvPicPr>
          <p:cNvPr id="394" name="Google Shape;394;gf4301d33d1_0_24"/>
          <p:cNvPicPr preferRelativeResize="0"/>
          <p:nvPr/>
        </p:nvPicPr>
        <p:blipFill rotWithShape="1">
          <a:blip r:embed="rId4">
            <a:alphaModFix/>
          </a:blip>
          <a:srcRect/>
          <a:stretch/>
        </p:blipFill>
        <p:spPr>
          <a:xfrm>
            <a:off x="712413" y="1301888"/>
            <a:ext cx="2143125" cy="2143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gf4301d33d1_0_31"/>
          <p:cNvSpPr txBox="1">
            <a:spLocks noGrp="1"/>
          </p:cNvSpPr>
          <p:nvPr>
            <p:ph type="body" idx="1"/>
          </p:nvPr>
        </p:nvSpPr>
        <p:spPr>
          <a:xfrm>
            <a:off x="4864065" y="620277"/>
            <a:ext cx="4033800" cy="3182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3000"/>
              <a:buNone/>
            </a:pPr>
            <a:r>
              <a:rPr lang="en" sz="3000" b="1">
                <a:solidFill>
                  <a:schemeClr val="dk1"/>
                </a:solidFill>
              </a:rPr>
              <a:t>2 Types of Distress</a:t>
            </a:r>
            <a:endParaRPr/>
          </a:p>
          <a:p>
            <a:pPr marL="0" lvl="0" indent="0" algn="l" rtl="0">
              <a:lnSpc>
                <a:spcPct val="115000"/>
              </a:lnSpc>
              <a:spcBef>
                <a:spcPts val="1600"/>
              </a:spcBef>
              <a:spcAft>
                <a:spcPts val="0"/>
              </a:spcAft>
              <a:buClr>
                <a:schemeClr val="dk2"/>
              </a:buClr>
              <a:buSzPts val="1100"/>
              <a:buFont typeface="Arial"/>
              <a:buNone/>
            </a:pPr>
            <a:r>
              <a:rPr lang="en" sz="3000">
                <a:solidFill>
                  <a:srgbClr val="000000"/>
                </a:solidFill>
              </a:rPr>
              <a:t>Situational</a:t>
            </a:r>
            <a:endParaRPr/>
          </a:p>
          <a:p>
            <a:pPr marL="0" lvl="0" indent="0" algn="l" rtl="0">
              <a:lnSpc>
                <a:spcPct val="115000"/>
              </a:lnSpc>
              <a:spcBef>
                <a:spcPts val="1600"/>
              </a:spcBef>
              <a:spcAft>
                <a:spcPts val="0"/>
              </a:spcAft>
              <a:buClr>
                <a:schemeClr val="dk2"/>
              </a:buClr>
              <a:buSzPts val="1100"/>
              <a:buFont typeface="Arial"/>
              <a:buNone/>
            </a:pPr>
            <a:r>
              <a:rPr lang="en" sz="3000">
                <a:solidFill>
                  <a:srgbClr val="000000"/>
                </a:solidFill>
              </a:rPr>
              <a:t>Chronic</a:t>
            </a:r>
            <a:endParaRPr/>
          </a:p>
        </p:txBody>
      </p:sp>
      <p:pic>
        <p:nvPicPr>
          <p:cNvPr id="400" name="Google Shape;400;gf4301d33d1_0_31"/>
          <p:cNvPicPr preferRelativeResize="0"/>
          <p:nvPr/>
        </p:nvPicPr>
        <p:blipFill rotWithShape="1">
          <a:blip r:embed="rId3">
            <a:alphaModFix/>
          </a:blip>
          <a:srcRect/>
          <a:stretch/>
        </p:blipFill>
        <p:spPr>
          <a:xfrm>
            <a:off x="0" y="86325"/>
            <a:ext cx="4348200" cy="2464025"/>
          </a:xfrm>
          <a:prstGeom prst="rect">
            <a:avLst/>
          </a:prstGeom>
          <a:noFill/>
          <a:ln>
            <a:noFill/>
          </a:ln>
        </p:spPr>
      </p:pic>
      <p:pic>
        <p:nvPicPr>
          <p:cNvPr id="401" name="Google Shape;401;gf4301d33d1_0_31"/>
          <p:cNvPicPr preferRelativeResize="0"/>
          <p:nvPr/>
        </p:nvPicPr>
        <p:blipFill rotWithShape="1">
          <a:blip r:embed="rId4">
            <a:alphaModFix/>
          </a:blip>
          <a:srcRect/>
          <a:stretch/>
        </p:blipFill>
        <p:spPr>
          <a:xfrm>
            <a:off x="0" y="2464025"/>
            <a:ext cx="4348200" cy="26794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gf4301d33d1_0_37"/>
          <p:cNvSpPr txBox="1">
            <a:spLocks noGrp="1"/>
          </p:cNvSpPr>
          <p:nvPr>
            <p:ph type="body" idx="1"/>
          </p:nvPr>
        </p:nvSpPr>
        <p:spPr>
          <a:xfrm>
            <a:off x="4832750" y="980400"/>
            <a:ext cx="4033800" cy="3182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3000"/>
              <a:buNone/>
            </a:pPr>
            <a:r>
              <a:rPr lang="en" sz="3000" b="1">
                <a:solidFill>
                  <a:schemeClr val="dk1"/>
                </a:solidFill>
              </a:rPr>
              <a:t>Breaking Free From the Cure Myth </a:t>
            </a:r>
            <a:endParaRPr/>
          </a:p>
          <a:p>
            <a:pPr marL="0" lvl="0" indent="0" algn="l" rtl="0">
              <a:lnSpc>
                <a:spcPct val="115000"/>
              </a:lnSpc>
              <a:spcBef>
                <a:spcPts val="1600"/>
              </a:spcBef>
              <a:spcAft>
                <a:spcPts val="0"/>
              </a:spcAft>
              <a:buClr>
                <a:schemeClr val="dk2"/>
              </a:buClr>
              <a:buSzPts val="1100"/>
              <a:buFont typeface="Arial"/>
              <a:buNone/>
            </a:pPr>
            <a:r>
              <a:rPr lang="en" sz="1400">
                <a:latin typeface="Arial"/>
                <a:ea typeface="Arial"/>
                <a:cs typeface="Arial"/>
                <a:sym typeface="Arial"/>
              </a:rPr>
              <a:t>“The more experience I’ve acquired in short-term models of treatment, the more skeptical I’ve become about offering permanent solutions to life’s complex issues”. </a:t>
            </a:r>
            <a:endParaRPr/>
          </a:p>
          <a:p>
            <a:pPr marL="0" lvl="0" indent="0" algn="l" rtl="0">
              <a:lnSpc>
                <a:spcPct val="115000"/>
              </a:lnSpc>
              <a:spcBef>
                <a:spcPts val="0"/>
              </a:spcBef>
              <a:spcAft>
                <a:spcPts val="0"/>
              </a:spcAft>
              <a:buClr>
                <a:schemeClr val="dk2"/>
              </a:buClr>
              <a:buSzPts val="1100"/>
              <a:buFont typeface="Arial"/>
              <a:buNone/>
            </a:pPr>
            <a:endParaRPr sz="1400">
              <a:latin typeface="Arial"/>
              <a:ea typeface="Arial"/>
              <a:cs typeface="Arial"/>
              <a:sym typeface="Arial"/>
            </a:endParaRPr>
          </a:p>
          <a:p>
            <a:pPr marL="0" lvl="0" indent="0" algn="l" rtl="0">
              <a:lnSpc>
                <a:spcPct val="115000"/>
              </a:lnSpc>
              <a:spcBef>
                <a:spcPts val="0"/>
              </a:spcBef>
              <a:spcAft>
                <a:spcPts val="0"/>
              </a:spcAft>
              <a:buClr>
                <a:schemeClr val="dk2"/>
              </a:buClr>
              <a:buSzPts val="1100"/>
              <a:buFont typeface="Arial"/>
              <a:buNone/>
            </a:pPr>
            <a:r>
              <a:rPr lang="en" sz="1400">
                <a:latin typeface="Arial"/>
                <a:ea typeface="Arial"/>
                <a:cs typeface="Arial"/>
                <a:sym typeface="Arial"/>
              </a:rPr>
              <a:t>“Many people who have anxiety and depression often suffer from it all their lives, even after a good response to therapy and that most people also need a “</a:t>
            </a:r>
            <a:r>
              <a:rPr lang="en" sz="1400" i="1">
                <a:latin typeface="Arial"/>
                <a:ea typeface="Arial"/>
                <a:cs typeface="Arial"/>
                <a:sym typeface="Arial"/>
              </a:rPr>
              <a:t>daily program of meditation and spiritual connection</a:t>
            </a:r>
            <a:r>
              <a:rPr lang="en" sz="1400">
                <a:latin typeface="Arial"/>
                <a:ea typeface="Arial"/>
                <a:cs typeface="Arial"/>
                <a:sym typeface="Arial"/>
              </a:rPr>
              <a:t>”. </a:t>
            </a:r>
            <a:r>
              <a:rPr lang="en" sz="1400" b="1">
                <a:latin typeface="Arial"/>
                <a:ea typeface="Arial"/>
                <a:cs typeface="Arial"/>
                <a:sym typeface="Arial"/>
              </a:rPr>
              <a:t>They need to find more meaning in their lives.  </a:t>
            </a:r>
            <a:endParaRPr/>
          </a:p>
          <a:p>
            <a:pPr marL="0" lvl="0" indent="0" algn="l" rtl="0">
              <a:lnSpc>
                <a:spcPct val="115000"/>
              </a:lnSpc>
              <a:spcBef>
                <a:spcPts val="0"/>
              </a:spcBef>
              <a:spcAft>
                <a:spcPts val="0"/>
              </a:spcAft>
              <a:buClr>
                <a:schemeClr val="dk2"/>
              </a:buClr>
              <a:buSzPts val="1100"/>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2"/>
              </a:buClr>
              <a:buSzPts val="1100"/>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2"/>
              </a:buClr>
              <a:buSzPts val="1100"/>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2"/>
              </a:buClr>
              <a:buSzPts val="1100"/>
              <a:buFont typeface="Arial"/>
              <a:buNone/>
            </a:pPr>
            <a:endParaRPr sz="1800">
              <a:solidFill>
                <a:srgbClr val="000000"/>
              </a:solidFill>
            </a:endParaRPr>
          </a:p>
        </p:txBody>
      </p:sp>
      <p:pic>
        <p:nvPicPr>
          <p:cNvPr id="407" name="Google Shape;407;gf4301d33d1_0_37"/>
          <p:cNvPicPr preferRelativeResize="0"/>
          <p:nvPr/>
        </p:nvPicPr>
        <p:blipFill rotWithShape="1">
          <a:blip r:embed="rId3">
            <a:alphaModFix/>
          </a:blip>
          <a:srcRect/>
          <a:stretch/>
        </p:blipFill>
        <p:spPr>
          <a:xfrm>
            <a:off x="268000" y="388225"/>
            <a:ext cx="4338675" cy="43386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1"/>
        <p:cNvGrpSpPr/>
        <p:nvPr/>
      </p:nvGrpSpPr>
      <p:grpSpPr>
        <a:xfrm>
          <a:off x="0" y="0"/>
          <a:ext cx="0" cy="0"/>
          <a:chOff x="0" y="0"/>
          <a:chExt cx="0" cy="0"/>
        </a:xfrm>
      </p:grpSpPr>
      <p:sp>
        <p:nvSpPr>
          <p:cNvPr id="412" name="Google Shape;412;gf4301d33d1_0_42"/>
          <p:cNvSpPr txBox="1"/>
          <p:nvPr/>
        </p:nvSpPr>
        <p:spPr>
          <a:xfrm>
            <a:off x="652575" y="298650"/>
            <a:ext cx="7013400" cy="60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Arial"/>
                <a:ea typeface="Arial"/>
                <a:cs typeface="Arial"/>
                <a:sym typeface="Arial"/>
              </a:rPr>
              <a:t>The Self   </a:t>
            </a:r>
            <a:r>
              <a:rPr lang="en" sz="3000" b="0" i="0" u="none" strike="noStrike" cap="none">
                <a:solidFill>
                  <a:schemeClr val="lt1"/>
                </a:solidFill>
                <a:latin typeface="Arial"/>
                <a:ea typeface="Arial"/>
                <a:cs typeface="Arial"/>
                <a:sym typeface="Arial"/>
              </a:rPr>
              <a:t>Crumbaugh        Noos (Spirit)</a:t>
            </a:r>
            <a:endParaRPr sz="3000" b="0" i="0" u="none" strike="noStrike" cap="none">
              <a:solidFill>
                <a:schemeClr val="lt1"/>
              </a:solidFill>
              <a:latin typeface="Arial"/>
              <a:ea typeface="Arial"/>
              <a:cs typeface="Arial"/>
              <a:sym typeface="Arial"/>
            </a:endParaRPr>
          </a:p>
        </p:txBody>
      </p:sp>
      <p:sp>
        <p:nvSpPr>
          <p:cNvPr id="413" name="Google Shape;413;gf4301d33d1_0_42"/>
          <p:cNvSpPr txBox="1"/>
          <p:nvPr/>
        </p:nvSpPr>
        <p:spPr>
          <a:xfrm>
            <a:off x="459350" y="1983525"/>
            <a:ext cx="310800" cy="2581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DR  </a:t>
            </a:r>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IVES</a:t>
            </a:r>
            <a:endParaRPr/>
          </a:p>
        </p:txBody>
      </p:sp>
      <p:sp>
        <p:nvSpPr>
          <p:cNvPr id="414" name="Google Shape;414;gf4301d33d1_0_42"/>
          <p:cNvSpPr txBox="1"/>
          <p:nvPr/>
        </p:nvSpPr>
        <p:spPr>
          <a:xfrm>
            <a:off x="828400" y="1384175"/>
            <a:ext cx="310800" cy="2581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COGNITIONS</a:t>
            </a:r>
            <a:endParaRPr/>
          </a:p>
        </p:txBody>
      </p:sp>
      <p:sp>
        <p:nvSpPr>
          <p:cNvPr id="415" name="Google Shape;415;gf4301d33d1_0_42"/>
          <p:cNvSpPr txBox="1"/>
          <p:nvPr/>
        </p:nvSpPr>
        <p:spPr>
          <a:xfrm>
            <a:off x="1235175" y="1297725"/>
            <a:ext cx="310800" cy="2581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EXPERIENCES</a:t>
            </a:r>
            <a:endParaRPr/>
          </a:p>
        </p:txBody>
      </p:sp>
      <p:pic>
        <p:nvPicPr>
          <p:cNvPr id="416" name="Google Shape;416;gf4301d33d1_0_42"/>
          <p:cNvPicPr preferRelativeResize="0"/>
          <p:nvPr/>
        </p:nvPicPr>
        <p:blipFill rotWithShape="1">
          <a:blip r:embed="rId3">
            <a:alphaModFix/>
          </a:blip>
          <a:srcRect/>
          <a:stretch/>
        </p:blipFill>
        <p:spPr>
          <a:xfrm>
            <a:off x="2941952" y="1297727"/>
            <a:ext cx="2534075" cy="2534075"/>
          </a:xfrm>
          <a:prstGeom prst="rect">
            <a:avLst/>
          </a:prstGeom>
          <a:noFill/>
          <a:ln>
            <a:noFill/>
          </a:ln>
        </p:spPr>
      </p:pic>
      <p:sp>
        <p:nvSpPr>
          <p:cNvPr id="417" name="Google Shape;417;gf4301d33d1_0_42"/>
          <p:cNvSpPr txBox="1"/>
          <p:nvPr/>
        </p:nvSpPr>
        <p:spPr>
          <a:xfrm>
            <a:off x="1686525" y="1809750"/>
            <a:ext cx="310800" cy="2581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TRAUMAS</a:t>
            </a:r>
            <a:endParaRPr/>
          </a:p>
        </p:txBody>
      </p:sp>
      <p:cxnSp>
        <p:nvCxnSpPr>
          <p:cNvPr id="418" name="Google Shape;418;gf4301d33d1_0_42"/>
          <p:cNvCxnSpPr/>
          <p:nvPr/>
        </p:nvCxnSpPr>
        <p:spPr>
          <a:xfrm rot="10800000" flipH="1">
            <a:off x="1326025" y="4236800"/>
            <a:ext cx="6170400" cy="18900"/>
          </a:xfrm>
          <a:prstGeom prst="straightConnector1">
            <a:avLst/>
          </a:prstGeom>
          <a:noFill/>
          <a:ln w="9525" cap="flat" cmpd="sng">
            <a:solidFill>
              <a:schemeClr val="dk2"/>
            </a:solidFill>
            <a:prstDash val="solid"/>
            <a:round/>
            <a:headEnd type="none" w="sm" len="sm"/>
            <a:tailEnd type="triangle" w="lg" len="lg"/>
          </a:ln>
        </p:spPr>
      </p:cxnSp>
      <p:sp>
        <p:nvSpPr>
          <p:cNvPr id="419" name="Google Shape;419;gf4301d33d1_0_42"/>
          <p:cNvSpPr txBox="1"/>
          <p:nvPr/>
        </p:nvSpPr>
        <p:spPr>
          <a:xfrm>
            <a:off x="418175" y="4031400"/>
            <a:ext cx="733500" cy="32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Past</a:t>
            </a:r>
            <a:endParaRPr/>
          </a:p>
        </p:txBody>
      </p:sp>
      <p:sp>
        <p:nvSpPr>
          <p:cNvPr id="420" name="Google Shape;420;gf4301d33d1_0_42"/>
          <p:cNvSpPr txBox="1"/>
          <p:nvPr/>
        </p:nvSpPr>
        <p:spPr>
          <a:xfrm>
            <a:off x="7585050" y="4084250"/>
            <a:ext cx="733500" cy="32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lt1"/>
              </a:buClr>
              <a:buSzPts val="1400"/>
              <a:buFont typeface="Arial"/>
              <a:buNone/>
            </a:pPr>
            <a:r>
              <a:rPr lang="en" sz="1400" b="0" i="0" u="none" strike="noStrike" cap="none">
                <a:solidFill>
                  <a:schemeClr val="lt1"/>
                </a:solidFill>
                <a:latin typeface="Arial"/>
                <a:ea typeface="Arial"/>
                <a:cs typeface="Arial"/>
                <a:sym typeface="Arial"/>
              </a:rPr>
              <a:t>Future</a:t>
            </a:r>
            <a:endParaRPr/>
          </a:p>
        </p:txBody>
      </p:sp>
      <p:sp>
        <p:nvSpPr>
          <p:cNvPr id="421" name="Google Shape;421;gf4301d33d1_0_42"/>
          <p:cNvSpPr txBox="1"/>
          <p:nvPr/>
        </p:nvSpPr>
        <p:spPr>
          <a:xfrm>
            <a:off x="2897175" y="750750"/>
            <a:ext cx="2829000" cy="257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Consciousness</a:t>
            </a:r>
            <a:endParaRPr/>
          </a:p>
        </p:txBody>
      </p:sp>
      <p:sp>
        <p:nvSpPr>
          <p:cNvPr id="422" name="Google Shape;422;gf4301d33d1_0_42"/>
          <p:cNvSpPr txBox="1"/>
          <p:nvPr/>
        </p:nvSpPr>
        <p:spPr>
          <a:xfrm>
            <a:off x="6457025" y="1259625"/>
            <a:ext cx="2667000" cy="1828800"/>
          </a:xfrm>
          <a:prstGeom prst="rect">
            <a:avLst/>
          </a:prstGeom>
          <a:noFill/>
          <a:ln>
            <a:noFill/>
          </a:ln>
        </p:spPr>
        <p:txBody>
          <a:bodyPr spcFirstLastPara="1" wrap="square" lIns="91425" tIns="91425" rIns="91425" bIns="91425" anchor="t" anchorCtr="0">
            <a:noAutofit/>
          </a:bodyPr>
          <a:lstStyle/>
          <a:p>
            <a:pPr marL="0" marR="0" lvl="0" indent="0" algn="l" rtl="0">
              <a:lnSpc>
                <a:spcPct val="2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200000"/>
              </a:lnSpc>
              <a:spcBef>
                <a:spcPts val="0"/>
              </a:spcBef>
              <a:spcAft>
                <a:spcPts val="0"/>
              </a:spcAft>
              <a:buClr>
                <a:schemeClr val="lt1"/>
              </a:buClr>
              <a:buSzPts val="1800"/>
              <a:buFont typeface="Arial"/>
              <a:buNone/>
            </a:pPr>
            <a:r>
              <a:rPr lang="en" sz="1800" b="0" i="0" u="none" strike="noStrike" cap="none">
                <a:solidFill>
                  <a:schemeClr val="lt1"/>
                </a:solidFill>
                <a:latin typeface="Arial"/>
                <a:ea typeface="Arial"/>
                <a:cs typeface="Arial"/>
                <a:sym typeface="Arial"/>
              </a:rPr>
              <a:t>VALUES</a:t>
            </a:r>
            <a:endParaRPr/>
          </a:p>
          <a:p>
            <a:pPr marL="0" marR="0" lvl="0" indent="0" algn="l" rtl="0">
              <a:lnSpc>
                <a:spcPct val="200000"/>
              </a:lnSpc>
              <a:spcBef>
                <a:spcPts val="0"/>
              </a:spcBef>
              <a:spcAft>
                <a:spcPts val="0"/>
              </a:spcAft>
              <a:buClr>
                <a:schemeClr val="lt1"/>
              </a:buClr>
              <a:buSzPts val="1800"/>
              <a:buFont typeface="Arial"/>
              <a:buNone/>
            </a:pPr>
            <a:r>
              <a:rPr lang="en" sz="1800" b="0" i="0" u="none" strike="noStrike" cap="none">
                <a:solidFill>
                  <a:schemeClr val="lt1"/>
                </a:solidFill>
                <a:latin typeface="Arial"/>
                <a:ea typeface="Arial"/>
                <a:cs typeface="Arial"/>
                <a:sym typeface="Arial"/>
              </a:rPr>
              <a:t>GOALS</a:t>
            </a:r>
            <a:endParaRPr/>
          </a:p>
          <a:p>
            <a:pPr marL="0" marR="0" lvl="0" indent="0" algn="l" rtl="0">
              <a:lnSpc>
                <a:spcPct val="200000"/>
              </a:lnSpc>
              <a:spcBef>
                <a:spcPts val="0"/>
              </a:spcBef>
              <a:spcAft>
                <a:spcPts val="0"/>
              </a:spcAft>
              <a:buClr>
                <a:schemeClr val="lt1"/>
              </a:buClr>
              <a:buSzPts val="1800"/>
              <a:buFont typeface="Arial"/>
              <a:buNone/>
            </a:pPr>
            <a:r>
              <a:rPr lang="en" sz="1800" b="0" i="0" u="none" strike="noStrike" cap="none">
                <a:solidFill>
                  <a:schemeClr val="lt1"/>
                </a:solidFill>
                <a:latin typeface="Arial"/>
                <a:ea typeface="Arial"/>
                <a:cs typeface="Arial"/>
                <a:sym typeface="Arial"/>
              </a:rPr>
              <a:t>MEANING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6"/>
        <p:cNvGrpSpPr/>
        <p:nvPr/>
      </p:nvGrpSpPr>
      <p:grpSpPr>
        <a:xfrm>
          <a:off x="0" y="0"/>
          <a:ext cx="0" cy="0"/>
          <a:chOff x="0" y="0"/>
          <a:chExt cx="0" cy="0"/>
        </a:xfrm>
      </p:grpSpPr>
      <p:sp>
        <p:nvSpPr>
          <p:cNvPr id="427" name="Google Shape;427;gf4301d33d1_0_56"/>
          <p:cNvSpPr txBox="1"/>
          <p:nvPr/>
        </p:nvSpPr>
        <p:spPr>
          <a:xfrm>
            <a:off x="652575" y="298650"/>
            <a:ext cx="7013400" cy="60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Arial"/>
                <a:ea typeface="Arial"/>
                <a:cs typeface="Arial"/>
                <a:sym typeface="Arial"/>
              </a:rPr>
              <a:t>The Self   </a:t>
            </a:r>
            <a:r>
              <a:rPr lang="en" sz="3000" b="0" i="0" u="none" strike="noStrike" cap="none">
                <a:solidFill>
                  <a:schemeClr val="lt1"/>
                </a:solidFill>
                <a:latin typeface="Arial"/>
                <a:ea typeface="Arial"/>
                <a:cs typeface="Arial"/>
                <a:sym typeface="Arial"/>
              </a:rPr>
              <a:t>Crumbaugh                 NOOS</a:t>
            </a:r>
            <a:endParaRPr/>
          </a:p>
        </p:txBody>
      </p:sp>
      <p:sp>
        <p:nvSpPr>
          <p:cNvPr id="428" name="Google Shape;428;gf4301d33d1_0_56"/>
          <p:cNvSpPr txBox="1"/>
          <p:nvPr/>
        </p:nvSpPr>
        <p:spPr>
          <a:xfrm>
            <a:off x="418175" y="1655163"/>
            <a:ext cx="310800" cy="2581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FREUD</a:t>
            </a:r>
            <a:endParaRPr/>
          </a:p>
        </p:txBody>
      </p:sp>
      <p:sp>
        <p:nvSpPr>
          <p:cNvPr id="429" name="Google Shape;429;gf4301d33d1_0_56"/>
          <p:cNvSpPr txBox="1"/>
          <p:nvPr/>
        </p:nvSpPr>
        <p:spPr>
          <a:xfrm>
            <a:off x="861838" y="1450200"/>
            <a:ext cx="310800" cy="2581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CBT</a:t>
            </a:r>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BECK</a:t>
            </a:r>
            <a:endParaRPr/>
          </a:p>
        </p:txBody>
      </p:sp>
      <p:pic>
        <p:nvPicPr>
          <p:cNvPr id="430" name="Google Shape;430;gf4301d33d1_0_56"/>
          <p:cNvPicPr preferRelativeResize="0"/>
          <p:nvPr/>
        </p:nvPicPr>
        <p:blipFill rotWithShape="1">
          <a:blip r:embed="rId3">
            <a:alphaModFix/>
          </a:blip>
          <a:srcRect/>
          <a:stretch/>
        </p:blipFill>
        <p:spPr>
          <a:xfrm>
            <a:off x="2941952" y="1297727"/>
            <a:ext cx="2534075" cy="2534075"/>
          </a:xfrm>
          <a:prstGeom prst="rect">
            <a:avLst/>
          </a:prstGeom>
          <a:noFill/>
          <a:ln>
            <a:noFill/>
          </a:ln>
        </p:spPr>
      </p:pic>
      <p:sp>
        <p:nvSpPr>
          <p:cNvPr id="431" name="Google Shape;431;gf4301d33d1_0_56"/>
          <p:cNvSpPr txBox="1"/>
          <p:nvPr/>
        </p:nvSpPr>
        <p:spPr>
          <a:xfrm>
            <a:off x="1457925" y="1983525"/>
            <a:ext cx="198600" cy="999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EMDR</a:t>
            </a:r>
            <a:endParaRPr/>
          </a:p>
        </p:txBody>
      </p:sp>
      <p:cxnSp>
        <p:nvCxnSpPr>
          <p:cNvPr id="432" name="Google Shape;432;gf4301d33d1_0_56"/>
          <p:cNvCxnSpPr/>
          <p:nvPr/>
        </p:nvCxnSpPr>
        <p:spPr>
          <a:xfrm rot="10800000" flipH="1">
            <a:off x="1326025" y="4236800"/>
            <a:ext cx="6170400" cy="18900"/>
          </a:xfrm>
          <a:prstGeom prst="straightConnector1">
            <a:avLst/>
          </a:prstGeom>
          <a:noFill/>
          <a:ln w="9525" cap="flat" cmpd="sng">
            <a:solidFill>
              <a:schemeClr val="dk2"/>
            </a:solidFill>
            <a:prstDash val="solid"/>
            <a:round/>
            <a:headEnd type="none" w="sm" len="sm"/>
            <a:tailEnd type="triangle" w="lg" len="lg"/>
          </a:ln>
        </p:spPr>
      </p:cxnSp>
      <p:sp>
        <p:nvSpPr>
          <p:cNvPr id="433" name="Google Shape;433;gf4301d33d1_0_56"/>
          <p:cNvSpPr txBox="1"/>
          <p:nvPr/>
        </p:nvSpPr>
        <p:spPr>
          <a:xfrm>
            <a:off x="418175" y="4031400"/>
            <a:ext cx="733500" cy="32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Past</a:t>
            </a:r>
            <a:endParaRPr/>
          </a:p>
        </p:txBody>
      </p:sp>
      <p:sp>
        <p:nvSpPr>
          <p:cNvPr id="434" name="Google Shape;434;gf4301d33d1_0_56"/>
          <p:cNvSpPr txBox="1"/>
          <p:nvPr/>
        </p:nvSpPr>
        <p:spPr>
          <a:xfrm>
            <a:off x="7585050" y="4084250"/>
            <a:ext cx="733500" cy="32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lt1"/>
              </a:buClr>
              <a:buSzPts val="1400"/>
              <a:buFont typeface="Arial"/>
              <a:buNone/>
            </a:pPr>
            <a:r>
              <a:rPr lang="en" sz="1400" b="0" i="0" u="none" strike="noStrike" cap="none">
                <a:solidFill>
                  <a:schemeClr val="lt1"/>
                </a:solidFill>
                <a:latin typeface="Arial"/>
                <a:ea typeface="Arial"/>
                <a:cs typeface="Arial"/>
                <a:sym typeface="Arial"/>
              </a:rPr>
              <a:t>Future</a:t>
            </a:r>
            <a:endParaRPr/>
          </a:p>
        </p:txBody>
      </p:sp>
      <p:sp>
        <p:nvSpPr>
          <p:cNvPr id="435" name="Google Shape;435;gf4301d33d1_0_56"/>
          <p:cNvSpPr txBox="1"/>
          <p:nvPr/>
        </p:nvSpPr>
        <p:spPr>
          <a:xfrm>
            <a:off x="2820975" y="903150"/>
            <a:ext cx="2829000" cy="257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MINDFULNESS</a:t>
            </a:r>
            <a:endParaRPr/>
          </a:p>
        </p:txBody>
      </p:sp>
      <p:sp>
        <p:nvSpPr>
          <p:cNvPr id="436" name="Google Shape;436;gf4301d33d1_0_56"/>
          <p:cNvSpPr txBox="1"/>
          <p:nvPr/>
        </p:nvSpPr>
        <p:spPr>
          <a:xfrm>
            <a:off x="6457025" y="1259625"/>
            <a:ext cx="2667000" cy="1828800"/>
          </a:xfrm>
          <a:prstGeom prst="rect">
            <a:avLst/>
          </a:prstGeom>
          <a:noFill/>
          <a:ln>
            <a:noFill/>
          </a:ln>
        </p:spPr>
        <p:txBody>
          <a:bodyPr spcFirstLastPara="1" wrap="square" lIns="91425" tIns="91425" rIns="91425" bIns="91425" anchor="t" anchorCtr="0">
            <a:noAutofit/>
          </a:bodyPr>
          <a:lstStyle/>
          <a:p>
            <a:pPr marL="0" marR="0" lvl="0" indent="0" algn="l" rtl="0">
              <a:lnSpc>
                <a:spcPct val="2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200000"/>
              </a:lnSpc>
              <a:spcBef>
                <a:spcPts val="0"/>
              </a:spcBef>
              <a:spcAft>
                <a:spcPts val="0"/>
              </a:spcAft>
              <a:buClr>
                <a:schemeClr val="lt1"/>
              </a:buClr>
              <a:buSzPts val="1800"/>
              <a:buFont typeface="Arial"/>
              <a:buNone/>
            </a:pPr>
            <a:r>
              <a:rPr lang="en" sz="1800" b="0" i="0" u="none" strike="noStrike" cap="none">
                <a:solidFill>
                  <a:schemeClr val="lt1"/>
                </a:solidFill>
                <a:latin typeface="Arial"/>
                <a:ea typeface="Arial"/>
                <a:cs typeface="Arial"/>
                <a:sym typeface="Arial"/>
              </a:rPr>
              <a:t>FRANKL</a:t>
            </a:r>
            <a:endParaRPr/>
          </a:p>
          <a:p>
            <a:pPr marL="0" marR="0" lvl="0" indent="0" algn="l" rtl="0">
              <a:lnSpc>
                <a:spcPct val="200000"/>
              </a:lnSpc>
              <a:spcBef>
                <a:spcPts val="0"/>
              </a:spcBef>
              <a:spcAft>
                <a:spcPts val="0"/>
              </a:spcAft>
              <a:buClr>
                <a:schemeClr val="lt1"/>
              </a:buClr>
              <a:buSzPts val="1800"/>
              <a:buFont typeface="Arial"/>
              <a:buNone/>
            </a:pPr>
            <a:r>
              <a:rPr lang="en" sz="1800" b="0" i="0" u="none" strike="noStrike" cap="none">
                <a:solidFill>
                  <a:schemeClr val="lt1"/>
                </a:solidFill>
                <a:latin typeface="Arial"/>
                <a:ea typeface="Arial"/>
                <a:cs typeface="Arial"/>
                <a:sym typeface="Arial"/>
              </a:rPr>
              <a:t>LOGOTHERAPY</a:t>
            </a:r>
            <a:endParaRPr/>
          </a:p>
          <a:p>
            <a:pPr marL="0" marR="0" lvl="0" indent="0" algn="l" rtl="0">
              <a:lnSpc>
                <a:spcPct val="200000"/>
              </a:lnSpc>
              <a:spcBef>
                <a:spcPts val="0"/>
              </a:spcBef>
              <a:spcAft>
                <a:spcPts val="0"/>
              </a:spcAft>
              <a:buClr>
                <a:schemeClr val="lt1"/>
              </a:buClr>
              <a:buSzPts val="1800"/>
              <a:buFont typeface="Arial"/>
              <a:buNone/>
            </a:pPr>
            <a:r>
              <a:rPr lang="en" sz="1800" b="0" i="0" u="none" strike="noStrike" cap="none">
                <a:solidFill>
                  <a:schemeClr val="lt1"/>
                </a:solidFill>
                <a:latin typeface="Arial"/>
                <a:ea typeface="Arial"/>
                <a:cs typeface="Arial"/>
                <a:sym typeface="Arial"/>
              </a:rPr>
              <a:t>Coaching</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0"/>
        <p:cNvGrpSpPr/>
        <p:nvPr/>
      </p:nvGrpSpPr>
      <p:grpSpPr>
        <a:xfrm>
          <a:off x="0" y="0"/>
          <a:ext cx="0" cy="0"/>
          <a:chOff x="0" y="0"/>
          <a:chExt cx="0" cy="0"/>
        </a:xfrm>
      </p:grpSpPr>
      <p:sp>
        <p:nvSpPr>
          <p:cNvPr id="441" name="Google Shape;441;p7"/>
          <p:cNvSpPr txBox="1"/>
          <p:nvPr/>
        </p:nvSpPr>
        <p:spPr>
          <a:xfrm>
            <a:off x="2294125" y="526050"/>
            <a:ext cx="4128000" cy="474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Arial"/>
                <a:ea typeface="Arial"/>
                <a:cs typeface="Arial"/>
                <a:sym typeface="Arial"/>
              </a:rPr>
              <a:t>The Unconscious G-d</a:t>
            </a:r>
            <a:endParaRPr sz="3000" b="0" i="0" u="none" strike="noStrike" cap="none">
              <a:solidFill>
                <a:srgbClr val="000000"/>
              </a:solidFill>
              <a:latin typeface="Arial"/>
              <a:ea typeface="Arial"/>
              <a:cs typeface="Arial"/>
              <a:sym typeface="Arial"/>
            </a:endParaRPr>
          </a:p>
        </p:txBody>
      </p:sp>
      <p:sp>
        <p:nvSpPr>
          <p:cNvPr id="442" name="Google Shape;442;p7"/>
          <p:cNvSpPr txBox="1"/>
          <p:nvPr/>
        </p:nvSpPr>
        <p:spPr>
          <a:xfrm>
            <a:off x="1066700" y="1680400"/>
            <a:ext cx="4770900" cy="1439400"/>
          </a:xfrm>
          <a:prstGeom prst="rect">
            <a:avLst/>
          </a:prstGeom>
          <a:noFill/>
          <a:ln>
            <a:noFill/>
          </a:ln>
        </p:spPr>
        <p:txBody>
          <a:bodyPr spcFirstLastPara="1" wrap="square" lIns="91425" tIns="91425" rIns="91425" bIns="91425" anchor="t" anchorCtr="0">
            <a:noAutofit/>
          </a:bodyPr>
          <a:lstStyle/>
          <a:p>
            <a:pPr marL="457200" marR="0" lvl="0" indent="-361950" algn="l" rtl="0">
              <a:lnSpc>
                <a:spcPct val="115000"/>
              </a:lnSpc>
              <a:spcBef>
                <a:spcPts val="600"/>
              </a:spcBef>
              <a:spcAft>
                <a:spcPts val="0"/>
              </a:spcAft>
              <a:buClr>
                <a:srgbClr val="222222"/>
              </a:buClr>
              <a:buSzPts val="2100"/>
              <a:buFont typeface="Arial"/>
              <a:buChar char="●"/>
            </a:pPr>
            <a:r>
              <a:rPr lang="en" sz="2100" b="0" i="0" u="none" strike="noStrike" cap="none">
                <a:solidFill>
                  <a:srgbClr val="222222"/>
                </a:solidFill>
                <a:latin typeface="Arial"/>
                <a:ea typeface="Arial"/>
                <a:cs typeface="Arial"/>
                <a:sym typeface="Arial"/>
              </a:rPr>
              <a:t>The term "the unconscious God" refers to a "hidden relationship with the hidden God".</a:t>
            </a:r>
            <a:br>
              <a:rPr lang="en" sz="2100" b="0" i="0" u="none" strike="noStrike" cap="none">
                <a:solidFill>
                  <a:srgbClr val="222222"/>
                </a:solidFill>
                <a:latin typeface="Arial"/>
                <a:ea typeface="Arial"/>
                <a:cs typeface="Arial"/>
                <a:sym typeface="Arial"/>
              </a:rPr>
            </a:br>
            <a:endParaRPr sz="2100" b="0" i="0" u="none" strike="noStrike" cap="none" baseline="30000">
              <a:solidFill>
                <a:srgbClr val="222222"/>
              </a:solidFill>
              <a:latin typeface="Arial"/>
              <a:ea typeface="Arial"/>
              <a:cs typeface="Arial"/>
              <a:sym typeface="Arial"/>
            </a:endParaRPr>
          </a:p>
          <a:p>
            <a:pPr marL="457200" marR="0" lvl="0" indent="-317500" algn="l" rtl="0">
              <a:lnSpc>
                <a:spcPct val="115000"/>
              </a:lnSpc>
              <a:spcBef>
                <a:spcPts val="0"/>
              </a:spcBef>
              <a:spcAft>
                <a:spcPts val="0"/>
              </a:spcAft>
              <a:buClr>
                <a:srgbClr val="000000"/>
              </a:buClr>
              <a:buSzPts val="1400"/>
              <a:buFont typeface="Arial"/>
              <a:buChar char="●"/>
            </a:pPr>
            <a:r>
              <a:rPr lang="en" sz="2100" b="0" i="0" u="none" strike="noStrike" cap="none">
                <a:solidFill>
                  <a:srgbClr val="222222"/>
                </a:solidFill>
                <a:latin typeface="Arial"/>
                <a:ea typeface="Arial"/>
                <a:cs typeface="Arial"/>
                <a:sym typeface="Arial"/>
              </a:rPr>
              <a:t>Advocated clients to get in touch with their "Noetic" (or spiritual) unconscious.</a:t>
            </a:r>
            <a:endParaRPr sz="1400" b="0" i="0" u="none" strike="noStrike" cap="none" baseline="3000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443" name="Google Shape;443;p7"/>
          <p:cNvPicPr preferRelativeResize="0"/>
          <p:nvPr/>
        </p:nvPicPr>
        <p:blipFill rotWithShape="1">
          <a:blip r:embed="rId4">
            <a:alphaModFix/>
          </a:blip>
          <a:srcRect/>
          <a:stretch/>
        </p:blipFill>
        <p:spPr>
          <a:xfrm>
            <a:off x="6355325" y="1138038"/>
            <a:ext cx="1809750" cy="25241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7"/>
        <p:cNvGrpSpPr/>
        <p:nvPr/>
      </p:nvGrpSpPr>
      <p:grpSpPr>
        <a:xfrm>
          <a:off x="0" y="0"/>
          <a:ext cx="0" cy="0"/>
          <a:chOff x="0" y="0"/>
          <a:chExt cx="0" cy="0"/>
        </a:xfrm>
      </p:grpSpPr>
      <p:pic>
        <p:nvPicPr>
          <p:cNvPr id="448" name="Google Shape;448;gf4301d33d1_0_157"/>
          <p:cNvPicPr preferRelativeResize="0"/>
          <p:nvPr/>
        </p:nvPicPr>
        <p:blipFill rotWithShape="1">
          <a:blip r:embed="rId4">
            <a:alphaModFix/>
          </a:blip>
          <a:srcRect/>
          <a:stretch/>
        </p:blipFill>
        <p:spPr>
          <a:xfrm>
            <a:off x="6820200" y="1018088"/>
            <a:ext cx="1809750" cy="2524125"/>
          </a:xfrm>
          <a:prstGeom prst="rect">
            <a:avLst/>
          </a:prstGeom>
          <a:noFill/>
          <a:ln>
            <a:noFill/>
          </a:ln>
        </p:spPr>
      </p:pic>
      <p:sp>
        <p:nvSpPr>
          <p:cNvPr id="449" name="Google Shape;449;gf4301d33d1_0_157"/>
          <p:cNvSpPr txBox="1"/>
          <p:nvPr/>
        </p:nvSpPr>
        <p:spPr>
          <a:xfrm>
            <a:off x="869750" y="1409600"/>
            <a:ext cx="4993500" cy="1877700"/>
          </a:xfrm>
          <a:prstGeom prst="rect">
            <a:avLst/>
          </a:prstGeom>
          <a:noFill/>
          <a:ln>
            <a:noFill/>
          </a:ln>
        </p:spPr>
        <p:txBody>
          <a:bodyPr spcFirstLastPara="1" wrap="square" lIns="91425" tIns="91425" rIns="91425" bIns="91425" anchor="t" anchorCtr="0">
            <a:spAutoFit/>
          </a:bodyPr>
          <a:lstStyle/>
          <a:p>
            <a:pPr marL="0" lvl="0" indent="0" algn="l" rtl="0">
              <a:lnSpc>
                <a:spcPct val="200000"/>
              </a:lnSpc>
              <a:spcBef>
                <a:spcPts val="4000"/>
              </a:spcBef>
              <a:spcAft>
                <a:spcPts val="0"/>
              </a:spcAft>
              <a:buNone/>
            </a:pPr>
            <a:r>
              <a:rPr lang="en" sz="2200" b="1">
                <a:solidFill>
                  <a:srgbClr val="292929"/>
                </a:solidFill>
              </a:rPr>
              <a:t>1. Experiential </a:t>
            </a:r>
            <a:br>
              <a:rPr lang="en" sz="2200" b="1">
                <a:solidFill>
                  <a:srgbClr val="292929"/>
                </a:solidFill>
              </a:rPr>
            </a:br>
            <a:r>
              <a:rPr lang="en" sz="2200" b="1">
                <a:solidFill>
                  <a:srgbClr val="292929"/>
                </a:solidFill>
              </a:rPr>
              <a:t>2. Creative </a:t>
            </a:r>
            <a:br>
              <a:rPr lang="en" sz="2200" b="1">
                <a:solidFill>
                  <a:srgbClr val="292929"/>
                </a:solidFill>
              </a:rPr>
            </a:br>
            <a:r>
              <a:rPr lang="en" sz="2200" b="1">
                <a:solidFill>
                  <a:srgbClr val="292929"/>
                </a:solidFill>
              </a:rPr>
              <a:t>3. Attitudinal</a:t>
            </a:r>
            <a:endParaRPr sz="2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8"/>
          <p:cNvSpPr txBox="1">
            <a:spLocks noGrp="1"/>
          </p:cNvSpPr>
          <p:nvPr>
            <p:ph type="ctrTitle"/>
          </p:nvPr>
        </p:nvSpPr>
        <p:spPr>
          <a:xfrm>
            <a:off x="562900" y="462425"/>
            <a:ext cx="6794400" cy="802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5200"/>
              <a:buNone/>
            </a:pPr>
            <a:r>
              <a:rPr lang="en" sz="3600">
                <a:solidFill>
                  <a:srgbClr val="000000"/>
                </a:solidFill>
              </a:rPr>
              <a:t>Torah-based Coaching</a:t>
            </a:r>
            <a:endParaRPr sz="3600">
              <a:solidFill>
                <a:srgbClr val="000000"/>
              </a:solidFill>
            </a:endParaRPr>
          </a:p>
        </p:txBody>
      </p:sp>
      <p:sp>
        <p:nvSpPr>
          <p:cNvPr id="455" name="Google Shape;455;p8"/>
          <p:cNvSpPr txBox="1">
            <a:spLocks noGrp="1"/>
          </p:cNvSpPr>
          <p:nvPr>
            <p:ph type="subTitle" idx="1"/>
          </p:nvPr>
        </p:nvSpPr>
        <p:spPr>
          <a:xfrm>
            <a:off x="534425" y="1667850"/>
            <a:ext cx="4317300" cy="16125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SzPts val="2400"/>
              <a:buAutoNum type="arabicPeriod"/>
            </a:pPr>
            <a:r>
              <a:rPr lang="en"/>
              <a:t>Create Space</a:t>
            </a:r>
            <a:endParaRPr/>
          </a:p>
          <a:p>
            <a:pPr marL="457200" lvl="0" indent="-381000" algn="l" rtl="0">
              <a:lnSpc>
                <a:spcPct val="115000"/>
              </a:lnSpc>
              <a:spcBef>
                <a:spcPts val="0"/>
              </a:spcBef>
              <a:spcAft>
                <a:spcPts val="0"/>
              </a:spcAft>
              <a:buSzPts val="2400"/>
              <a:buAutoNum type="arabicPeriod"/>
            </a:pPr>
            <a:r>
              <a:rPr lang="en"/>
              <a:t>Go Above</a:t>
            </a:r>
            <a:endParaRPr/>
          </a:p>
          <a:p>
            <a:pPr marL="457200" lvl="0" indent="-381000" algn="l" rtl="0">
              <a:lnSpc>
                <a:spcPct val="115000"/>
              </a:lnSpc>
              <a:spcBef>
                <a:spcPts val="0"/>
              </a:spcBef>
              <a:spcAft>
                <a:spcPts val="0"/>
              </a:spcAft>
              <a:buSzPts val="2400"/>
              <a:buAutoNum type="arabicPeriod"/>
            </a:pPr>
            <a:r>
              <a:rPr lang="en"/>
              <a:t>Think Good</a:t>
            </a:r>
            <a:endParaRPr/>
          </a:p>
          <a:p>
            <a:pPr marL="457200" lvl="0" indent="-381000" algn="l" rtl="0">
              <a:lnSpc>
                <a:spcPct val="115000"/>
              </a:lnSpc>
              <a:spcBef>
                <a:spcPts val="0"/>
              </a:spcBef>
              <a:spcAft>
                <a:spcPts val="0"/>
              </a:spcAft>
              <a:buSzPts val="2400"/>
              <a:buAutoNum type="arabicPeriod"/>
            </a:pPr>
            <a:r>
              <a:rPr lang="en"/>
              <a:t>Design Your Future</a:t>
            </a:r>
            <a:endParaRPr/>
          </a:p>
          <a:p>
            <a:pPr marL="457200" lvl="0" indent="-381000" algn="l" rtl="0">
              <a:lnSpc>
                <a:spcPct val="115000"/>
              </a:lnSpc>
              <a:spcBef>
                <a:spcPts val="0"/>
              </a:spcBef>
              <a:spcAft>
                <a:spcPts val="0"/>
              </a:spcAft>
              <a:buSzPts val="2400"/>
              <a:buAutoNum type="arabicPeriod"/>
            </a:pPr>
            <a:r>
              <a:rPr lang="en"/>
              <a:t>Do Good</a:t>
            </a:r>
            <a:endParaRPr/>
          </a:p>
          <a:p>
            <a:pPr marL="457200" lvl="0" indent="-381000" algn="l" rtl="0">
              <a:lnSpc>
                <a:spcPct val="115000"/>
              </a:lnSpc>
              <a:spcBef>
                <a:spcPts val="0"/>
              </a:spcBef>
              <a:spcAft>
                <a:spcPts val="0"/>
              </a:spcAft>
              <a:buSzPts val="2400"/>
              <a:buAutoNum type="arabicPeriod"/>
            </a:pPr>
            <a:r>
              <a:rPr lang="en"/>
              <a:t>Be Connected </a:t>
            </a:r>
            <a:endParaRPr/>
          </a:p>
        </p:txBody>
      </p:sp>
      <p:pic>
        <p:nvPicPr>
          <p:cNvPr id="456" name="Google Shape;456;p8"/>
          <p:cNvPicPr preferRelativeResize="0"/>
          <p:nvPr/>
        </p:nvPicPr>
        <p:blipFill rotWithShape="1">
          <a:blip r:embed="rId3">
            <a:alphaModFix/>
          </a:blip>
          <a:srcRect/>
          <a:stretch/>
        </p:blipFill>
        <p:spPr>
          <a:xfrm>
            <a:off x="6593425" y="996375"/>
            <a:ext cx="1701625" cy="25571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460"/>
        <p:cNvGrpSpPr/>
        <p:nvPr/>
      </p:nvGrpSpPr>
      <p:grpSpPr>
        <a:xfrm>
          <a:off x="0" y="0"/>
          <a:ext cx="0" cy="0"/>
          <a:chOff x="0" y="0"/>
          <a:chExt cx="0" cy="0"/>
        </a:xfrm>
      </p:grpSpPr>
      <p:sp>
        <p:nvSpPr>
          <p:cNvPr id="461" name="Google Shape;461;p9"/>
          <p:cNvSpPr txBox="1"/>
          <p:nvPr/>
        </p:nvSpPr>
        <p:spPr>
          <a:xfrm>
            <a:off x="1318867" y="514855"/>
            <a:ext cx="6003600" cy="686700"/>
          </a:xfrm>
          <a:prstGeom prst="rect">
            <a:avLst/>
          </a:prstGeom>
          <a:noFill/>
          <a:ln>
            <a:noFill/>
          </a:ln>
        </p:spPr>
        <p:txBody>
          <a:bodyPr spcFirstLastPara="1" wrap="square" lIns="91425" tIns="91425" rIns="91425" bIns="91425" anchor="t" anchorCtr="0">
            <a:noAutofit/>
          </a:bodyPr>
          <a:lstStyle/>
          <a:p>
            <a:pPr marL="457200" marR="0" lvl="0" indent="-419100" algn="l" rtl="0">
              <a:lnSpc>
                <a:spcPct val="100000"/>
              </a:lnSpc>
              <a:spcBef>
                <a:spcPts val="0"/>
              </a:spcBef>
              <a:spcAft>
                <a:spcPts val="0"/>
              </a:spcAft>
              <a:buClr>
                <a:srgbClr val="000000"/>
              </a:buClr>
              <a:buSzPts val="3000"/>
              <a:buFont typeface="Arial"/>
              <a:buAutoNum type="arabicPeriod"/>
            </a:pPr>
            <a:r>
              <a:rPr lang="en" sz="3000" b="0" i="0" u="none" strike="noStrike" cap="none">
                <a:solidFill>
                  <a:srgbClr val="000000"/>
                </a:solidFill>
                <a:latin typeface="Arial"/>
                <a:ea typeface="Arial"/>
                <a:cs typeface="Arial"/>
                <a:sym typeface="Arial"/>
              </a:rPr>
              <a:t>Creating Space:</a:t>
            </a:r>
            <a:endParaRPr sz="3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FF0000"/>
                </a:solidFill>
                <a:latin typeface="Arial"/>
                <a:ea typeface="Arial"/>
                <a:cs typeface="Arial"/>
                <a:sym typeface="Arial"/>
              </a:rPr>
              <a:t> </a:t>
            </a:r>
            <a:endParaRPr sz="3000" b="0" i="0" u="none"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FF0000"/>
                </a:solidFill>
                <a:latin typeface="Arial"/>
                <a:ea typeface="Arial"/>
                <a:cs typeface="Arial"/>
                <a:sym typeface="Arial"/>
              </a:rPr>
              <a:t>Between Stimulus and Response</a:t>
            </a:r>
            <a:endParaRPr sz="3000" b="0" i="0" u="none" strike="noStrike" cap="none">
              <a:solidFill>
                <a:srgbClr val="FF0000"/>
              </a:solidFill>
              <a:latin typeface="Arial"/>
              <a:ea typeface="Arial"/>
              <a:cs typeface="Arial"/>
              <a:sym typeface="Arial"/>
            </a:endParaRPr>
          </a:p>
        </p:txBody>
      </p:sp>
      <p:cxnSp>
        <p:nvCxnSpPr>
          <p:cNvPr id="462" name="Google Shape;462;p9"/>
          <p:cNvCxnSpPr/>
          <p:nvPr/>
        </p:nvCxnSpPr>
        <p:spPr>
          <a:xfrm rot="10800000" flipH="1">
            <a:off x="1956720" y="2501703"/>
            <a:ext cx="2034600" cy="21300"/>
          </a:xfrm>
          <a:prstGeom prst="straightConnector1">
            <a:avLst/>
          </a:prstGeom>
          <a:noFill/>
          <a:ln w="114300" cap="flat" cmpd="sng">
            <a:solidFill>
              <a:schemeClr val="dk2"/>
            </a:solidFill>
            <a:prstDash val="solid"/>
            <a:round/>
            <a:headEnd type="none" w="sm" len="sm"/>
            <a:tailEnd type="stealth" w="med" len="med"/>
          </a:ln>
        </p:spPr>
      </p:cxnSp>
      <p:cxnSp>
        <p:nvCxnSpPr>
          <p:cNvPr id="463" name="Google Shape;463;p9"/>
          <p:cNvCxnSpPr/>
          <p:nvPr/>
        </p:nvCxnSpPr>
        <p:spPr>
          <a:xfrm rot="10800000" flipH="1">
            <a:off x="4117644" y="2464703"/>
            <a:ext cx="2034600" cy="21300"/>
          </a:xfrm>
          <a:prstGeom prst="straightConnector1">
            <a:avLst/>
          </a:prstGeom>
          <a:noFill/>
          <a:ln w="114300" cap="flat" cmpd="sng">
            <a:solidFill>
              <a:schemeClr val="dk2"/>
            </a:solidFill>
            <a:prstDash val="solid"/>
            <a:round/>
            <a:headEnd type="stealth" w="med" len="med"/>
            <a:tailEnd type="none" w="sm" len="sm"/>
          </a:ln>
        </p:spPr>
      </p:cxnSp>
      <p:cxnSp>
        <p:nvCxnSpPr>
          <p:cNvPr id="464" name="Google Shape;464;p9"/>
          <p:cNvCxnSpPr/>
          <p:nvPr/>
        </p:nvCxnSpPr>
        <p:spPr>
          <a:xfrm rot="10800000" flipH="1">
            <a:off x="1695270" y="3823154"/>
            <a:ext cx="2034600" cy="21300"/>
          </a:xfrm>
          <a:prstGeom prst="straightConnector1">
            <a:avLst/>
          </a:prstGeom>
          <a:noFill/>
          <a:ln w="114300" cap="flat" cmpd="sng">
            <a:solidFill>
              <a:schemeClr val="dk2"/>
            </a:solidFill>
            <a:prstDash val="solid"/>
            <a:round/>
            <a:headEnd type="none" w="sm" len="sm"/>
            <a:tailEnd type="stealth" w="med" len="med"/>
          </a:ln>
        </p:spPr>
      </p:cxnSp>
      <p:cxnSp>
        <p:nvCxnSpPr>
          <p:cNvPr id="465" name="Google Shape;465;p9"/>
          <p:cNvCxnSpPr/>
          <p:nvPr/>
        </p:nvCxnSpPr>
        <p:spPr>
          <a:xfrm rot="10800000">
            <a:off x="4659124" y="3175554"/>
            <a:ext cx="1679100" cy="378000"/>
          </a:xfrm>
          <a:prstGeom prst="straightConnector1">
            <a:avLst/>
          </a:prstGeom>
          <a:noFill/>
          <a:ln w="114300" cap="flat" cmpd="sng">
            <a:solidFill>
              <a:schemeClr val="dk2"/>
            </a:solidFill>
            <a:prstDash val="solid"/>
            <a:round/>
            <a:headEnd type="none" w="sm" len="sm"/>
            <a:tailEnd type="stealth" w="med" len="med"/>
          </a:ln>
        </p:spPr>
      </p:cxnSp>
      <p:cxnSp>
        <p:nvCxnSpPr>
          <p:cNvPr id="466" name="Google Shape;466;p9"/>
          <p:cNvCxnSpPr/>
          <p:nvPr/>
        </p:nvCxnSpPr>
        <p:spPr>
          <a:xfrm flipH="1">
            <a:off x="4976223" y="4130151"/>
            <a:ext cx="1461900" cy="549600"/>
          </a:xfrm>
          <a:prstGeom prst="straightConnector1">
            <a:avLst/>
          </a:prstGeom>
          <a:noFill/>
          <a:ln w="114300" cap="flat" cmpd="sng">
            <a:solidFill>
              <a:schemeClr val="dk2"/>
            </a:solidFill>
            <a:prstDash val="solid"/>
            <a:round/>
            <a:headEnd type="none" w="sm" len="sm"/>
            <a:tailEnd type="stealth" w="med" len="med"/>
          </a:ln>
        </p:spPr>
      </p:cxnSp>
      <p:cxnSp>
        <p:nvCxnSpPr>
          <p:cNvPr id="467" name="Google Shape;467;p9"/>
          <p:cNvCxnSpPr/>
          <p:nvPr/>
        </p:nvCxnSpPr>
        <p:spPr>
          <a:xfrm rot="10800000" flipH="1">
            <a:off x="4496829" y="3831448"/>
            <a:ext cx="2034600" cy="21300"/>
          </a:xfrm>
          <a:prstGeom prst="straightConnector1">
            <a:avLst/>
          </a:prstGeom>
          <a:noFill/>
          <a:ln w="114300" cap="flat" cmpd="sng">
            <a:solidFill>
              <a:schemeClr val="dk2"/>
            </a:solidFill>
            <a:prstDash val="solid"/>
            <a:round/>
            <a:headEnd type="stealth" w="med" len="med"/>
            <a:tailEnd type="none" w="sm" len="sm"/>
          </a:ln>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1"/>
        <p:cNvGrpSpPr/>
        <p:nvPr/>
      </p:nvGrpSpPr>
      <p:grpSpPr>
        <a:xfrm>
          <a:off x="0" y="0"/>
          <a:ext cx="0" cy="0"/>
          <a:chOff x="0" y="0"/>
          <a:chExt cx="0" cy="0"/>
        </a:xfrm>
      </p:grpSpPr>
      <p:sp>
        <p:nvSpPr>
          <p:cNvPr id="472" name="Google Shape;472;p10"/>
          <p:cNvSpPr txBox="1"/>
          <p:nvPr/>
        </p:nvSpPr>
        <p:spPr>
          <a:xfrm>
            <a:off x="902642" y="1155655"/>
            <a:ext cx="6003600" cy="3762000"/>
          </a:xfrm>
          <a:prstGeom prst="rect">
            <a:avLst/>
          </a:prstGeom>
          <a:noFill/>
          <a:ln>
            <a:noFill/>
          </a:ln>
        </p:spPr>
        <p:txBody>
          <a:bodyPr spcFirstLastPara="1" wrap="square" lIns="91425" tIns="91425" rIns="91425" bIns="91425" anchor="t" anchorCtr="0">
            <a:spAutoFit/>
          </a:bodyPr>
          <a:lstStyle/>
          <a:p>
            <a:pPr marL="457200" marR="0" lvl="0" indent="0" algn="l" rtl="0">
              <a:lnSpc>
                <a:spcPct val="115000"/>
              </a:lnSpc>
              <a:spcBef>
                <a:spcPts val="0"/>
              </a:spcBef>
              <a:spcAft>
                <a:spcPts val="0"/>
              </a:spcAft>
              <a:buClr>
                <a:srgbClr val="000000"/>
              </a:buClr>
              <a:buSzPts val="1100"/>
              <a:buFont typeface="Arial"/>
              <a:buNone/>
            </a:pPr>
            <a:endParaRPr sz="1100" b="0" i="0" u="none" strike="noStrike" cap="none">
              <a:solidFill>
                <a:schemeClr val="dk2"/>
              </a:solidFill>
              <a:latin typeface="Arial"/>
              <a:ea typeface="Arial"/>
              <a:cs typeface="Arial"/>
              <a:sym typeface="Arial"/>
            </a:endParaRPr>
          </a:p>
          <a:p>
            <a:pPr marL="457200" marR="0" lvl="0" indent="-381000" algn="l" rtl="0">
              <a:lnSpc>
                <a:spcPct val="115000"/>
              </a:lnSpc>
              <a:spcBef>
                <a:spcPts val="0"/>
              </a:spcBef>
              <a:spcAft>
                <a:spcPts val="0"/>
              </a:spcAft>
              <a:buClr>
                <a:srgbClr val="000000"/>
              </a:buClr>
              <a:buSzPts val="2400"/>
              <a:buFont typeface="Arial"/>
              <a:buChar char="●"/>
            </a:pPr>
            <a:r>
              <a:rPr lang="en" sz="2100" b="0" i="0" u="none" strike="noStrike" cap="none">
                <a:solidFill>
                  <a:schemeClr val="dk2"/>
                </a:solidFill>
                <a:latin typeface="Arial"/>
                <a:ea typeface="Arial"/>
                <a:cs typeface="Arial"/>
                <a:sym typeface="Arial"/>
              </a:rPr>
              <a:t>Be Proactive</a:t>
            </a:r>
            <a:endParaRPr sz="2100" b="0" i="0" u="none" strike="noStrike" cap="none">
              <a:solidFill>
                <a:schemeClr val="dk2"/>
              </a:solidFill>
              <a:latin typeface="Arial"/>
              <a:ea typeface="Arial"/>
              <a:cs typeface="Arial"/>
              <a:sym typeface="Arial"/>
            </a:endParaRPr>
          </a:p>
          <a:p>
            <a:pPr marL="457200" marR="0" lvl="0" indent="-381000" algn="l" rtl="0">
              <a:lnSpc>
                <a:spcPct val="115000"/>
              </a:lnSpc>
              <a:spcBef>
                <a:spcPts val="0"/>
              </a:spcBef>
              <a:spcAft>
                <a:spcPts val="0"/>
              </a:spcAft>
              <a:buClr>
                <a:srgbClr val="000000"/>
              </a:buClr>
              <a:buSzPts val="2400"/>
              <a:buFont typeface="Arial"/>
              <a:buChar char="●"/>
            </a:pPr>
            <a:r>
              <a:rPr lang="en" sz="2100" b="0" i="0" u="none" strike="noStrike" cap="none">
                <a:solidFill>
                  <a:schemeClr val="dk2"/>
                </a:solidFill>
                <a:latin typeface="Arial"/>
                <a:ea typeface="Arial"/>
                <a:cs typeface="Arial"/>
                <a:sym typeface="Arial"/>
              </a:rPr>
              <a:t>Begin with the End in Mind</a:t>
            </a:r>
            <a:endParaRPr sz="2100" b="0" i="0" u="none" strike="noStrike" cap="none">
              <a:solidFill>
                <a:schemeClr val="dk2"/>
              </a:solidFill>
              <a:latin typeface="Arial"/>
              <a:ea typeface="Arial"/>
              <a:cs typeface="Arial"/>
              <a:sym typeface="Arial"/>
            </a:endParaRPr>
          </a:p>
          <a:p>
            <a:pPr marL="457200" marR="0" lvl="0" indent="-381000" algn="l" rtl="0">
              <a:lnSpc>
                <a:spcPct val="115000"/>
              </a:lnSpc>
              <a:spcBef>
                <a:spcPts val="0"/>
              </a:spcBef>
              <a:spcAft>
                <a:spcPts val="0"/>
              </a:spcAft>
              <a:buClr>
                <a:srgbClr val="000000"/>
              </a:buClr>
              <a:buSzPts val="2400"/>
              <a:buFont typeface="Arial"/>
              <a:buChar char="●"/>
            </a:pPr>
            <a:r>
              <a:rPr lang="en" sz="2100" b="0" i="0" u="none" strike="noStrike" cap="none">
                <a:solidFill>
                  <a:schemeClr val="dk2"/>
                </a:solidFill>
                <a:latin typeface="Arial"/>
                <a:ea typeface="Arial"/>
                <a:cs typeface="Arial"/>
                <a:sym typeface="Arial"/>
              </a:rPr>
              <a:t>Put First Things First</a:t>
            </a:r>
            <a:endParaRPr sz="2100" b="0" i="0" u="none" strike="noStrike" cap="none">
              <a:solidFill>
                <a:schemeClr val="dk2"/>
              </a:solidFill>
              <a:latin typeface="Arial"/>
              <a:ea typeface="Arial"/>
              <a:cs typeface="Arial"/>
              <a:sym typeface="Arial"/>
            </a:endParaRPr>
          </a:p>
          <a:p>
            <a:pPr marL="457200" marR="0" lvl="0" indent="-381000" algn="l" rtl="0">
              <a:lnSpc>
                <a:spcPct val="115000"/>
              </a:lnSpc>
              <a:spcBef>
                <a:spcPts val="0"/>
              </a:spcBef>
              <a:spcAft>
                <a:spcPts val="0"/>
              </a:spcAft>
              <a:buClr>
                <a:srgbClr val="000000"/>
              </a:buClr>
              <a:buSzPts val="2400"/>
              <a:buFont typeface="Arial"/>
              <a:buChar char="●"/>
            </a:pPr>
            <a:r>
              <a:rPr lang="en" sz="2100" b="0" i="0" u="none" strike="noStrike" cap="none">
                <a:solidFill>
                  <a:schemeClr val="dk2"/>
                </a:solidFill>
                <a:latin typeface="Arial"/>
                <a:ea typeface="Arial"/>
                <a:cs typeface="Arial"/>
                <a:sym typeface="Arial"/>
              </a:rPr>
              <a:t>Think Win-Win</a:t>
            </a:r>
            <a:endParaRPr sz="2100" b="0" i="0" u="none" strike="noStrike" cap="none">
              <a:solidFill>
                <a:schemeClr val="dk2"/>
              </a:solidFill>
              <a:latin typeface="Arial"/>
              <a:ea typeface="Arial"/>
              <a:cs typeface="Arial"/>
              <a:sym typeface="Arial"/>
            </a:endParaRPr>
          </a:p>
          <a:p>
            <a:pPr marL="457200" marR="0" lvl="0" indent="-381000" algn="l" rtl="0">
              <a:lnSpc>
                <a:spcPct val="115000"/>
              </a:lnSpc>
              <a:spcBef>
                <a:spcPts val="0"/>
              </a:spcBef>
              <a:spcAft>
                <a:spcPts val="0"/>
              </a:spcAft>
              <a:buClr>
                <a:srgbClr val="000000"/>
              </a:buClr>
              <a:buSzPts val="2400"/>
              <a:buFont typeface="Arial"/>
              <a:buChar char="●"/>
            </a:pPr>
            <a:r>
              <a:rPr lang="en" sz="2100" b="0" i="0" u="none" strike="noStrike" cap="none">
                <a:solidFill>
                  <a:schemeClr val="dk2"/>
                </a:solidFill>
                <a:latin typeface="Arial"/>
                <a:ea typeface="Arial"/>
                <a:cs typeface="Arial"/>
                <a:sym typeface="Arial"/>
              </a:rPr>
              <a:t>Seek First to Understand, Then to Be Understood</a:t>
            </a:r>
            <a:endParaRPr sz="2100" b="0" i="0" u="none" strike="noStrike" cap="none">
              <a:solidFill>
                <a:schemeClr val="dk2"/>
              </a:solidFill>
              <a:latin typeface="Arial"/>
              <a:ea typeface="Arial"/>
              <a:cs typeface="Arial"/>
              <a:sym typeface="Arial"/>
            </a:endParaRPr>
          </a:p>
          <a:p>
            <a:pPr marL="457200" marR="0" lvl="0" indent="-381000" algn="l" rtl="0">
              <a:lnSpc>
                <a:spcPct val="115000"/>
              </a:lnSpc>
              <a:spcBef>
                <a:spcPts val="0"/>
              </a:spcBef>
              <a:spcAft>
                <a:spcPts val="0"/>
              </a:spcAft>
              <a:buClr>
                <a:srgbClr val="000000"/>
              </a:buClr>
              <a:buSzPts val="2400"/>
              <a:buFont typeface="Arial"/>
              <a:buChar char="●"/>
            </a:pPr>
            <a:r>
              <a:rPr lang="en" sz="2100" b="0" i="0" u="none" strike="noStrike" cap="none">
                <a:solidFill>
                  <a:schemeClr val="dk2"/>
                </a:solidFill>
                <a:latin typeface="Arial"/>
                <a:ea typeface="Arial"/>
                <a:cs typeface="Arial"/>
                <a:sym typeface="Arial"/>
              </a:rPr>
              <a:t>Synergize</a:t>
            </a:r>
            <a:endParaRPr sz="4800" b="0" i="0" u="none"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3000" b="0" i="0" u="none" strike="noStrike" cap="none">
              <a:solidFill>
                <a:srgbClr val="FF0000"/>
              </a:solidFill>
              <a:latin typeface="Arial"/>
              <a:ea typeface="Arial"/>
              <a:cs typeface="Arial"/>
              <a:sym typeface="Arial"/>
            </a:endParaRPr>
          </a:p>
        </p:txBody>
      </p:sp>
      <p:sp>
        <p:nvSpPr>
          <p:cNvPr id="473" name="Google Shape;473;p10"/>
          <p:cNvSpPr txBox="1"/>
          <p:nvPr/>
        </p:nvSpPr>
        <p:spPr>
          <a:xfrm>
            <a:off x="727375" y="570650"/>
            <a:ext cx="6927300" cy="585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en" sz="2600" b="0" i="0" u="none" strike="noStrike" cap="none">
                <a:solidFill>
                  <a:srgbClr val="000000"/>
                </a:solidFill>
                <a:latin typeface="Lato"/>
                <a:ea typeface="Lato"/>
                <a:cs typeface="Lato"/>
                <a:sym typeface="Lato"/>
              </a:rPr>
              <a:t>7 Habits of Highly Effective People </a:t>
            </a:r>
            <a:endParaRPr sz="2600" b="0" i="0" u="none" strike="noStrike" cap="none">
              <a:solidFill>
                <a:srgbClr val="000000"/>
              </a:solidFill>
              <a:latin typeface="Lato"/>
              <a:ea typeface="Lato"/>
              <a:cs typeface="Lato"/>
              <a:sym typeface="Lato"/>
            </a:endParaRPr>
          </a:p>
        </p:txBody>
      </p:sp>
      <p:pic>
        <p:nvPicPr>
          <p:cNvPr id="474" name="Google Shape;474;p10"/>
          <p:cNvPicPr preferRelativeResize="0"/>
          <p:nvPr/>
        </p:nvPicPr>
        <p:blipFill rotWithShape="1">
          <a:blip r:embed="rId3">
            <a:alphaModFix/>
          </a:blip>
          <a:srcRect/>
          <a:stretch/>
        </p:blipFill>
        <p:spPr>
          <a:xfrm>
            <a:off x="6487159" y="879400"/>
            <a:ext cx="1998750" cy="30581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11"/>
          <p:cNvSpPr/>
          <p:nvPr/>
        </p:nvSpPr>
        <p:spPr>
          <a:xfrm>
            <a:off x="1087750" y="2194225"/>
            <a:ext cx="1678800" cy="16077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 name="Google Shape;480;p11"/>
          <p:cNvSpPr/>
          <p:nvPr/>
        </p:nvSpPr>
        <p:spPr>
          <a:xfrm>
            <a:off x="3318150" y="203375"/>
            <a:ext cx="1678800" cy="16077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 name="Google Shape;481;p11"/>
          <p:cNvSpPr/>
          <p:nvPr/>
        </p:nvSpPr>
        <p:spPr>
          <a:xfrm>
            <a:off x="3380150" y="3403525"/>
            <a:ext cx="1678800" cy="16077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p11"/>
          <p:cNvSpPr/>
          <p:nvPr/>
        </p:nvSpPr>
        <p:spPr>
          <a:xfrm>
            <a:off x="5563175" y="2022300"/>
            <a:ext cx="1678800" cy="16077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 name="Google Shape;483;p11"/>
          <p:cNvSpPr txBox="1"/>
          <p:nvPr/>
        </p:nvSpPr>
        <p:spPr>
          <a:xfrm>
            <a:off x="1421725" y="2667800"/>
            <a:ext cx="1173900" cy="312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0000"/>
                </a:solidFill>
                <a:latin typeface="Arial"/>
                <a:ea typeface="Arial"/>
                <a:cs typeface="Arial"/>
                <a:sym typeface="Arial"/>
              </a:rPr>
              <a:t>Free Will</a:t>
            </a:r>
            <a:endParaRPr sz="1400" b="0" i="0" u="none"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Bechira</a:t>
            </a:r>
            <a:r>
              <a:rPr lang="en" sz="1400" b="0" i="0" u="none" strike="noStrike" cap="none">
                <a:solidFill>
                  <a:srgbClr val="FF0000"/>
                </a:solidFill>
                <a:latin typeface="Arial"/>
                <a:ea typeface="Arial"/>
                <a:cs typeface="Arial"/>
                <a:sym typeface="Arial"/>
              </a:rPr>
              <a:t> </a:t>
            </a:r>
            <a:endParaRPr sz="1400" b="0" i="0" u="none" strike="noStrike" cap="none">
              <a:solidFill>
                <a:srgbClr val="FF0000"/>
              </a:solidFill>
              <a:latin typeface="Arial"/>
              <a:ea typeface="Arial"/>
              <a:cs typeface="Arial"/>
              <a:sym typeface="Arial"/>
            </a:endParaRPr>
          </a:p>
        </p:txBody>
      </p:sp>
      <p:sp>
        <p:nvSpPr>
          <p:cNvPr id="484" name="Google Shape;484;p11"/>
          <p:cNvSpPr txBox="1"/>
          <p:nvPr/>
        </p:nvSpPr>
        <p:spPr>
          <a:xfrm>
            <a:off x="3592050" y="792275"/>
            <a:ext cx="1131000" cy="277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0000"/>
                </a:solidFill>
                <a:latin typeface="Arial"/>
                <a:ea typeface="Arial"/>
                <a:cs typeface="Arial"/>
                <a:sym typeface="Arial"/>
              </a:rPr>
              <a:t>Imagination</a:t>
            </a:r>
            <a:endParaRPr sz="1400" b="0" i="0" u="none" strike="noStrike" cap="none">
              <a:solidFill>
                <a:srgbClr val="FF0000"/>
              </a:solidFill>
              <a:latin typeface="Arial"/>
              <a:ea typeface="Arial"/>
              <a:cs typeface="Arial"/>
              <a:sym typeface="Arial"/>
            </a:endParaRPr>
          </a:p>
        </p:txBody>
      </p:sp>
      <p:sp>
        <p:nvSpPr>
          <p:cNvPr id="485" name="Google Shape;485;p11"/>
          <p:cNvSpPr txBox="1"/>
          <p:nvPr/>
        </p:nvSpPr>
        <p:spPr>
          <a:xfrm>
            <a:off x="3632600" y="3991125"/>
            <a:ext cx="1173900" cy="312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0000"/>
                </a:solidFill>
                <a:latin typeface="Arial"/>
                <a:ea typeface="Arial"/>
                <a:cs typeface="Arial"/>
                <a:sym typeface="Arial"/>
              </a:rPr>
              <a:t>Conscience</a:t>
            </a:r>
            <a:endParaRPr sz="1400" b="0" i="0" u="none"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Tov V’Ra</a:t>
            </a:r>
            <a:endParaRPr sz="1400" b="0" i="0" u="none" strike="noStrike" cap="none">
              <a:solidFill>
                <a:srgbClr val="000000"/>
              </a:solidFill>
              <a:latin typeface="Arial"/>
              <a:ea typeface="Arial"/>
              <a:cs typeface="Arial"/>
              <a:sym typeface="Arial"/>
            </a:endParaRPr>
          </a:p>
        </p:txBody>
      </p:sp>
      <p:sp>
        <p:nvSpPr>
          <p:cNvPr id="486" name="Google Shape;486;p11"/>
          <p:cNvSpPr txBox="1"/>
          <p:nvPr/>
        </p:nvSpPr>
        <p:spPr>
          <a:xfrm>
            <a:off x="6002350" y="2653550"/>
            <a:ext cx="839400" cy="312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0000"/>
                </a:solidFill>
                <a:latin typeface="Arial"/>
                <a:ea typeface="Arial"/>
                <a:cs typeface="Arial"/>
                <a:sym typeface="Arial"/>
              </a:rPr>
              <a:t>Vision</a:t>
            </a:r>
            <a:endParaRPr sz="1400" b="0" i="0" u="none"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Tachlis</a:t>
            </a:r>
            <a:r>
              <a:rPr lang="en" sz="1400" b="0" i="0" u="none" strike="noStrike" cap="none">
                <a:solidFill>
                  <a:srgbClr val="FF0000"/>
                </a:solidFill>
                <a:latin typeface="Arial"/>
                <a:ea typeface="Arial"/>
                <a:cs typeface="Arial"/>
                <a:sym typeface="Arial"/>
              </a:rPr>
              <a:t> </a:t>
            </a:r>
            <a:endParaRPr sz="1400" b="0" i="0" u="none" strike="noStrike" cap="none">
              <a:solidFill>
                <a:srgbClr val="FF0000"/>
              </a:solidFill>
              <a:latin typeface="Arial"/>
              <a:ea typeface="Arial"/>
              <a:cs typeface="Arial"/>
              <a:sym typeface="Arial"/>
            </a:endParaRPr>
          </a:p>
        </p:txBody>
      </p:sp>
      <p:pic>
        <p:nvPicPr>
          <p:cNvPr id="487" name="Google Shape;487;p11" descr="Image result for life coaches"/>
          <p:cNvPicPr preferRelativeResize="0"/>
          <p:nvPr/>
        </p:nvPicPr>
        <p:blipFill rotWithShape="1">
          <a:blip r:embed="rId3">
            <a:alphaModFix/>
          </a:blip>
          <a:srcRect/>
          <a:stretch/>
        </p:blipFill>
        <p:spPr>
          <a:xfrm>
            <a:off x="2981200" y="1875070"/>
            <a:ext cx="2200688" cy="146445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91"/>
        <p:cNvGrpSpPr/>
        <p:nvPr/>
      </p:nvGrpSpPr>
      <p:grpSpPr>
        <a:xfrm>
          <a:off x="0" y="0"/>
          <a:ext cx="0" cy="0"/>
          <a:chOff x="0" y="0"/>
          <a:chExt cx="0" cy="0"/>
        </a:xfrm>
      </p:grpSpPr>
      <p:pic>
        <p:nvPicPr>
          <p:cNvPr id="492" name="Google Shape;492;p12"/>
          <p:cNvPicPr preferRelativeResize="0"/>
          <p:nvPr/>
        </p:nvPicPr>
        <p:blipFill rotWithShape="1">
          <a:blip r:embed="rId4">
            <a:alphaModFix/>
          </a:blip>
          <a:srcRect l="16110" r="16110"/>
          <a:stretch/>
        </p:blipFill>
        <p:spPr>
          <a:xfrm>
            <a:off x="0" y="0"/>
            <a:ext cx="9144000" cy="5143500"/>
          </a:xfrm>
          <a:prstGeom prst="rect">
            <a:avLst/>
          </a:prstGeom>
          <a:noFill/>
          <a:ln>
            <a:noFill/>
          </a:ln>
        </p:spPr>
      </p:pic>
      <p:sp>
        <p:nvSpPr>
          <p:cNvPr id="493" name="Google Shape;493;p12"/>
          <p:cNvSpPr txBox="1">
            <a:spLocks noGrp="1"/>
          </p:cNvSpPr>
          <p:nvPr>
            <p:ph type="title"/>
          </p:nvPr>
        </p:nvSpPr>
        <p:spPr>
          <a:xfrm>
            <a:off x="606642" y="1110414"/>
            <a:ext cx="8622300" cy="3835500"/>
          </a:xfrm>
          <a:prstGeom prst="rect">
            <a:avLst/>
          </a:prstGeom>
          <a:noFill/>
          <a:ln>
            <a:noFill/>
          </a:ln>
        </p:spPr>
        <p:txBody>
          <a:bodyPr spcFirstLastPara="1" wrap="square" lIns="91425" tIns="91425" rIns="91425" bIns="91425" anchor="t" anchorCtr="0">
            <a:noAutofit/>
          </a:bodyPr>
          <a:lstStyle/>
          <a:p>
            <a:pPr marL="457200" lvl="0" indent="-393700" algn="ctr" rtl="0">
              <a:lnSpc>
                <a:spcPct val="100000"/>
              </a:lnSpc>
              <a:spcBef>
                <a:spcPts val="0"/>
              </a:spcBef>
              <a:spcAft>
                <a:spcPts val="0"/>
              </a:spcAft>
              <a:buSzPts val="2600"/>
              <a:buChar char="●"/>
            </a:pPr>
            <a:r>
              <a:rPr lang="en" sz="2400"/>
              <a:t>“Moach shalit al halev,” or “The mind rules over the heart” (Chapter 16, Tanya).</a:t>
            </a:r>
            <a:endParaRPr sz="2400"/>
          </a:p>
          <a:p>
            <a:pPr marL="0" lvl="0" indent="0" algn="ctr" rtl="0">
              <a:lnSpc>
                <a:spcPct val="100000"/>
              </a:lnSpc>
              <a:spcBef>
                <a:spcPts val="0"/>
              </a:spcBef>
              <a:spcAft>
                <a:spcPts val="0"/>
              </a:spcAft>
              <a:buSzPts val="4800"/>
              <a:buNone/>
            </a:pPr>
            <a:endParaRPr sz="2400"/>
          </a:p>
          <a:p>
            <a:pPr marL="457200" lvl="0" indent="-393700" algn="ctr" rtl="0">
              <a:lnSpc>
                <a:spcPct val="100000"/>
              </a:lnSpc>
              <a:spcBef>
                <a:spcPts val="0"/>
              </a:spcBef>
              <a:spcAft>
                <a:spcPts val="0"/>
              </a:spcAft>
              <a:buSzPts val="2600"/>
              <a:buChar char="●"/>
            </a:pPr>
            <a:r>
              <a:rPr lang="en" sz="2400"/>
              <a:t>The Modzitzer Rebbe sang during surgery. </a:t>
            </a:r>
            <a:endParaRPr sz="2400"/>
          </a:p>
          <a:p>
            <a:pPr marL="0" lvl="0" indent="0" algn="ctr" rtl="0">
              <a:lnSpc>
                <a:spcPct val="100000"/>
              </a:lnSpc>
              <a:spcBef>
                <a:spcPts val="0"/>
              </a:spcBef>
              <a:spcAft>
                <a:spcPts val="0"/>
              </a:spcAft>
              <a:buSzPts val="4800"/>
              <a:buNone/>
            </a:pPr>
            <a:endParaRPr sz="2400"/>
          </a:p>
          <a:p>
            <a:pPr marL="457200" lvl="0" indent="-393700" algn="ctr" rtl="0">
              <a:lnSpc>
                <a:spcPct val="100000"/>
              </a:lnSpc>
              <a:spcBef>
                <a:spcPts val="0"/>
              </a:spcBef>
              <a:spcAft>
                <a:spcPts val="0"/>
              </a:spcAft>
              <a:buSzPts val="2600"/>
              <a:buChar char="●"/>
            </a:pPr>
            <a:r>
              <a:rPr lang="en" sz="2400"/>
              <a:t>Napoleon himself placed his hands upon Rabbi Meisels’ chest to see which side he was on. </a:t>
            </a:r>
            <a:endParaRPr sz="24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498" name="Google Shape;498;p13"/>
          <p:cNvPicPr preferRelativeResize="0"/>
          <p:nvPr/>
        </p:nvPicPr>
        <p:blipFill rotWithShape="1">
          <a:blip r:embed="rId3">
            <a:alphaModFix/>
          </a:blip>
          <a:srcRect l="2132" t="6554" r="6751" b="14092"/>
          <a:stretch/>
        </p:blipFill>
        <p:spPr>
          <a:xfrm>
            <a:off x="0" y="36550"/>
            <a:ext cx="9144001" cy="5143500"/>
          </a:xfrm>
          <a:prstGeom prst="rect">
            <a:avLst/>
          </a:prstGeom>
          <a:noFill/>
          <a:ln>
            <a:noFill/>
          </a:ln>
        </p:spPr>
      </p:pic>
      <p:sp>
        <p:nvSpPr>
          <p:cNvPr id="499" name="Google Shape;499;p13"/>
          <p:cNvSpPr txBox="1">
            <a:spLocks noGrp="1"/>
          </p:cNvSpPr>
          <p:nvPr>
            <p:ph type="title"/>
          </p:nvPr>
        </p:nvSpPr>
        <p:spPr>
          <a:xfrm>
            <a:off x="563100" y="537100"/>
            <a:ext cx="8622300" cy="6099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4800"/>
              <a:buNone/>
            </a:pPr>
            <a:r>
              <a:rPr lang="en" sz="3000"/>
              <a:t>Success in Time</a:t>
            </a:r>
            <a:endParaRPr sz="3000"/>
          </a:p>
          <a:p>
            <a:pPr marL="0" lvl="0" indent="0" algn="ctr" rtl="0">
              <a:lnSpc>
                <a:spcPct val="100000"/>
              </a:lnSpc>
              <a:spcBef>
                <a:spcPts val="0"/>
              </a:spcBef>
              <a:spcAft>
                <a:spcPts val="0"/>
              </a:spcAft>
              <a:buSzPts val="4800"/>
              <a:buNone/>
            </a:pPr>
            <a:endParaRPr sz="3000"/>
          </a:p>
          <a:p>
            <a:pPr marL="0" lvl="0" indent="0" algn="ctr" rtl="0">
              <a:lnSpc>
                <a:spcPct val="100000"/>
              </a:lnSpc>
              <a:spcBef>
                <a:spcPts val="0"/>
              </a:spcBef>
              <a:spcAft>
                <a:spcPts val="0"/>
              </a:spcAft>
              <a:buSzPts val="4800"/>
              <a:buNone/>
            </a:pPr>
            <a:endParaRPr sz="1800"/>
          </a:p>
        </p:txBody>
      </p:sp>
      <p:sp>
        <p:nvSpPr>
          <p:cNvPr id="500" name="Google Shape;500;p13"/>
          <p:cNvSpPr txBox="1"/>
          <p:nvPr/>
        </p:nvSpPr>
        <p:spPr>
          <a:xfrm>
            <a:off x="1242050" y="1702325"/>
            <a:ext cx="4032900" cy="2725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2"/>
              </a:buClr>
              <a:buSzPts val="1100"/>
              <a:buFont typeface="Arial"/>
              <a:buNone/>
            </a:pPr>
            <a:r>
              <a:rPr lang="en" sz="1800" b="1" i="0" u="none" strike="noStrike" cap="none">
                <a:solidFill>
                  <a:schemeClr val="lt1"/>
                </a:solidFill>
                <a:latin typeface="Raleway"/>
                <a:ea typeface="Raleway"/>
                <a:cs typeface="Raleway"/>
                <a:sym typeface="Raleway"/>
              </a:rPr>
              <a:t>Being fully immersed in the here and now by focusing sharply on the task at hand to the exclusion of other concerns. </a:t>
            </a:r>
            <a:endParaRPr sz="1800" b="1" i="0" u="none" strike="noStrike" cap="none">
              <a:solidFill>
                <a:schemeClr val="lt1"/>
              </a:solidFill>
              <a:latin typeface="Raleway"/>
              <a:ea typeface="Raleway"/>
              <a:cs typeface="Raleway"/>
              <a:sym typeface="Raleway"/>
            </a:endParaRPr>
          </a:p>
          <a:p>
            <a:pPr marL="0" marR="0" lvl="0" indent="0" algn="ctr" rtl="0">
              <a:lnSpc>
                <a:spcPct val="100000"/>
              </a:lnSpc>
              <a:spcBef>
                <a:spcPts val="0"/>
              </a:spcBef>
              <a:spcAft>
                <a:spcPts val="0"/>
              </a:spcAft>
              <a:buClr>
                <a:schemeClr val="dk2"/>
              </a:buClr>
              <a:buSzPts val="1100"/>
              <a:buFont typeface="Arial"/>
              <a:buNone/>
            </a:pPr>
            <a:endParaRPr sz="1800" b="1" i="0" u="none" strike="noStrike" cap="none">
              <a:solidFill>
                <a:schemeClr val="lt1"/>
              </a:solidFill>
              <a:latin typeface="Raleway"/>
              <a:ea typeface="Raleway"/>
              <a:cs typeface="Raleway"/>
              <a:sym typeface="Raleway"/>
            </a:endParaRPr>
          </a:p>
          <a:p>
            <a:pPr marL="0" marR="0" lvl="0" indent="0" algn="ctr" rtl="0">
              <a:lnSpc>
                <a:spcPct val="100000"/>
              </a:lnSpc>
              <a:spcBef>
                <a:spcPts val="0"/>
              </a:spcBef>
              <a:spcAft>
                <a:spcPts val="0"/>
              </a:spcAft>
              <a:buClr>
                <a:schemeClr val="dk2"/>
              </a:buClr>
              <a:buSzPts val="1100"/>
              <a:buFont typeface="Arial"/>
              <a:buNone/>
            </a:pPr>
            <a:r>
              <a:rPr lang="en" sz="1800" b="1" i="0" u="none" strike="noStrike" cap="none">
                <a:solidFill>
                  <a:schemeClr val="lt1"/>
                </a:solidFill>
                <a:latin typeface="Raleway"/>
                <a:ea typeface="Raleway"/>
                <a:cs typeface="Raleway"/>
                <a:sym typeface="Raleway"/>
              </a:rPr>
              <a:t>The Rashba, answered complex questions in Jewish law – yet still managed to take a leisurely stroll every day. </a:t>
            </a:r>
            <a:endParaRPr sz="1800" b="1" i="0" u="none" strike="noStrike" cap="none">
              <a:solidFill>
                <a:schemeClr val="lt1"/>
              </a:solidFill>
              <a:latin typeface="Raleway"/>
              <a:ea typeface="Raleway"/>
              <a:cs typeface="Raleway"/>
              <a:sym typeface="Raleway"/>
            </a:endParaRPr>
          </a:p>
          <a:p>
            <a:pPr marL="0" marR="0" lvl="0" indent="0" algn="ctr" rtl="0">
              <a:lnSpc>
                <a:spcPct val="100000"/>
              </a:lnSpc>
              <a:spcBef>
                <a:spcPts val="0"/>
              </a:spcBef>
              <a:spcAft>
                <a:spcPts val="0"/>
              </a:spcAft>
              <a:buClr>
                <a:schemeClr val="dk2"/>
              </a:buClr>
              <a:buSzPts val="1100"/>
              <a:buFont typeface="Arial"/>
              <a:buNone/>
            </a:pPr>
            <a:endParaRPr sz="1800" b="1" i="0" u="none" strike="noStrike" cap="none">
              <a:solidFill>
                <a:schemeClr val="lt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01" name="Google Shape;501;p13"/>
          <p:cNvPicPr preferRelativeResize="0"/>
          <p:nvPr/>
        </p:nvPicPr>
        <p:blipFill rotWithShape="1">
          <a:blip r:embed="rId4">
            <a:alphaModFix/>
          </a:blip>
          <a:srcRect/>
          <a:stretch/>
        </p:blipFill>
        <p:spPr>
          <a:xfrm>
            <a:off x="6197525" y="1545925"/>
            <a:ext cx="1905000" cy="2400300"/>
          </a:xfrm>
          <a:prstGeom prst="rect">
            <a:avLst/>
          </a:prstGeom>
          <a:noFill/>
          <a:ln>
            <a:noFill/>
          </a:ln>
        </p:spPr>
      </p:pic>
      <p:sp>
        <p:nvSpPr>
          <p:cNvPr id="502" name="Google Shape;502;p13"/>
          <p:cNvSpPr txBox="1"/>
          <p:nvPr/>
        </p:nvSpPr>
        <p:spPr>
          <a:xfrm>
            <a:off x="6273725" y="4113350"/>
            <a:ext cx="1958100" cy="343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Arial"/>
                <a:ea typeface="Arial"/>
                <a:cs typeface="Arial"/>
                <a:sym typeface="Arial"/>
              </a:rPr>
              <a:t>Rabbi Yoseph Yitzchak Schneersohn, Z”l</a:t>
            </a:r>
            <a:endParaRPr sz="1200" b="0" i="0" u="none" strike="noStrike" cap="none">
              <a:solidFill>
                <a:srgbClr val="FFFFFF"/>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6"/>
        <p:cNvGrpSpPr/>
        <p:nvPr/>
      </p:nvGrpSpPr>
      <p:grpSpPr>
        <a:xfrm>
          <a:off x="0" y="0"/>
          <a:ext cx="0" cy="0"/>
          <a:chOff x="0" y="0"/>
          <a:chExt cx="0" cy="0"/>
        </a:xfrm>
      </p:grpSpPr>
      <p:sp>
        <p:nvSpPr>
          <p:cNvPr id="507" name="Google Shape;507;p14"/>
          <p:cNvSpPr txBox="1"/>
          <p:nvPr/>
        </p:nvSpPr>
        <p:spPr>
          <a:xfrm>
            <a:off x="957100" y="905975"/>
            <a:ext cx="5377200" cy="2988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FFFFFF"/>
                </a:solidFill>
                <a:latin typeface="Arial"/>
                <a:ea typeface="Arial"/>
                <a:cs typeface="Arial"/>
                <a:sym typeface="Arial"/>
              </a:rPr>
              <a:t>The past is only memories; the future is but illusory hopes; </a:t>
            </a:r>
            <a:endParaRPr sz="24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FFFFFF"/>
                </a:solidFill>
                <a:latin typeface="Arial"/>
                <a:ea typeface="Arial"/>
                <a:cs typeface="Arial"/>
                <a:sym typeface="Arial"/>
              </a:rPr>
              <a:t>f</a:t>
            </a:r>
            <a:r>
              <a:rPr lang="en" sz="2400" b="0" i="0" u="none" strike="noStrike" cap="none">
                <a:solidFill>
                  <a:schemeClr val="lt1"/>
                </a:solidFill>
                <a:latin typeface="Arial"/>
                <a:ea typeface="Arial"/>
                <a:cs typeface="Arial"/>
                <a:sym typeface="Arial"/>
              </a:rPr>
              <a:t>ocus on the pres</a:t>
            </a:r>
            <a:r>
              <a:rPr lang="en" sz="2400" b="0" i="0" u="none" strike="noStrike" cap="none">
                <a:solidFill>
                  <a:srgbClr val="FFFFFF"/>
                </a:solidFill>
                <a:latin typeface="Arial"/>
                <a:ea typeface="Arial"/>
                <a:cs typeface="Arial"/>
                <a:sym typeface="Arial"/>
              </a:rPr>
              <a:t>ent; </a:t>
            </a:r>
            <a:endParaRPr sz="24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33333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FFFFFF"/>
                </a:solidFill>
                <a:latin typeface="Arial"/>
                <a:ea typeface="Arial"/>
                <a:cs typeface="Arial"/>
                <a:sym typeface="Arial"/>
              </a:rPr>
              <a:t>For that </a:t>
            </a:r>
            <a:r>
              <a:rPr lang="en" sz="2400" b="1" i="0" u="none" strike="noStrike" cap="none">
                <a:solidFill>
                  <a:srgbClr val="333333"/>
                </a:solidFill>
                <a:latin typeface="Arial"/>
                <a:ea typeface="Arial"/>
                <a:cs typeface="Arial"/>
                <a:sym typeface="Arial"/>
              </a:rPr>
              <a:t>is where your life really is; </a:t>
            </a:r>
            <a:endParaRPr sz="2400" b="1" i="0" u="none" strike="noStrike" cap="none">
              <a:solidFill>
                <a:srgbClr val="33333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1" i="0" u="none" strike="noStrike" cap="none">
                <a:solidFill>
                  <a:srgbClr val="333333"/>
                </a:solidFill>
                <a:latin typeface="Arial"/>
                <a:ea typeface="Arial"/>
                <a:cs typeface="Arial"/>
                <a:sym typeface="Arial"/>
              </a:rPr>
              <a:t>and it consists only of tests.</a:t>
            </a:r>
            <a:endParaRPr sz="2400" b="1" i="0" u="none" strike="noStrike" cap="none">
              <a:solidFill>
                <a:srgbClr val="33333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p:txBody>
      </p:sp>
      <p:pic>
        <p:nvPicPr>
          <p:cNvPr id="508" name="Google Shape;508;p14"/>
          <p:cNvPicPr preferRelativeResize="0"/>
          <p:nvPr/>
        </p:nvPicPr>
        <p:blipFill rotWithShape="1">
          <a:blip r:embed="rId4">
            <a:alphaModFix/>
          </a:blip>
          <a:srcRect/>
          <a:stretch/>
        </p:blipFill>
        <p:spPr>
          <a:xfrm>
            <a:off x="6552450" y="758800"/>
            <a:ext cx="1798425" cy="2885600"/>
          </a:xfrm>
          <a:prstGeom prst="rect">
            <a:avLst/>
          </a:prstGeom>
          <a:noFill/>
          <a:ln>
            <a:noFill/>
          </a:ln>
        </p:spPr>
      </p:pic>
      <p:sp>
        <p:nvSpPr>
          <p:cNvPr id="509" name="Google Shape;509;p14"/>
          <p:cNvSpPr txBox="1"/>
          <p:nvPr/>
        </p:nvSpPr>
        <p:spPr>
          <a:xfrm>
            <a:off x="6422075" y="3967225"/>
            <a:ext cx="2513400" cy="72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Arial"/>
                <a:ea typeface="Arial"/>
                <a:cs typeface="Arial"/>
                <a:sym typeface="Arial"/>
              </a:rPr>
              <a:t>Rabbi Eliyahu Dessler, Z’l</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3"/>
        <p:cNvGrpSpPr/>
        <p:nvPr/>
      </p:nvGrpSpPr>
      <p:grpSpPr>
        <a:xfrm>
          <a:off x="0" y="0"/>
          <a:ext cx="0" cy="0"/>
          <a:chOff x="0" y="0"/>
          <a:chExt cx="0" cy="0"/>
        </a:xfrm>
      </p:grpSpPr>
      <p:sp>
        <p:nvSpPr>
          <p:cNvPr id="514" name="Google Shape;514;p15"/>
          <p:cNvSpPr txBox="1"/>
          <p:nvPr/>
        </p:nvSpPr>
        <p:spPr>
          <a:xfrm>
            <a:off x="1121475" y="653050"/>
            <a:ext cx="5299800" cy="675000"/>
          </a:xfrm>
          <a:prstGeom prst="rect">
            <a:avLst/>
          </a:prstGeom>
          <a:noFill/>
          <a:ln>
            <a:noFill/>
          </a:ln>
        </p:spPr>
        <p:txBody>
          <a:bodyPr spcFirstLastPara="1" wrap="square" lIns="91425" tIns="91425" rIns="91425" bIns="91425" anchor="t" anchorCtr="0">
            <a:noAutofit/>
          </a:bodyPr>
          <a:lstStyle/>
          <a:p>
            <a:pPr marL="0" marR="0" lvl="0" indent="0" algn="l" rtl="0">
              <a:lnSpc>
                <a:spcPct val="150000"/>
              </a:lnSpc>
              <a:spcBef>
                <a:spcPts val="0"/>
              </a:spcBef>
              <a:spcAft>
                <a:spcPts val="0"/>
              </a:spcAft>
              <a:buClr>
                <a:srgbClr val="000000"/>
              </a:buClr>
              <a:buSzPts val="1400"/>
              <a:buFont typeface="Arial"/>
              <a:buNone/>
            </a:pPr>
            <a:r>
              <a:rPr lang="en" sz="1400" b="0" i="0" u="none" strike="noStrike" cap="none">
                <a:solidFill>
                  <a:srgbClr val="000000"/>
                </a:solidFill>
                <a:latin typeface="Merriweather"/>
                <a:ea typeface="Merriweather"/>
                <a:cs typeface="Merriweather"/>
                <a:sym typeface="Merriweather"/>
              </a:rPr>
              <a:t>“It did not really matter what we expected from life, but rather what life expected from us. We needed to stop asking about the meaning of life, and instead to think of ourselves as those who were being questioned by life—daily and hourly. </a:t>
            </a:r>
            <a:endParaRPr sz="1400" b="0" i="0" u="none" strike="noStrike" cap="none">
              <a:solidFill>
                <a:srgbClr val="000000"/>
              </a:solidFill>
              <a:latin typeface="Merriweather"/>
              <a:ea typeface="Merriweather"/>
              <a:cs typeface="Merriweather"/>
              <a:sym typeface="Merriweather"/>
            </a:endParaRPr>
          </a:p>
          <a:p>
            <a:pPr marL="0" marR="0" lvl="0" indent="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Merriweather"/>
              <a:ea typeface="Merriweather"/>
              <a:cs typeface="Merriweather"/>
              <a:sym typeface="Merriweather"/>
            </a:endParaRPr>
          </a:p>
          <a:p>
            <a:pPr marL="0" marR="0" lvl="0" indent="0" algn="l" rtl="0">
              <a:lnSpc>
                <a:spcPct val="150000"/>
              </a:lnSpc>
              <a:spcBef>
                <a:spcPts val="0"/>
              </a:spcBef>
              <a:spcAft>
                <a:spcPts val="0"/>
              </a:spcAft>
              <a:buClr>
                <a:schemeClr val="dk2"/>
              </a:buClr>
              <a:buSzPts val="1100"/>
              <a:buFont typeface="Arial"/>
              <a:buNone/>
            </a:pPr>
            <a:r>
              <a:rPr lang="en" sz="1400" b="0" i="0" u="none" strike="noStrike" cap="none">
                <a:solidFill>
                  <a:srgbClr val="000000"/>
                </a:solidFill>
                <a:latin typeface="Merriweather"/>
                <a:ea typeface="Merriweather"/>
                <a:cs typeface="Merriweather"/>
                <a:sym typeface="Merriweather"/>
              </a:rPr>
              <a:t>Our answer must consist, not in talk and meditation, but in right action and in right conduct. Life ultimately means taking the responsibility to find the right answer to its problems and to fulfill the tasks which it constantly sets for each individual.” </a:t>
            </a:r>
            <a:endParaRPr sz="1400" b="0" i="0" u="none" strike="noStrike" cap="none">
              <a:solidFill>
                <a:srgbClr val="000000"/>
              </a:solidFill>
              <a:latin typeface="Merriweather"/>
              <a:ea typeface="Merriweather"/>
              <a:cs typeface="Merriweather"/>
              <a:sym typeface="Merriweathe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Merriweather"/>
                <a:ea typeface="Merriweather"/>
                <a:cs typeface="Merriweather"/>
                <a:sym typeface="Merriweather"/>
              </a:rPr>
              <a:t>― </a:t>
            </a:r>
            <a:r>
              <a:rPr lang="en" sz="1400" b="1" i="0" u="sng" strike="noStrike" cap="none">
                <a:solidFill>
                  <a:schemeClr val="dk2"/>
                </a:solidFill>
                <a:latin typeface="Lato"/>
                <a:ea typeface="Lato"/>
                <a:cs typeface="Lato"/>
                <a:sym typeface="Lato"/>
                <a:hlinkClick r:id="rId4">
                  <a:extLst>
                    <a:ext uri="{A12FA001-AC4F-418D-AE19-62706E023703}">
                      <ahyp:hlinkClr xmlns:ahyp="http://schemas.microsoft.com/office/drawing/2018/hyperlinkcolor" val="tx"/>
                    </a:ext>
                  </a:extLst>
                </a:hlinkClick>
              </a:rPr>
              <a:t>Viktor E. Frankl</a:t>
            </a:r>
            <a:r>
              <a:rPr lang="en" sz="1400" b="0" i="0" u="none" strike="noStrike" cap="none">
                <a:solidFill>
                  <a:schemeClr val="dk2"/>
                </a:solidFill>
                <a:latin typeface="Merriweather"/>
                <a:ea typeface="Merriweather"/>
                <a:cs typeface="Merriweather"/>
                <a:sym typeface="Merriweather"/>
              </a:rPr>
              <a:t>, </a:t>
            </a:r>
            <a:r>
              <a:rPr lang="en" sz="1400" b="1" i="0" u="sng" strike="noStrike" cap="none">
                <a:solidFill>
                  <a:schemeClr val="dk2"/>
                </a:solidFill>
                <a:latin typeface="Lato"/>
                <a:ea typeface="Lato"/>
                <a:cs typeface="Lato"/>
                <a:sym typeface="Lato"/>
                <a:hlinkClick r:id="rId5">
                  <a:extLst>
                    <a:ext uri="{A12FA001-AC4F-418D-AE19-62706E023703}">
                      <ahyp:hlinkClr xmlns:ahyp="http://schemas.microsoft.com/office/drawing/2018/hyperlinkcolor" val="tx"/>
                    </a:ext>
                  </a:extLst>
                </a:hlinkClick>
              </a:rPr>
              <a:t>Man's Search for Meaning</a:t>
            </a:r>
            <a:endParaRPr sz="1400" b="0" i="0" u="none" strike="noStrike" cap="none">
              <a:solidFill>
                <a:schemeClr val="dk2"/>
              </a:solidFill>
              <a:latin typeface="Arial"/>
              <a:ea typeface="Arial"/>
              <a:cs typeface="Arial"/>
              <a:sym typeface="Arial"/>
            </a:endParaRPr>
          </a:p>
        </p:txBody>
      </p:sp>
      <p:pic>
        <p:nvPicPr>
          <p:cNvPr id="515" name="Google Shape;515;p15"/>
          <p:cNvPicPr preferRelativeResize="0"/>
          <p:nvPr/>
        </p:nvPicPr>
        <p:blipFill rotWithShape="1">
          <a:blip r:embed="rId6">
            <a:alphaModFix/>
          </a:blip>
          <a:srcRect/>
          <a:stretch/>
        </p:blipFill>
        <p:spPr>
          <a:xfrm>
            <a:off x="6520550" y="982950"/>
            <a:ext cx="2038350" cy="22383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9"/>
        <p:cNvGrpSpPr/>
        <p:nvPr/>
      </p:nvGrpSpPr>
      <p:grpSpPr>
        <a:xfrm>
          <a:off x="0" y="0"/>
          <a:ext cx="0" cy="0"/>
          <a:chOff x="0" y="0"/>
          <a:chExt cx="0" cy="0"/>
        </a:xfrm>
      </p:grpSpPr>
      <p:sp>
        <p:nvSpPr>
          <p:cNvPr id="520" name="Google Shape;520;p16"/>
          <p:cNvSpPr txBox="1">
            <a:spLocks noGrp="1"/>
          </p:cNvSpPr>
          <p:nvPr>
            <p:ph type="title" idx="4294967295"/>
          </p:nvPr>
        </p:nvSpPr>
        <p:spPr>
          <a:xfrm>
            <a:off x="797486" y="561953"/>
            <a:ext cx="5878500" cy="3544800"/>
          </a:xfrm>
          <a:prstGeom prst="rect">
            <a:avLst/>
          </a:prstGeom>
          <a:noFill/>
          <a:ln>
            <a:noFill/>
          </a:ln>
        </p:spPr>
        <p:txBody>
          <a:bodyPr spcFirstLastPara="1" wrap="square" lIns="91425" tIns="91425" rIns="91425" bIns="91425" anchor="t" anchorCtr="0">
            <a:noAutofit/>
          </a:bodyPr>
          <a:lstStyle/>
          <a:p>
            <a:pPr marL="0" lvl="0" indent="0" algn="ctr" rtl="0">
              <a:lnSpc>
                <a:spcPct val="200000"/>
              </a:lnSpc>
              <a:spcBef>
                <a:spcPts val="0"/>
              </a:spcBef>
              <a:spcAft>
                <a:spcPts val="0"/>
              </a:spcAft>
              <a:buSzPts val="3000"/>
              <a:buNone/>
            </a:pPr>
            <a:r>
              <a:rPr lang="en" b="0">
                <a:solidFill>
                  <a:schemeClr val="lt1"/>
                </a:solidFill>
                <a:latin typeface="Arial"/>
                <a:ea typeface="Arial"/>
                <a:cs typeface="Arial"/>
                <a:sym typeface="Arial"/>
              </a:rPr>
              <a:t>            Hitbonenut</a:t>
            </a:r>
            <a:endParaRPr b="0">
              <a:solidFill>
                <a:schemeClr val="lt1"/>
              </a:solidFill>
              <a:latin typeface="Arial"/>
              <a:ea typeface="Arial"/>
              <a:cs typeface="Arial"/>
              <a:sym typeface="Arial"/>
            </a:endParaRPr>
          </a:p>
          <a:p>
            <a:pPr marL="457200" lvl="0" indent="-342900" algn="l" rtl="0">
              <a:lnSpc>
                <a:spcPct val="100000"/>
              </a:lnSpc>
              <a:spcBef>
                <a:spcPts val="500"/>
              </a:spcBef>
              <a:spcAft>
                <a:spcPts val="0"/>
              </a:spcAft>
              <a:buClr>
                <a:schemeClr val="lt1"/>
              </a:buClr>
              <a:buSzPts val="1800"/>
              <a:buFont typeface="Arial"/>
              <a:buChar char="●"/>
            </a:pPr>
            <a:r>
              <a:rPr lang="en" sz="1800">
                <a:solidFill>
                  <a:schemeClr val="lt1"/>
                </a:solidFill>
                <a:latin typeface="Arial"/>
                <a:ea typeface="Arial"/>
                <a:cs typeface="Arial"/>
                <a:sym typeface="Arial"/>
              </a:rPr>
              <a:t>Practicing Hitbonenut creates a “space” or “distance” from anxiety, since it is only possible to concentrate on one thing at a time. </a:t>
            </a:r>
            <a:br>
              <a:rPr lang="en" sz="1800">
                <a:solidFill>
                  <a:schemeClr val="lt1"/>
                </a:solidFill>
                <a:latin typeface="Arial"/>
                <a:ea typeface="Arial"/>
                <a:cs typeface="Arial"/>
                <a:sym typeface="Arial"/>
              </a:rPr>
            </a:br>
            <a:endParaRPr sz="1800">
              <a:solidFill>
                <a:schemeClr val="lt1"/>
              </a:solidFill>
              <a:latin typeface="Arial"/>
              <a:ea typeface="Arial"/>
              <a:cs typeface="Arial"/>
              <a:sym typeface="Arial"/>
            </a:endParaRPr>
          </a:p>
          <a:p>
            <a:pPr marL="457200" lvl="0" indent="-342900" algn="l" rtl="0">
              <a:lnSpc>
                <a:spcPct val="100000"/>
              </a:lnSpc>
              <a:spcBef>
                <a:spcPts val="0"/>
              </a:spcBef>
              <a:spcAft>
                <a:spcPts val="0"/>
              </a:spcAft>
              <a:buClr>
                <a:schemeClr val="lt1"/>
              </a:buClr>
              <a:buSzPts val="1800"/>
              <a:buFont typeface="Arial"/>
              <a:buChar char="●"/>
            </a:pPr>
            <a:r>
              <a:rPr lang="en" sz="1800">
                <a:solidFill>
                  <a:schemeClr val="lt1"/>
                </a:solidFill>
                <a:latin typeface="Arial"/>
                <a:ea typeface="Arial"/>
                <a:cs typeface="Arial"/>
                <a:sym typeface="Arial"/>
              </a:rPr>
              <a:t>At the moment of contemplation, you are no longer overwhelmed by your thoughts, </a:t>
            </a:r>
            <a:r>
              <a:rPr lang="en" sz="1800">
                <a:solidFill>
                  <a:srgbClr val="FFFFFF"/>
                </a:solidFill>
                <a:latin typeface="Arial"/>
                <a:ea typeface="Arial"/>
                <a:cs typeface="Arial"/>
                <a:sym typeface="Arial"/>
              </a:rPr>
              <a:t>as you </a:t>
            </a:r>
            <a:r>
              <a:rPr lang="en" sz="1800">
                <a:solidFill>
                  <a:schemeClr val="lt1"/>
                </a:solidFill>
                <a:latin typeface="Arial"/>
                <a:ea typeface="Arial"/>
                <a:cs typeface="Arial"/>
                <a:sym typeface="Arial"/>
              </a:rPr>
              <a:t>become absorbed by something beyond yourself.  </a:t>
            </a:r>
            <a:endParaRPr sz="1800">
              <a:solidFill>
                <a:schemeClr val="lt1"/>
              </a:solidFill>
              <a:latin typeface="Arial"/>
              <a:ea typeface="Arial"/>
              <a:cs typeface="Arial"/>
              <a:sym typeface="Arial"/>
            </a:endParaRPr>
          </a:p>
          <a:p>
            <a:pPr marL="0" lvl="0" indent="0" algn="l" rtl="0">
              <a:lnSpc>
                <a:spcPct val="200000"/>
              </a:lnSpc>
              <a:spcBef>
                <a:spcPts val="500"/>
              </a:spcBef>
              <a:spcAft>
                <a:spcPts val="0"/>
              </a:spcAft>
              <a:buSzPts val="3000"/>
              <a:buNone/>
            </a:pPr>
            <a:endParaRPr b="0">
              <a:solidFill>
                <a:schemeClr val="lt1"/>
              </a:solidFill>
              <a:latin typeface="Arial"/>
              <a:ea typeface="Arial"/>
              <a:cs typeface="Arial"/>
              <a:sym typeface="Arial"/>
            </a:endParaRPr>
          </a:p>
          <a:p>
            <a:pPr marL="0" lvl="0" indent="0" algn="l" rtl="0">
              <a:lnSpc>
                <a:spcPct val="115000"/>
              </a:lnSpc>
              <a:spcBef>
                <a:spcPts val="500"/>
              </a:spcBef>
              <a:spcAft>
                <a:spcPts val="500"/>
              </a:spcAft>
              <a:buSzPts val="3000"/>
              <a:buNone/>
            </a:pPr>
            <a:endParaRPr sz="1050" b="0">
              <a:solidFill>
                <a:srgbClr val="666666"/>
              </a:solidFill>
              <a:latin typeface="Georgia"/>
              <a:ea typeface="Georgia"/>
              <a:cs typeface="Georgia"/>
              <a:sym typeface="Georgi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24"/>
        <p:cNvGrpSpPr/>
        <p:nvPr/>
      </p:nvGrpSpPr>
      <p:grpSpPr>
        <a:xfrm>
          <a:off x="0" y="0"/>
          <a:ext cx="0" cy="0"/>
          <a:chOff x="0" y="0"/>
          <a:chExt cx="0" cy="0"/>
        </a:xfrm>
      </p:grpSpPr>
      <p:sp>
        <p:nvSpPr>
          <p:cNvPr id="525" name="Google Shape;525;p17"/>
          <p:cNvSpPr txBox="1">
            <a:spLocks noGrp="1"/>
          </p:cNvSpPr>
          <p:nvPr>
            <p:ph type="title" idx="4294967295"/>
          </p:nvPr>
        </p:nvSpPr>
        <p:spPr>
          <a:xfrm>
            <a:off x="967500" y="1070500"/>
            <a:ext cx="5878500" cy="354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000"/>
              <a:buNone/>
            </a:pPr>
            <a:r>
              <a:rPr lang="en" sz="1800">
                <a:solidFill>
                  <a:srgbClr val="FFFFFF"/>
                </a:solidFill>
                <a:latin typeface="Calibri"/>
                <a:ea typeface="Calibri"/>
                <a:cs typeface="Calibri"/>
                <a:sym typeface="Calibri"/>
              </a:rPr>
              <a:t>A deeper level of thinking that includes your ability to think about your thinking; how you understand, adapt, change, control, and use your thought processes.” </a:t>
            </a:r>
            <a:endParaRPr sz="1100">
              <a:solidFill>
                <a:srgbClr val="FFFFFF"/>
              </a:solidFill>
              <a:latin typeface="Calibri"/>
              <a:ea typeface="Calibri"/>
              <a:cs typeface="Calibri"/>
              <a:sym typeface="Calibri"/>
            </a:endParaRPr>
          </a:p>
          <a:p>
            <a:pPr marL="0" lvl="0" indent="0" algn="l" rtl="0">
              <a:lnSpc>
                <a:spcPct val="100000"/>
              </a:lnSpc>
              <a:spcBef>
                <a:spcPts val="500"/>
              </a:spcBef>
              <a:spcAft>
                <a:spcPts val="0"/>
              </a:spcAft>
              <a:buSzPts val="3000"/>
              <a:buNone/>
            </a:pPr>
            <a:endParaRPr sz="1100">
              <a:solidFill>
                <a:srgbClr val="FFFFFF"/>
              </a:solidFill>
              <a:latin typeface="Calibri"/>
              <a:ea typeface="Calibri"/>
              <a:cs typeface="Calibri"/>
              <a:sym typeface="Calibri"/>
            </a:endParaRPr>
          </a:p>
          <a:p>
            <a:pPr marL="0" lvl="0" indent="0" algn="l" rtl="0">
              <a:lnSpc>
                <a:spcPct val="100000"/>
              </a:lnSpc>
              <a:spcBef>
                <a:spcPts val="500"/>
              </a:spcBef>
              <a:spcAft>
                <a:spcPts val="0"/>
              </a:spcAft>
              <a:buSzPts val="3000"/>
              <a:buNone/>
            </a:pPr>
            <a:r>
              <a:rPr lang="en" sz="1800">
                <a:solidFill>
                  <a:srgbClr val="FFFFFF"/>
                </a:solidFill>
                <a:latin typeface="Calibri"/>
                <a:ea typeface="Calibri"/>
                <a:cs typeface="Calibri"/>
                <a:sym typeface="Calibri"/>
              </a:rPr>
              <a:t>Describe your thoughts: </a:t>
            </a:r>
            <a:br>
              <a:rPr lang="en" sz="1800">
                <a:solidFill>
                  <a:srgbClr val="FFFFFF"/>
                </a:solidFill>
                <a:latin typeface="Calibri"/>
                <a:ea typeface="Calibri"/>
                <a:cs typeface="Calibri"/>
                <a:sym typeface="Calibri"/>
              </a:rPr>
            </a:br>
            <a:r>
              <a:rPr lang="en" sz="1800">
                <a:solidFill>
                  <a:srgbClr val="FFFFFF"/>
                </a:solidFill>
                <a:latin typeface="Calibri"/>
                <a:ea typeface="Calibri"/>
                <a:cs typeface="Calibri"/>
                <a:sym typeface="Calibri"/>
              </a:rPr>
              <a:t> -“I’m thinking thoughts about how things don’t turn out right”</a:t>
            </a:r>
            <a:br>
              <a:rPr lang="en" sz="1800">
                <a:solidFill>
                  <a:srgbClr val="FFFFFF"/>
                </a:solidFill>
                <a:latin typeface="Calibri"/>
                <a:ea typeface="Calibri"/>
                <a:cs typeface="Calibri"/>
                <a:sym typeface="Calibri"/>
              </a:rPr>
            </a:br>
            <a:r>
              <a:rPr lang="en" sz="1800">
                <a:solidFill>
                  <a:srgbClr val="FFFFFF"/>
                </a:solidFill>
                <a:latin typeface="Calibri"/>
                <a:ea typeface="Calibri"/>
                <a:cs typeface="Calibri"/>
                <a:sym typeface="Calibri"/>
              </a:rPr>
              <a:t>-“I see how those thoughts are affecting my emotions and causing me unwanted anxiety.” </a:t>
            </a:r>
            <a:endParaRPr sz="1800">
              <a:solidFill>
                <a:srgbClr val="FFFFFF"/>
              </a:solidFill>
              <a:latin typeface="Calibri"/>
              <a:ea typeface="Calibri"/>
              <a:cs typeface="Calibri"/>
              <a:sym typeface="Calibri"/>
            </a:endParaRPr>
          </a:p>
          <a:p>
            <a:pPr marL="0" lvl="0" indent="0" algn="l" rtl="0">
              <a:lnSpc>
                <a:spcPct val="100000"/>
              </a:lnSpc>
              <a:spcBef>
                <a:spcPts val="500"/>
              </a:spcBef>
              <a:spcAft>
                <a:spcPts val="0"/>
              </a:spcAft>
              <a:buSzPts val="3000"/>
              <a:buNone/>
            </a:pPr>
            <a:r>
              <a:rPr lang="en" sz="1800">
                <a:solidFill>
                  <a:srgbClr val="FFFFFF"/>
                </a:solidFill>
                <a:latin typeface="Calibri"/>
                <a:ea typeface="Calibri"/>
                <a:cs typeface="Calibri"/>
                <a:sym typeface="Calibri"/>
              </a:rPr>
              <a:t>-“I’m thinking a critical thought about myself”</a:t>
            </a:r>
            <a:br>
              <a:rPr lang="en" sz="1800">
                <a:solidFill>
                  <a:srgbClr val="FFFFFF"/>
                </a:solidFill>
                <a:latin typeface="Calibri"/>
                <a:ea typeface="Calibri"/>
                <a:cs typeface="Calibri"/>
                <a:sym typeface="Calibri"/>
              </a:rPr>
            </a:br>
            <a:endParaRPr sz="1800" b="0">
              <a:solidFill>
                <a:srgbClr val="FFFFFF"/>
              </a:solidFill>
              <a:latin typeface="Calibri"/>
              <a:ea typeface="Calibri"/>
              <a:cs typeface="Calibri"/>
              <a:sym typeface="Calibri"/>
            </a:endParaRPr>
          </a:p>
          <a:p>
            <a:pPr marL="0" lvl="0" indent="0" algn="l" rtl="0">
              <a:lnSpc>
                <a:spcPct val="200000"/>
              </a:lnSpc>
              <a:spcBef>
                <a:spcPts val="500"/>
              </a:spcBef>
              <a:spcAft>
                <a:spcPts val="0"/>
              </a:spcAft>
              <a:buSzPts val="3000"/>
              <a:buNone/>
            </a:pPr>
            <a:endParaRPr b="0">
              <a:solidFill>
                <a:schemeClr val="lt1"/>
              </a:solidFill>
              <a:latin typeface="Arial"/>
              <a:ea typeface="Arial"/>
              <a:cs typeface="Arial"/>
              <a:sym typeface="Arial"/>
            </a:endParaRPr>
          </a:p>
          <a:p>
            <a:pPr marL="0" lvl="0" indent="0" algn="l" rtl="0">
              <a:lnSpc>
                <a:spcPct val="115000"/>
              </a:lnSpc>
              <a:spcBef>
                <a:spcPts val="500"/>
              </a:spcBef>
              <a:spcAft>
                <a:spcPts val="500"/>
              </a:spcAft>
              <a:buSzPts val="3000"/>
              <a:buNone/>
            </a:pPr>
            <a:endParaRPr sz="1050" b="0">
              <a:solidFill>
                <a:srgbClr val="666666"/>
              </a:solidFill>
              <a:latin typeface="Georgia"/>
              <a:ea typeface="Georgia"/>
              <a:cs typeface="Georgia"/>
              <a:sym typeface="Georgia"/>
            </a:endParaRPr>
          </a:p>
        </p:txBody>
      </p:sp>
      <p:sp>
        <p:nvSpPr>
          <p:cNvPr id="526" name="Google Shape;526;p17"/>
          <p:cNvSpPr txBox="1"/>
          <p:nvPr/>
        </p:nvSpPr>
        <p:spPr>
          <a:xfrm>
            <a:off x="3080400" y="426850"/>
            <a:ext cx="4090500" cy="860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FFFFFF"/>
                </a:solidFill>
                <a:latin typeface="Arial"/>
                <a:ea typeface="Arial"/>
                <a:cs typeface="Arial"/>
                <a:sym typeface="Arial"/>
              </a:rPr>
              <a:t>Metacognition</a:t>
            </a:r>
            <a:endParaRPr sz="3000" b="0" i="0" u="none" strike="noStrike" cap="none">
              <a:solidFill>
                <a:srgbClr val="FFFFFF"/>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0"/>
        <p:cNvGrpSpPr/>
        <p:nvPr/>
      </p:nvGrpSpPr>
      <p:grpSpPr>
        <a:xfrm>
          <a:off x="0" y="0"/>
          <a:ext cx="0" cy="0"/>
          <a:chOff x="0" y="0"/>
          <a:chExt cx="0" cy="0"/>
        </a:xfrm>
      </p:grpSpPr>
      <p:sp>
        <p:nvSpPr>
          <p:cNvPr id="531" name="Google Shape;531;p18"/>
          <p:cNvSpPr txBox="1"/>
          <p:nvPr/>
        </p:nvSpPr>
        <p:spPr>
          <a:xfrm>
            <a:off x="3162883" y="836936"/>
            <a:ext cx="5236369"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 sz="3600" b="0" i="0" u="none" strike="noStrike" cap="none">
                <a:solidFill>
                  <a:schemeClr val="lt1"/>
                </a:solidFill>
                <a:latin typeface="Arial"/>
                <a:ea typeface="Arial"/>
                <a:cs typeface="Arial"/>
                <a:sym typeface="Arial"/>
              </a:rPr>
              <a:t>Hitbonenut</a:t>
            </a:r>
            <a:endParaRPr sz="3600" b="0" i="0" u="none" strike="noStrike" cap="none">
              <a:solidFill>
                <a:schemeClr val="lt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5"/>
        <p:cNvGrpSpPr/>
        <p:nvPr/>
      </p:nvGrpSpPr>
      <p:grpSpPr>
        <a:xfrm>
          <a:off x="0" y="0"/>
          <a:ext cx="0" cy="0"/>
          <a:chOff x="0" y="0"/>
          <a:chExt cx="0" cy="0"/>
        </a:xfrm>
      </p:grpSpPr>
      <p:sp>
        <p:nvSpPr>
          <p:cNvPr id="536" name="Google Shape;536;p19"/>
          <p:cNvSpPr txBox="1">
            <a:spLocks noGrp="1"/>
          </p:cNvSpPr>
          <p:nvPr>
            <p:ph type="title" idx="4294967295"/>
          </p:nvPr>
        </p:nvSpPr>
        <p:spPr>
          <a:xfrm>
            <a:off x="761200" y="736125"/>
            <a:ext cx="7078500" cy="3544800"/>
          </a:xfrm>
          <a:prstGeom prst="rect">
            <a:avLst/>
          </a:prstGeom>
          <a:noFill/>
          <a:ln>
            <a:noFill/>
          </a:ln>
        </p:spPr>
        <p:txBody>
          <a:bodyPr spcFirstLastPara="1" wrap="square" lIns="91425" tIns="91425" rIns="91425" bIns="91425" anchor="t" anchorCtr="0">
            <a:noAutofit/>
          </a:bodyPr>
          <a:lstStyle/>
          <a:p>
            <a:pPr marL="0" lvl="0" indent="0" algn="ctr" rtl="0">
              <a:lnSpc>
                <a:spcPct val="200000"/>
              </a:lnSpc>
              <a:spcBef>
                <a:spcPts val="0"/>
              </a:spcBef>
              <a:spcAft>
                <a:spcPts val="0"/>
              </a:spcAft>
              <a:buSzPts val="3000"/>
              <a:buNone/>
            </a:pPr>
            <a:r>
              <a:rPr lang="en" b="0">
                <a:solidFill>
                  <a:schemeClr val="lt1"/>
                </a:solidFill>
                <a:latin typeface="Arial"/>
                <a:ea typeface="Arial"/>
                <a:cs typeface="Arial"/>
                <a:sym typeface="Arial"/>
              </a:rPr>
              <a:t>Go Above: Different Pathways</a:t>
            </a:r>
            <a:endParaRPr b="0">
              <a:solidFill>
                <a:schemeClr val="lt1"/>
              </a:solidFill>
              <a:latin typeface="Arial"/>
              <a:ea typeface="Arial"/>
              <a:cs typeface="Arial"/>
              <a:sym typeface="Arial"/>
            </a:endParaRPr>
          </a:p>
          <a:p>
            <a:pPr marL="457200" lvl="0" indent="-342900" algn="l" rtl="0">
              <a:lnSpc>
                <a:spcPct val="150000"/>
              </a:lnSpc>
              <a:spcBef>
                <a:spcPts val="500"/>
              </a:spcBef>
              <a:spcAft>
                <a:spcPts val="0"/>
              </a:spcAft>
              <a:buClr>
                <a:schemeClr val="lt1"/>
              </a:buClr>
              <a:buSzPts val="1800"/>
              <a:buFont typeface="Arial"/>
              <a:buChar char="●"/>
            </a:pPr>
            <a:r>
              <a:rPr lang="en" sz="1800">
                <a:solidFill>
                  <a:schemeClr val="lt1"/>
                </a:solidFill>
                <a:latin typeface="Arial"/>
                <a:ea typeface="Arial"/>
                <a:cs typeface="Arial"/>
                <a:sym typeface="Arial"/>
              </a:rPr>
              <a:t>Strengthen Emunah/Bitachon (Faith, Trust) Daily</a:t>
            </a:r>
            <a:endParaRPr sz="1800">
              <a:solidFill>
                <a:schemeClr val="lt1"/>
              </a:solidFill>
              <a:latin typeface="Arial"/>
              <a:ea typeface="Arial"/>
              <a:cs typeface="Arial"/>
              <a:sym typeface="Arial"/>
            </a:endParaRPr>
          </a:p>
          <a:p>
            <a:pPr marL="457200" lvl="0" indent="-342900" algn="l" rtl="0">
              <a:lnSpc>
                <a:spcPct val="150000"/>
              </a:lnSpc>
              <a:spcBef>
                <a:spcPts val="0"/>
              </a:spcBef>
              <a:spcAft>
                <a:spcPts val="0"/>
              </a:spcAft>
              <a:buClr>
                <a:schemeClr val="lt1"/>
              </a:buClr>
              <a:buSzPts val="1800"/>
              <a:buFont typeface="Arial"/>
              <a:buChar char="●"/>
            </a:pPr>
            <a:r>
              <a:rPr lang="en" sz="1800">
                <a:solidFill>
                  <a:schemeClr val="lt1"/>
                </a:solidFill>
                <a:latin typeface="Arial"/>
                <a:ea typeface="Arial"/>
                <a:cs typeface="Arial"/>
                <a:sym typeface="Arial"/>
              </a:rPr>
              <a:t>Kabbalah (Everything is G-dly)</a:t>
            </a:r>
            <a:endParaRPr sz="1800">
              <a:solidFill>
                <a:schemeClr val="lt1"/>
              </a:solidFill>
              <a:latin typeface="Arial"/>
              <a:ea typeface="Arial"/>
              <a:cs typeface="Arial"/>
              <a:sym typeface="Arial"/>
            </a:endParaRPr>
          </a:p>
          <a:p>
            <a:pPr marL="457200" lvl="0" indent="-342900" algn="l" rtl="0">
              <a:lnSpc>
                <a:spcPct val="150000"/>
              </a:lnSpc>
              <a:spcBef>
                <a:spcPts val="0"/>
              </a:spcBef>
              <a:spcAft>
                <a:spcPts val="0"/>
              </a:spcAft>
              <a:buClr>
                <a:schemeClr val="lt1"/>
              </a:buClr>
              <a:buSzPts val="1800"/>
              <a:buFont typeface="Arial"/>
              <a:buChar char="●"/>
            </a:pPr>
            <a:r>
              <a:rPr lang="en" sz="1800">
                <a:solidFill>
                  <a:schemeClr val="lt1"/>
                </a:solidFill>
                <a:latin typeface="Arial"/>
                <a:ea typeface="Arial"/>
                <a:cs typeface="Arial"/>
                <a:sym typeface="Arial"/>
              </a:rPr>
              <a:t>Hashkafa / Mussar</a:t>
            </a:r>
            <a:endParaRPr sz="1800">
              <a:solidFill>
                <a:schemeClr val="lt1"/>
              </a:solidFill>
              <a:latin typeface="Arial"/>
              <a:ea typeface="Arial"/>
              <a:cs typeface="Arial"/>
              <a:sym typeface="Arial"/>
            </a:endParaRPr>
          </a:p>
          <a:p>
            <a:pPr marL="0" lvl="0" indent="0" algn="l" rtl="0">
              <a:lnSpc>
                <a:spcPct val="200000"/>
              </a:lnSpc>
              <a:spcBef>
                <a:spcPts val="500"/>
              </a:spcBef>
              <a:spcAft>
                <a:spcPts val="0"/>
              </a:spcAft>
              <a:buSzPts val="3000"/>
              <a:buNone/>
            </a:pPr>
            <a:endParaRPr b="0">
              <a:solidFill>
                <a:schemeClr val="lt1"/>
              </a:solidFill>
              <a:latin typeface="Arial"/>
              <a:ea typeface="Arial"/>
              <a:cs typeface="Arial"/>
              <a:sym typeface="Arial"/>
            </a:endParaRPr>
          </a:p>
          <a:p>
            <a:pPr marL="0" lvl="0" indent="0" algn="l" rtl="0">
              <a:lnSpc>
                <a:spcPct val="115000"/>
              </a:lnSpc>
              <a:spcBef>
                <a:spcPts val="500"/>
              </a:spcBef>
              <a:spcAft>
                <a:spcPts val="500"/>
              </a:spcAft>
              <a:buSzPts val="3000"/>
              <a:buNone/>
            </a:pPr>
            <a:endParaRPr sz="1050" b="0">
              <a:solidFill>
                <a:srgbClr val="666666"/>
              </a:solidFill>
              <a:latin typeface="Georgia"/>
              <a:ea typeface="Georgia"/>
              <a:cs typeface="Georgia"/>
              <a:sym typeface="Georgi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0"/>
        <p:cNvGrpSpPr/>
        <p:nvPr/>
      </p:nvGrpSpPr>
      <p:grpSpPr>
        <a:xfrm>
          <a:off x="0" y="0"/>
          <a:ext cx="0" cy="0"/>
          <a:chOff x="0" y="0"/>
          <a:chExt cx="0" cy="0"/>
        </a:xfrm>
      </p:grpSpPr>
      <p:sp>
        <p:nvSpPr>
          <p:cNvPr id="541" name="Google Shape;541;p20"/>
          <p:cNvSpPr txBox="1"/>
          <p:nvPr/>
        </p:nvSpPr>
        <p:spPr>
          <a:xfrm>
            <a:off x="610950" y="1349825"/>
            <a:ext cx="6031500" cy="31188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rgbClr val="000000"/>
              </a:buClr>
              <a:buSzPts val="1800"/>
              <a:buFont typeface="Arial"/>
              <a:buChar char="●"/>
            </a:pPr>
            <a:r>
              <a:rPr lang="en" sz="1800" b="1" i="0" u="none" strike="noStrike" cap="none">
                <a:solidFill>
                  <a:srgbClr val="000000"/>
                </a:solidFill>
                <a:latin typeface="Arial"/>
                <a:ea typeface="Arial"/>
                <a:cs typeface="Arial"/>
                <a:sym typeface="Arial"/>
              </a:rPr>
              <a:t>Introduction about the purpose of the program (to increase trust in G-d) </a:t>
            </a:r>
            <a:endParaRPr sz="1800" b="1" i="0" u="none" strike="noStrike" cap="none">
              <a:solidFill>
                <a:srgbClr val="000000"/>
              </a:solidFill>
              <a:latin typeface="Arial"/>
              <a:ea typeface="Arial"/>
              <a:cs typeface="Arial"/>
              <a:sym typeface="Arial"/>
            </a:endParaRPr>
          </a:p>
          <a:p>
            <a:pPr marL="457200" marR="0" lvl="0" indent="-342900" algn="l" rtl="0">
              <a:lnSpc>
                <a:spcPct val="115000"/>
              </a:lnSpc>
              <a:spcBef>
                <a:spcPts val="0"/>
              </a:spcBef>
              <a:spcAft>
                <a:spcPts val="0"/>
              </a:spcAft>
              <a:buClr>
                <a:srgbClr val="000000"/>
              </a:buClr>
              <a:buSzPts val="1800"/>
              <a:buFont typeface="Arial"/>
              <a:buChar char="●"/>
            </a:pPr>
            <a:r>
              <a:rPr lang="en" sz="1800" b="1" i="0" u="none" strike="noStrike" cap="none">
                <a:solidFill>
                  <a:srgbClr val="000000"/>
                </a:solidFill>
                <a:latin typeface="Arial"/>
                <a:ea typeface="Arial"/>
                <a:cs typeface="Arial"/>
                <a:sym typeface="Arial"/>
              </a:rPr>
              <a:t>Inspiring anecdotes about belief</a:t>
            </a:r>
            <a:endParaRPr sz="1800" b="1" i="0" u="none" strike="noStrike" cap="none">
              <a:solidFill>
                <a:srgbClr val="000000"/>
              </a:solidFill>
              <a:latin typeface="Arial"/>
              <a:ea typeface="Arial"/>
              <a:cs typeface="Arial"/>
              <a:sym typeface="Arial"/>
            </a:endParaRPr>
          </a:p>
          <a:p>
            <a:pPr marL="457200" marR="0" lvl="0" indent="-342900" algn="l" rtl="0">
              <a:lnSpc>
                <a:spcPct val="115000"/>
              </a:lnSpc>
              <a:spcBef>
                <a:spcPts val="0"/>
              </a:spcBef>
              <a:spcAft>
                <a:spcPts val="0"/>
              </a:spcAft>
              <a:buClr>
                <a:srgbClr val="000000"/>
              </a:buClr>
              <a:buSzPts val="1800"/>
              <a:buFont typeface="Arial"/>
              <a:buChar char="●"/>
            </a:pPr>
            <a:r>
              <a:rPr lang="en" sz="1800" b="1" i="0" u="none" strike="noStrike" cap="none">
                <a:solidFill>
                  <a:srgbClr val="000000"/>
                </a:solidFill>
                <a:latin typeface="Arial"/>
                <a:ea typeface="Arial"/>
                <a:cs typeface="Arial"/>
                <a:sym typeface="Arial"/>
              </a:rPr>
              <a:t>Reading four passages from Torah sources about belief</a:t>
            </a:r>
            <a:endParaRPr sz="1800" b="1" i="0" u="none" strike="noStrike" cap="none">
              <a:solidFill>
                <a:srgbClr val="000000"/>
              </a:solidFill>
              <a:latin typeface="Arial"/>
              <a:ea typeface="Arial"/>
              <a:cs typeface="Arial"/>
              <a:sym typeface="Arial"/>
            </a:endParaRPr>
          </a:p>
          <a:p>
            <a:pPr marL="457200" marR="0" lvl="0" indent="-342900" algn="l" rtl="0">
              <a:lnSpc>
                <a:spcPct val="115000"/>
              </a:lnSpc>
              <a:spcBef>
                <a:spcPts val="0"/>
              </a:spcBef>
              <a:spcAft>
                <a:spcPts val="0"/>
              </a:spcAft>
              <a:buClr>
                <a:srgbClr val="000000"/>
              </a:buClr>
              <a:buSzPts val="1800"/>
              <a:buFont typeface="Arial"/>
              <a:buChar char="●"/>
            </a:pPr>
            <a:r>
              <a:rPr lang="en" sz="1800" b="1" i="0" u="none" strike="noStrike" cap="none">
                <a:solidFill>
                  <a:srgbClr val="000000"/>
                </a:solidFill>
                <a:latin typeface="Arial"/>
                <a:ea typeface="Arial"/>
                <a:cs typeface="Arial"/>
                <a:sym typeface="Arial"/>
              </a:rPr>
              <a:t>Picturing a person you trust and imagining that he/she was sent by G-d to help you </a:t>
            </a:r>
            <a:endParaRPr sz="18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42" name="Google Shape;542;p20"/>
          <p:cNvSpPr txBox="1"/>
          <p:nvPr/>
        </p:nvSpPr>
        <p:spPr>
          <a:xfrm>
            <a:off x="757750" y="362200"/>
            <a:ext cx="7745400" cy="675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Arial"/>
                <a:ea typeface="Arial"/>
                <a:cs typeface="Arial"/>
                <a:sym typeface="Arial"/>
              </a:rPr>
              <a:t>Emunah: Spiritually Integrated Therapy (SIT)</a:t>
            </a:r>
            <a:endParaRPr sz="3000" b="0" i="0" u="none" strike="noStrike" cap="none">
              <a:solidFill>
                <a:srgbClr val="000000"/>
              </a:solidFill>
              <a:latin typeface="Arial"/>
              <a:ea typeface="Arial"/>
              <a:cs typeface="Arial"/>
              <a:sym typeface="Arial"/>
            </a:endParaRPr>
          </a:p>
        </p:txBody>
      </p:sp>
      <p:pic>
        <p:nvPicPr>
          <p:cNvPr id="543" name="Google Shape;543;p20"/>
          <p:cNvPicPr preferRelativeResize="0"/>
          <p:nvPr/>
        </p:nvPicPr>
        <p:blipFill rotWithShape="1">
          <a:blip r:embed="rId4">
            <a:alphaModFix/>
          </a:blip>
          <a:srcRect/>
          <a:stretch/>
        </p:blipFill>
        <p:spPr>
          <a:xfrm>
            <a:off x="6716700" y="1349825"/>
            <a:ext cx="1914525" cy="2390775"/>
          </a:xfrm>
          <a:prstGeom prst="rect">
            <a:avLst/>
          </a:prstGeom>
          <a:noFill/>
          <a:ln>
            <a:noFill/>
          </a:ln>
        </p:spPr>
      </p:pic>
      <p:sp>
        <p:nvSpPr>
          <p:cNvPr id="544" name="Google Shape;544;p20"/>
          <p:cNvSpPr txBox="1"/>
          <p:nvPr/>
        </p:nvSpPr>
        <p:spPr>
          <a:xfrm>
            <a:off x="6804425" y="3949475"/>
            <a:ext cx="1826700" cy="33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Dr. David Rosmarin,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           Harvard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8"/>
        <p:cNvGrpSpPr/>
        <p:nvPr/>
      </p:nvGrpSpPr>
      <p:grpSpPr>
        <a:xfrm>
          <a:off x="0" y="0"/>
          <a:ext cx="0" cy="0"/>
          <a:chOff x="0" y="0"/>
          <a:chExt cx="0" cy="0"/>
        </a:xfrm>
      </p:grpSpPr>
      <p:sp>
        <p:nvSpPr>
          <p:cNvPr id="549" name="Google Shape;549;p21"/>
          <p:cNvSpPr txBox="1"/>
          <p:nvPr/>
        </p:nvSpPr>
        <p:spPr>
          <a:xfrm>
            <a:off x="1797375" y="1115400"/>
            <a:ext cx="4930500" cy="29127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0" name="Google Shape;550;p21"/>
          <p:cNvSpPr/>
          <p:nvPr/>
        </p:nvSpPr>
        <p:spPr>
          <a:xfrm>
            <a:off x="1896825" y="1054950"/>
            <a:ext cx="5442000" cy="3506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p21"/>
          <p:cNvSpPr txBox="1"/>
          <p:nvPr/>
        </p:nvSpPr>
        <p:spPr>
          <a:xfrm>
            <a:off x="2074450" y="1300075"/>
            <a:ext cx="5053800" cy="2593200"/>
          </a:xfrm>
          <a:prstGeom prst="rect">
            <a:avLst/>
          </a:prstGeom>
          <a:noFill/>
          <a:ln>
            <a:noFill/>
          </a:ln>
        </p:spPr>
        <p:txBody>
          <a:bodyPr spcFirstLastPara="1" wrap="square" lIns="91425" tIns="91425" rIns="91425" bIns="91425" anchor="t" anchorCtr="0">
            <a:noAutofit/>
          </a:bodyPr>
          <a:lstStyle/>
          <a:p>
            <a:pPr marL="457200" marR="0" lvl="0" indent="-323850" algn="l" rtl="0">
              <a:lnSpc>
                <a:spcPct val="150000"/>
              </a:lnSpc>
              <a:spcBef>
                <a:spcPts val="0"/>
              </a:spcBef>
              <a:spcAft>
                <a:spcPts val="0"/>
              </a:spcAft>
              <a:buClr>
                <a:srgbClr val="FFFFFF"/>
              </a:buClr>
              <a:buSzPts val="1500"/>
              <a:buFont typeface="Arial"/>
              <a:buChar char="●"/>
            </a:pPr>
            <a:r>
              <a:rPr lang="en" sz="1500" b="0" i="0" u="none" strike="noStrike" cap="none">
                <a:solidFill>
                  <a:srgbClr val="FFFFFF"/>
                </a:solidFill>
                <a:latin typeface="Arial"/>
                <a:ea typeface="Arial"/>
                <a:cs typeface="Arial"/>
                <a:sym typeface="Arial"/>
              </a:rPr>
              <a:t>Thinking about a precious item and trying to imagine that G-d sent  it to you </a:t>
            </a:r>
            <a:endParaRPr sz="1500" b="0" i="0" u="none" strike="noStrike" cap="none">
              <a:solidFill>
                <a:srgbClr val="FFFFFF"/>
              </a:solidFill>
              <a:latin typeface="Arial"/>
              <a:ea typeface="Arial"/>
              <a:cs typeface="Arial"/>
              <a:sym typeface="Arial"/>
            </a:endParaRPr>
          </a:p>
          <a:p>
            <a:pPr marL="457200" marR="0" lvl="0" indent="-323850" algn="l" rtl="0">
              <a:lnSpc>
                <a:spcPct val="150000"/>
              </a:lnSpc>
              <a:spcBef>
                <a:spcPts val="0"/>
              </a:spcBef>
              <a:spcAft>
                <a:spcPts val="0"/>
              </a:spcAft>
              <a:buClr>
                <a:srgbClr val="FFFFFF"/>
              </a:buClr>
              <a:buSzPts val="1500"/>
              <a:buFont typeface="Arial"/>
              <a:buChar char="●"/>
            </a:pPr>
            <a:r>
              <a:rPr lang="en" sz="1500" b="0" i="0" u="none" strike="noStrike" cap="none">
                <a:solidFill>
                  <a:srgbClr val="FFFFFF"/>
                </a:solidFill>
                <a:latin typeface="Arial"/>
                <a:ea typeface="Arial"/>
                <a:cs typeface="Arial"/>
                <a:sym typeface="Arial"/>
              </a:rPr>
              <a:t>Thinking about a stressful time in the past that turned out better than expected, and then contemplating G-d’s role in the event </a:t>
            </a:r>
            <a:endParaRPr sz="1500" b="0" i="0" u="none" strike="noStrike" cap="none">
              <a:solidFill>
                <a:srgbClr val="FFFFFF"/>
              </a:solidFill>
              <a:latin typeface="Arial"/>
              <a:ea typeface="Arial"/>
              <a:cs typeface="Arial"/>
              <a:sym typeface="Arial"/>
            </a:endParaRPr>
          </a:p>
          <a:p>
            <a:pPr marL="457200" marR="0" lvl="0" indent="-323850" algn="l" rtl="0">
              <a:lnSpc>
                <a:spcPct val="150000"/>
              </a:lnSpc>
              <a:spcBef>
                <a:spcPts val="0"/>
              </a:spcBef>
              <a:spcAft>
                <a:spcPts val="0"/>
              </a:spcAft>
              <a:buClr>
                <a:srgbClr val="FFFFFF"/>
              </a:buClr>
              <a:buSzPts val="1500"/>
              <a:buFont typeface="Arial"/>
              <a:buChar char="●"/>
            </a:pPr>
            <a:r>
              <a:rPr lang="en" sz="1500" b="0" i="0" u="none" strike="noStrike" cap="none">
                <a:solidFill>
                  <a:srgbClr val="FFFFFF"/>
                </a:solidFill>
                <a:latin typeface="Arial"/>
                <a:ea typeface="Arial"/>
                <a:cs typeface="Arial"/>
                <a:sym typeface="Arial"/>
              </a:rPr>
              <a:t>Thinking about G-d’s role while engaging in physical activity (standing up, lifting, etc.)</a:t>
            </a:r>
            <a:endParaRPr sz="1500" b="0" i="0" u="none" strike="noStrike" cap="none">
              <a:solidFill>
                <a:srgbClr val="FFFFFF"/>
              </a:solidFill>
              <a:latin typeface="Arial"/>
              <a:ea typeface="Arial"/>
              <a:cs typeface="Arial"/>
              <a:sym typeface="Arial"/>
            </a:endParaRPr>
          </a:p>
          <a:p>
            <a:pPr marL="457200" marR="0" lvl="0" indent="-323850" algn="l" rtl="0">
              <a:lnSpc>
                <a:spcPct val="150000"/>
              </a:lnSpc>
              <a:spcBef>
                <a:spcPts val="0"/>
              </a:spcBef>
              <a:spcAft>
                <a:spcPts val="0"/>
              </a:spcAft>
              <a:buClr>
                <a:srgbClr val="FFFFFF"/>
              </a:buClr>
              <a:buSzPts val="1500"/>
              <a:buFont typeface="Arial"/>
              <a:buChar char="●"/>
            </a:pPr>
            <a:r>
              <a:rPr lang="en" sz="1500" b="0" i="0" u="none" strike="noStrike" cap="none">
                <a:solidFill>
                  <a:srgbClr val="FFFFFF"/>
                </a:solidFill>
                <a:latin typeface="Arial"/>
                <a:ea typeface="Arial"/>
                <a:cs typeface="Arial"/>
                <a:sym typeface="Arial"/>
              </a:rPr>
              <a:t>Praying for help to increase trust in G-d</a:t>
            </a:r>
            <a:endParaRPr sz="1500" b="0" i="0" u="none" strike="noStrike" cap="none">
              <a:solidFill>
                <a:srgbClr val="FFFFFF"/>
              </a:solidFill>
              <a:latin typeface="Arial"/>
              <a:ea typeface="Arial"/>
              <a:cs typeface="Arial"/>
              <a:sym typeface="Arial"/>
            </a:endParaRPr>
          </a:p>
          <a:p>
            <a:pPr marL="0" marR="0" lvl="0" indent="0" algn="l" rtl="0">
              <a:lnSpc>
                <a:spcPct val="115000"/>
              </a:lnSpc>
              <a:spcBef>
                <a:spcPts val="0"/>
              </a:spcBef>
              <a:spcAft>
                <a:spcPts val="0"/>
              </a:spcAft>
              <a:buClr>
                <a:schemeClr val="dk2"/>
              </a:buClr>
              <a:buSzPts val="1100"/>
              <a:buFont typeface="Arial"/>
              <a:buNone/>
            </a:pPr>
            <a:endParaRPr sz="1400" b="0" i="0" u="none" strike="noStrike" cap="none">
              <a:solidFill>
                <a:schemeClr val="dk2"/>
              </a:solidFill>
              <a:highlight>
                <a:srgbClr val="BF9000"/>
              </a:highlight>
              <a:latin typeface="Arial"/>
              <a:ea typeface="Arial"/>
              <a:cs typeface="Arial"/>
              <a:sym typeface="Arial"/>
            </a:endParaRPr>
          </a:p>
          <a:p>
            <a:pPr marL="0" marR="0" lvl="0" indent="0" algn="l" rtl="0">
              <a:lnSpc>
                <a:spcPct val="115000"/>
              </a:lnSpc>
              <a:spcBef>
                <a:spcPts val="0"/>
              </a:spcBef>
              <a:spcAft>
                <a:spcPts val="0"/>
              </a:spcAft>
              <a:buClr>
                <a:schemeClr val="dk2"/>
              </a:buClr>
              <a:buSzPts val="1100"/>
              <a:buFont typeface="Arial"/>
              <a:buNone/>
            </a:pPr>
            <a:endParaRPr sz="1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25C"/>
            </a:gs>
          </a:gsLst>
          <a:lin ang="5400012" scaled="0"/>
        </a:gradFill>
        <a:effectLst/>
      </p:bgPr>
    </p:bg>
    <p:spTree>
      <p:nvGrpSpPr>
        <p:cNvPr id="1" name="Shape 555"/>
        <p:cNvGrpSpPr/>
        <p:nvPr/>
      </p:nvGrpSpPr>
      <p:grpSpPr>
        <a:xfrm>
          <a:off x="0" y="0"/>
          <a:ext cx="0" cy="0"/>
          <a:chOff x="0" y="0"/>
          <a:chExt cx="0" cy="0"/>
        </a:xfrm>
      </p:grpSpPr>
      <p:sp>
        <p:nvSpPr>
          <p:cNvPr id="556" name="Google Shape;556;p22"/>
          <p:cNvSpPr txBox="1"/>
          <p:nvPr/>
        </p:nvSpPr>
        <p:spPr>
          <a:xfrm>
            <a:off x="3742650" y="236625"/>
            <a:ext cx="4056600" cy="95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Arial"/>
                <a:ea typeface="Arial"/>
                <a:cs typeface="Arial"/>
                <a:sym typeface="Arial"/>
              </a:rPr>
              <a:t>Results</a:t>
            </a:r>
            <a:endParaRPr sz="3000" b="0" i="0" u="none" strike="noStrike" cap="none">
              <a:solidFill>
                <a:srgbClr val="000000"/>
              </a:solidFill>
              <a:latin typeface="Arial"/>
              <a:ea typeface="Arial"/>
              <a:cs typeface="Arial"/>
              <a:sym typeface="Arial"/>
            </a:endParaRPr>
          </a:p>
        </p:txBody>
      </p:sp>
      <p:sp>
        <p:nvSpPr>
          <p:cNvPr id="557" name="Google Shape;557;p22"/>
          <p:cNvSpPr txBox="1"/>
          <p:nvPr/>
        </p:nvSpPr>
        <p:spPr>
          <a:xfrm>
            <a:off x="442625" y="993125"/>
            <a:ext cx="4880700" cy="2884200"/>
          </a:xfrm>
          <a:prstGeom prst="rect">
            <a:avLst/>
          </a:prstGeom>
          <a:noFill/>
          <a:ln>
            <a:noFill/>
          </a:ln>
        </p:spPr>
        <p:txBody>
          <a:bodyPr spcFirstLastPara="1" wrap="square" lIns="91425" tIns="91425" rIns="91425" bIns="91425" anchor="t" anchorCtr="0">
            <a:noAutofit/>
          </a:bodyPr>
          <a:lstStyle/>
          <a:p>
            <a:pPr marL="457200" marR="0" lvl="0" indent="-361950" algn="l" rtl="0">
              <a:lnSpc>
                <a:spcPct val="100000"/>
              </a:lnSpc>
              <a:spcBef>
                <a:spcPts val="0"/>
              </a:spcBef>
              <a:spcAft>
                <a:spcPts val="0"/>
              </a:spcAft>
              <a:buClr>
                <a:srgbClr val="000000"/>
              </a:buClr>
              <a:buSzPts val="2100"/>
              <a:buFont typeface="Arial"/>
              <a:buChar char="●"/>
            </a:pPr>
            <a:r>
              <a:rPr lang="en" sz="2100" b="0" i="0" u="none" strike="noStrike" cap="none">
                <a:solidFill>
                  <a:srgbClr val="000000"/>
                </a:solidFill>
                <a:latin typeface="Arial"/>
                <a:ea typeface="Arial"/>
                <a:cs typeface="Arial"/>
                <a:sym typeface="Arial"/>
              </a:rPr>
              <a:t>SIT participants showed significantly reduced levels of stress, worry, and symptoms of depression from following the prescribed regimen. </a:t>
            </a:r>
            <a:endParaRPr sz="2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2100" b="0" i="0" u="none" strike="noStrike" cap="none">
              <a:solidFill>
                <a:srgbClr val="000000"/>
              </a:solidFill>
              <a:latin typeface="Arial"/>
              <a:ea typeface="Arial"/>
              <a:cs typeface="Arial"/>
              <a:sym typeface="Arial"/>
            </a:endParaRPr>
          </a:p>
          <a:p>
            <a:pPr marL="457200" marR="0" lvl="0" indent="-361950" algn="l" rtl="0">
              <a:lnSpc>
                <a:spcPct val="100000"/>
              </a:lnSpc>
              <a:spcBef>
                <a:spcPts val="0"/>
              </a:spcBef>
              <a:spcAft>
                <a:spcPts val="0"/>
              </a:spcAft>
              <a:buClr>
                <a:srgbClr val="000000"/>
              </a:buClr>
              <a:buSzPts val="2100"/>
              <a:buFont typeface="Arial"/>
              <a:buChar char="●"/>
            </a:pPr>
            <a:r>
              <a:rPr lang="en" sz="2100" b="0" i="0" u="none" strike="noStrike" cap="none">
                <a:solidFill>
                  <a:srgbClr val="000000"/>
                </a:solidFill>
                <a:latin typeface="Arial"/>
                <a:ea typeface="Arial"/>
                <a:cs typeface="Arial"/>
                <a:sym typeface="Arial"/>
              </a:rPr>
              <a:t>They also reported “greater belief in treatment credibility, greater expectancies from treatment and greater treatment satisfaction than PMR participants.” </a:t>
            </a:r>
            <a:endParaRPr sz="2100" b="0" i="0" u="none" strike="noStrike" cap="none">
              <a:solidFill>
                <a:srgbClr val="000000"/>
              </a:solidFill>
              <a:latin typeface="Arial"/>
              <a:ea typeface="Arial"/>
              <a:cs typeface="Arial"/>
              <a:sym typeface="Arial"/>
            </a:endParaRPr>
          </a:p>
        </p:txBody>
      </p:sp>
      <p:pic>
        <p:nvPicPr>
          <p:cNvPr id="558" name="Google Shape;558;p22"/>
          <p:cNvPicPr preferRelativeResize="0"/>
          <p:nvPr/>
        </p:nvPicPr>
        <p:blipFill rotWithShape="1">
          <a:blip r:embed="rId3">
            <a:alphaModFix/>
          </a:blip>
          <a:srcRect/>
          <a:stretch/>
        </p:blipFill>
        <p:spPr>
          <a:xfrm>
            <a:off x="6034625" y="1511288"/>
            <a:ext cx="2466975" cy="18478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2"/>
        <p:cNvGrpSpPr/>
        <p:nvPr/>
      </p:nvGrpSpPr>
      <p:grpSpPr>
        <a:xfrm>
          <a:off x="0" y="0"/>
          <a:ext cx="0" cy="0"/>
          <a:chOff x="0" y="0"/>
          <a:chExt cx="0" cy="0"/>
        </a:xfrm>
      </p:grpSpPr>
      <p:sp>
        <p:nvSpPr>
          <p:cNvPr id="563" name="Google Shape;563;p23"/>
          <p:cNvSpPr txBox="1"/>
          <p:nvPr/>
        </p:nvSpPr>
        <p:spPr>
          <a:xfrm>
            <a:off x="1797375" y="1115400"/>
            <a:ext cx="4930500" cy="29127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p23"/>
          <p:cNvSpPr txBox="1"/>
          <p:nvPr/>
        </p:nvSpPr>
        <p:spPr>
          <a:xfrm>
            <a:off x="971725" y="818100"/>
            <a:ext cx="5053800" cy="2207100"/>
          </a:xfrm>
          <a:prstGeom prst="rect">
            <a:avLst/>
          </a:prstGeom>
          <a:noFill/>
          <a:ln>
            <a:noFill/>
          </a:ln>
        </p:spPr>
        <p:txBody>
          <a:bodyPr spcFirstLastPara="1" wrap="square" lIns="91425" tIns="91425" rIns="91425" bIns="91425" anchor="t" anchorCtr="0">
            <a:noAutofit/>
          </a:bodyPr>
          <a:lstStyle/>
          <a:p>
            <a:pPr marL="0" marR="0" lvl="0" indent="0" algn="l" rtl="0">
              <a:lnSpc>
                <a:spcPct val="15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“Just now I dispatched a telegram to you: I am most surprised at your low spirits. You should follow the directives of two medical specialists, and muster strength in your trust in G-d, Who will no doubt restore your former health. With blessings for a speedy recovery.  People study, and study — but when it comes to practical application, where’s the trust?</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You should study, three or four times over, ‘Shaar HaBitachon (The Gate of Trust)’ in Chovos HaLevavos (Duties of the Heart). It goes without saying that I do not mean that you should study it all at once, but in the course of a few weeks. </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 </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With blessings for a speedy recovery, and awaiting good news of your physical and spiritual health.”</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1100"/>
              <a:buFont typeface="Arial"/>
              <a:buNone/>
            </a:pPr>
            <a:endParaRPr sz="1200" b="0" i="0" u="none" strike="noStrike" cap="none">
              <a:solidFill>
                <a:schemeClr val="dk2"/>
              </a:solidFill>
              <a:highlight>
                <a:srgbClr val="000000"/>
              </a:highlight>
              <a:latin typeface="Arial"/>
              <a:ea typeface="Arial"/>
              <a:cs typeface="Arial"/>
              <a:sym typeface="Arial"/>
            </a:endParaRPr>
          </a:p>
          <a:p>
            <a:pPr marL="0" marR="0" lvl="0" indent="0" algn="l" rtl="0">
              <a:lnSpc>
                <a:spcPct val="100000"/>
              </a:lnSpc>
              <a:spcBef>
                <a:spcPts val="0"/>
              </a:spcBef>
              <a:spcAft>
                <a:spcPts val="0"/>
              </a:spcAft>
              <a:buClr>
                <a:schemeClr val="dk2"/>
              </a:buClr>
              <a:buSzPts val="1100"/>
              <a:buFont typeface="Arial"/>
              <a:buNone/>
            </a:pPr>
            <a:endParaRPr sz="12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pic>
        <p:nvPicPr>
          <p:cNvPr id="565" name="Google Shape;565;p23"/>
          <p:cNvPicPr preferRelativeResize="0"/>
          <p:nvPr/>
        </p:nvPicPr>
        <p:blipFill rotWithShape="1">
          <a:blip r:embed="rId4">
            <a:alphaModFix/>
          </a:blip>
          <a:srcRect/>
          <a:stretch/>
        </p:blipFill>
        <p:spPr>
          <a:xfrm>
            <a:off x="6347300" y="1247975"/>
            <a:ext cx="2295700" cy="1818200"/>
          </a:xfrm>
          <a:prstGeom prst="rect">
            <a:avLst/>
          </a:prstGeom>
          <a:noFill/>
          <a:ln>
            <a:noFill/>
          </a:ln>
        </p:spPr>
      </p:pic>
      <p:sp>
        <p:nvSpPr>
          <p:cNvPr id="566" name="Google Shape;566;p23"/>
          <p:cNvSpPr txBox="1"/>
          <p:nvPr/>
        </p:nvSpPr>
        <p:spPr>
          <a:xfrm>
            <a:off x="2206725" y="517800"/>
            <a:ext cx="4111800" cy="597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Arial"/>
                <a:ea typeface="Arial"/>
                <a:cs typeface="Arial"/>
                <a:sym typeface="Arial"/>
              </a:rPr>
              <a:t>The Gate of Trust</a:t>
            </a:r>
            <a:endParaRPr sz="3000" b="0" i="0" u="none" strike="noStrike" cap="none">
              <a:solidFill>
                <a:srgbClr val="000000"/>
              </a:solidFill>
              <a:latin typeface="Arial"/>
              <a:ea typeface="Arial"/>
              <a:cs typeface="Arial"/>
              <a:sym typeface="Arial"/>
            </a:endParaRPr>
          </a:p>
        </p:txBody>
      </p:sp>
      <p:sp>
        <p:nvSpPr>
          <p:cNvPr id="567" name="Google Shape;567;p23"/>
          <p:cNvSpPr txBox="1"/>
          <p:nvPr/>
        </p:nvSpPr>
        <p:spPr>
          <a:xfrm>
            <a:off x="6294400" y="3215550"/>
            <a:ext cx="2553900" cy="355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Rabbi Menachem Schneerson, Z”l</a:t>
            </a:r>
            <a:endParaRPr sz="1100" b="1"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1"/>
        <p:cNvGrpSpPr/>
        <p:nvPr/>
      </p:nvGrpSpPr>
      <p:grpSpPr>
        <a:xfrm>
          <a:off x="0" y="0"/>
          <a:ext cx="0" cy="0"/>
          <a:chOff x="0" y="0"/>
          <a:chExt cx="0" cy="0"/>
        </a:xfrm>
      </p:grpSpPr>
      <p:sp>
        <p:nvSpPr>
          <p:cNvPr id="572" name="Google Shape;572;p24"/>
          <p:cNvSpPr txBox="1"/>
          <p:nvPr/>
        </p:nvSpPr>
        <p:spPr>
          <a:xfrm>
            <a:off x="718525" y="1131200"/>
            <a:ext cx="7256400" cy="27993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30000"/>
              </a:lnSpc>
              <a:spcBef>
                <a:spcPts val="0"/>
              </a:spcBef>
              <a:spcAft>
                <a:spcPts val="0"/>
              </a:spcAft>
              <a:buClr>
                <a:srgbClr val="FFFFFF"/>
              </a:buClr>
              <a:buSzPts val="1400"/>
              <a:buFont typeface="Arial"/>
              <a:buChar char="●"/>
            </a:pPr>
            <a:r>
              <a:rPr lang="en" sz="1400" b="1" i="0" u="none" strike="noStrike" cap="none">
                <a:solidFill>
                  <a:srgbClr val="FFFFFF"/>
                </a:solidFill>
                <a:latin typeface="Arial"/>
                <a:ea typeface="Arial"/>
                <a:cs typeface="Arial"/>
                <a:sym typeface="Arial"/>
              </a:rPr>
              <a:t>Introduction - Benefits of trust </a:t>
            </a:r>
            <a:endParaRPr sz="1400" b="1" i="0" u="none" strike="noStrike" cap="none">
              <a:solidFill>
                <a:srgbClr val="FFFFFF"/>
              </a:solidFill>
              <a:latin typeface="Arial"/>
              <a:ea typeface="Arial"/>
              <a:cs typeface="Arial"/>
              <a:sym typeface="Arial"/>
            </a:endParaRPr>
          </a:p>
          <a:p>
            <a:pPr marL="457200" marR="0" lvl="0" indent="-317500" algn="l" rtl="0">
              <a:lnSpc>
                <a:spcPct val="130000"/>
              </a:lnSpc>
              <a:spcBef>
                <a:spcPts val="0"/>
              </a:spcBef>
              <a:spcAft>
                <a:spcPts val="0"/>
              </a:spcAft>
              <a:buClr>
                <a:srgbClr val="FFFFFF"/>
              </a:buClr>
              <a:buSzPts val="1400"/>
              <a:buFont typeface="Arial"/>
              <a:buChar char="●"/>
            </a:pPr>
            <a:r>
              <a:rPr lang="en" sz="1400" b="1" i="0" u="none" strike="noStrike" cap="none">
                <a:solidFill>
                  <a:srgbClr val="FFFFFF"/>
                </a:solidFill>
                <a:latin typeface="Arial"/>
                <a:ea typeface="Arial"/>
                <a:cs typeface="Arial"/>
                <a:sym typeface="Arial"/>
              </a:rPr>
              <a:t>Chapter 1 - What is trust </a:t>
            </a:r>
            <a:endParaRPr sz="1400" b="1" i="0" u="none" strike="noStrike" cap="none">
              <a:solidFill>
                <a:srgbClr val="FFFFFF"/>
              </a:solidFill>
              <a:latin typeface="Arial"/>
              <a:ea typeface="Arial"/>
              <a:cs typeface="Arial"/>
              <a:sym typeface="Arial"/>
            </a:endParaRPr>
          </a:p>
          <a:p>
            <a:pPr marL="457200" marR="0" lvl="0" indent="-317500" algn="l" rtl="0">
              <a:lnSpc>
                <a:spcPct val="130000"/>
              </a:lnSpc>
              <a:spcBef>
                <a:spcPts val="0"/>
              </a:spcBef>
              <a:spcAft>
                <a:spcPts val="0"/>
              </a:spcAft>
              <a:buClr>
                <a:srgbClr val="FFFFFF"/>
              </a:buClr>
              <a:buSzPts val="1400"/>
              <a:buFont typeface="Arial"/>
              <a:buChar char="●"/>
            </a:pPr>
            <a:r>
              <a:rPr lang="en" sz="1400" b="1" i="0" u="none" strike="noStrike" cap="none">
                <a:solidFill>
                  <a:srgbClr val="FFFFFF"/>
                </a:solidFill>
                <a:latin typeface="Arial"/>
                <a:ea typeface="Arial"/>
                <a:cs typeface="Arial"/>
                <a:sym typeface="Arial"/>
              </a:rPr>
              <a:t>Chapter 2 - The criteria for trusting someone </a:t>
            </a:r>
            <a:endParaRPr sz="1400" b="1" i="0" u="none" strike="noStrike" cap="none">
              <a:solidFill>
                <a:srgbClr val="FFFFFF"/>
              </a:solidFill>
              <a:latin typeface="Arial"/>
              <a:ea typeface="Arial"/>
              <a:cs typeface="Arial"/>
              <a:sym typeface="Arial"/>
            </a:endParaRPr>
          </a:p>
          <a:p>
            <a:pPr marL="457200" marR="0" lvl="0" indent="-317500" algn="l" rtl="0">
              <a:lnSpc>
                <a:spcPct val="130000"/>
              </a:lnSpc>
              <a:spcBef>
                <a:spcPts val="0"/>
              </a:spcBef>
              <a:spcAft>
                <a:spcPts val="0"/>
              </a:spcAft>
              <a:buClr>
                <a:srgbClr val="FFFFFF"/>
              </a:buClr>
              <a:buSzPts val="1400"/>
              <a:buFont typeface="Arial"/>
              <a:buChar char="●"/>
            </a:pPr>
            <a:r>
              <a:rPr lang="en" sz="1400" b="1" i="0" u="none" strike="noStrike" cap="none">
                <a:solidFill>
                  <a:srgbClr val="FFFFFF"/>
                </a:solidFill>
                <a:latin typeface="Arial"/>
                <a:ea typeface="Arial"/>
                <a:cs typeface="Arial"/>
                <a:sym typeface="Arial"/>
              </a:rPr>
              <a:t>Chapter 3 - The prerequisites to trusting in G-d </a:t>
            </a:r>
            <a:endParaRPr sz="1400" b="1" i="0" u="none" strike="noStrike" cap="none">
              <a:solidFill>
                <a:srgbClr val="FFFFFF"/>
              </a:solidFill>
              <a:latin typeface="Arial"/>
              <a:ea typeface="Arial"/>
              <a:cs typeface="Arial"/>
              <a:sym typeface="Arial"/>
            </a:endParaRPr>
          </a:p>
          <a:p>
            <a:pPr marL="457200" marR="0" lvl="0" indent="-317500" algn="l" rtl="0">
              <a:lnSpc>
                <a:spcPct val="130000"/>
              </a:lnSpc>
              <a:spcBef>
                <a:spcPts val="0"/>
              </a:spcBef>
              <a:spcAft>
                <a:spcPts val="0"/>
              </a:spcAft>
              <a:buClr>
                <a:srgbClr val="FFFFFF"/>
              </a:buClr>
              <a:buSzPts val="1400"/>
              <a:buFont typeface="Arial"/>
              <a:buChar char="●"/>
            </a:pPr>
            <a:r>
              <a:rPr lang="en" sz="1400" b="1" i="0" u="none" strike="noStrike" cap="none">
                <a:solidFill>
                  <a:srgbClr val="FFFFFF"/>
                </a:solidFill>
                <a:latin typeface="Arial"/>
                <a:ea typeface="Arial"/>
                <a:cs typeface="Arial"/>
                <a:sym typeface="Arial"/>
              </a:rPr>
              <a:t>Chapter 4 - When trust applies and when it does not </a:t>
            </a:r>
            <a:endParaRPr sz="1400" b="1" i="0" u="none" strike="noStrike" cap="none">
              <a:solidFill>
                <a:srgbClr val="FFFFFF"/>
              </a:solidFill>
              <a:latin typeface="Arial"/>
              <a:ea typeface="Arial"/>
              <a:cs typeface="Arial"/>
              <a:sym typeface="Arial"/>
            </a:endParaRPr>
          </a:p>
          <a:p>
            <a:pPr marL="457200" marR="0" lvl="0" indent="-317500" algn="l" rtl="0">
              <a:lnSpc>
                <a:spcPct val="130000"/>
              </a:lnSpc>
              <a:spcBef>
                <a:spcPts val="0"/>
              </a:spcBef>
              <a:spcAft>
                <a:spcPts val="0"/>
              </a:spcAft>
              <a:buClr>
                <a:srgbClr val="FFFFFF"/>
              </a:buClr>
              <a:buSzPts val="1400"/>
              <a:buFont typeface="Arial"/>
              <a:buChar char="●"/>
            </a:pPr>
            <a:r>
              <a:rPr lang="en" sz="1400" b="1" i="0" u="none" strike="noStrike" cap="none">
                <a:solidFill>
                  <a:srgbClr val="FFFFFF"/>
                </a:solidFill>
                <a:latin typeface="Arial"/>
                <a:ea typeface="Arial"/>
                <a:cs typeface="Arial"/>
                <a:sym typeface="Arial"/>
              </a:rPr>
              <a:t>Chapter 5 - The difference between one who trusts in G-d in earning a livelihood and one who does not. </a:t>
            </a:r>
            <a:endParaRPr sz="1400" b="1" i="0" u="none" strike="noStrike" cap="none">
              <a:solidFill>
                <a:srgbClr val="FFFFFF"/>
              </a:solidFill>
              <a:latin typeface="Arial"/>
              <a:ea typeface="Arial"/>
              <a:cs typeface="Arial"/>
              <a:sym typeface="Arial"/>
            </a:endParaRPr>
          </a:p>
          <a:p>
            <a:pPr marL="457200" marR="0" lvl="0" indent="-317500" algn="l" rtl="0">
              <a:lnSpc>
                <a:spcPct val="130000"/>
              </a:lnSpc>
              <a:spcBef>
                <a:spcPts val="0"/>
              </a:spcBef>
              <a:spcAft>
                <a:spcPts val="0"/>
              </a:spcAft>
              <a:buClr>
                <a:srgbClr val="FFFFFF"/>
              </a:buClr>
              <a:buSzPts val="1400"/>
              <a:buFont typeface="Arial"/>
              <a:buChar char="●"/>
            </a:pPr>
            <a:r>
              <a:rPr lang="en" sz="1400" b="1" i="0" u="none" strike="noStrike" cap="none">
                <a:solidFill>
                  <a:srgbClr val="FFFFFF"/>
                </a:solidFill>
                <a:latin typeface="Arial"/>
                <a:ea typeface="Arial"/>
                <a:cs typeface="Arial"/>
                <a:sym typeface="Arial"/>
              </a:rPr>
              <a:t>Chapter 6 - Obligation to refute those who promote delaying the service of G-d until reaching sufficient material prosperity. </a:t>
            </a:r>
            <a:endParaRPr sz="1400" b="1" i="0" u="none" strike="noStrike" cap="none">
              <a:solidFill>
                <a:srgbClr val="FFFFFF"/>
              </a:solidFill>
              <a:latin typeface="Arial"/>
              <a:ea typeface="Arial"/>
              <a:cs typeface="Arial"/>
              <a:sym typeface="Arial"/>
            </a:endParaRPr>
          </a:p>
          <a:p>
            <a:pPr marL="457200" marR="0" lvl="0" indent="-317500" algn="l" rtl="0">
              <a:lnSpc>
                <a:spcPct val="130000"/>
              </a:lnSpc>
              <a:spcBef>
                <a:spcPts val="0"/>
              </a:spcBef>
              <a:spcAft>
                <a:spcPts val="0"/>
              </a:spcAft>
              <a:buClr>
                <a:srgbClr val="FFFFFF"/>
              </a:buClr>
              <a:buSzPts val="1400"/>
              <a:buFont typeface="Arial"/>
              <a:buChar char="●"/>
            </a:pPr>
            <a:r>
              <a:rPr lang="en" sz="1400" b="1" i="0" u="none" strike="noStrike" cap="none">
                <a:solidFill>
                  <a:srgbClr val="FFFFFF"/>
                </a:solidFill>
                <a:latin typeface="Arial"/>
                <a:ea typeface="Arial"/>
                <a:cs typeface="Arial"/>
                <a:sym typeface="Arial"/>
              </a:rPr>
              <a:t>Chapter 7 - Things that damage one's trust in G-d, and a summary of the matter of trust. </a:t>
            </a:r>
            <a:endParaRPr sz="1400" b="1" i="0" u="none" strike="noStrike" cap="none">
              <a:solidFill>
                <a:srgbClr val="FFFFFF"/>
              </a:solidFill>
              <a:latin typeface="Arial"/>
              <a:ea typeface="Arial"/>
              <a:cs typeface="Arial"/>
              <a:sym typeface="Arial"/>
            </a:endParaRPr>
          </a:p>
        </p:txBody>
      </p:sp>
      <p:sp>
        <p:nvSpPr>
          <p:cNvPr id="573" name="Google Shape;573;p24"/>
          <p:cNvSpPr txBox="1"/>
          <p:nvPr/>
        </p:nvSpPr>
        <p:spPr>
          <a:xfrm>
            <a:off x="2717575" y="305900"/>
            <a:ext cx="5164800" cy="825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FFFFFF"/>
                </a:solidFill>
                <a:latin typeface="Arial"/>
                <a:ea typeface="Arial"/>
                <a:cs typeface="Arial"/>
                <a:sym typeface="Arial"/>
              </a:rPr>
              <a:t>Duties of the Heart</a:t>
            </a:r>
            <a:endParaRPr sz="3000" b="0" i="0" u="none" strike="noStrike" cap="none">
              <a:solidFill>
                <a:srgbClr val="FFFFFF"/>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7"/>
        <p:cNvGrpSpPr/>
        <p:nvPr/>
      </p:nvGrpSpPr>
      <p:grpSpPr>
        <a:xfrm>
          <a:off x="0" y="0"/>
          <a:ext cx="0" cy="0"/>
          <a:chOff x="0" y="0"/>
          <a:chExt cx="0" cy="0"/>
        </a:xfrm>
      </p:grpSpPr>
      <p:sp>
        <p:nvSpPr>
          <p:cNvPr id="578" name="Google Shape;578;p25"/>
          <p:cNvSpPr txBox="1"/>
          <p:nvPr/>
        </p:nvSpPr>
        <p:spPr>
          <a:xfrm>
            <a:off x="718525" y="1131200"/>
            <a:ext cx="7256400" cy="2799300"/>
          </a:xfrm>
          <a:prstGeom prst="rect">
            <a:avLst/>
          </a:prstGeom>
          <a:noFill/>
          <a:ln>
            <a:noFill/>
          </a:ln>
        </p:spPr>
        <p:txBody>
          <a:bodyPr spcFirstLastPara="1" wrap="square" lIns="91425" tIns="91425" rIns="91425" bIns="91425" anchor="t" anchorCtr="0">
            <a:noAutofit/>
          </a:bodyPr>
          <a:lstStyle/>
          <a:p>
            <a:pPr marL="0" marR="0" lvl="0" indent="0" algn="l" rtl="0">
              <a:lnSpc>
                <a:spcPct val="130000"/>
              </a:lnSpc>
              <a:spcBef>
                <a:spcPts val="0"/>
              </a:spcBef>
              <a:spcAft>
                <a:spcPts val="0"/>
              </a:spcAft>
              <a:buClr>
                <a:srgbClr val="000000"/>
              </a:buClr>
              <a:buSzPts val="1800"/>
              <a:buFont typeface="Arial"/>
              <a:buNone/>
            </a:pPr>
            <a:r>
              <a:rPr lang="en" sz="1800" b="1" i="0" u="none" strike="noStrike" cap="none">
                <a:solidFill>
                  <a:srgbClr val="FFFFFF"/>
                </a:solidFill>
                <a:latin typeface="Arial"/>
                <a:ea typeface="Arial"/>
                <a:cs typeface="Arial"/>
                <a:sym typeface="Arial"/>
              </a:rPr>
              <a:t>“What is trust? </a:t>
            </a:r>
            <a:endParaRPr sz="1800" b="1" i="0" u="none" strike="noStrike" cap="none">
              <a:solidFill>
                <a:srgbClr val="FFFFFF"/>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1800"/>
              <a:buFont typeface="Arial"/>
              <a:buNone/>
            </a:pPr>
            <a:r>
              <a:rPr lang="en" sz="1800" b="1" i="0" u="none" strike="noStrike" cap="none">
                <a:solidFill>
                  <a:srgbClr val="FFFFFF"/>
                </a:solidFill>
                <a:latin typeface="Arial"/>
                <a:ea typeface="Arial"/>
                <a:cs typeface="Arial"/>
                <a:sym typeface="Arial"/>
              </a:rPr>
              <a:t>Peace of mind of the one who trusts. That one relies in his heart that the one he trusts in will do what is good and proper for him on the matter he has trusted him with, according to his ability and his understanding of what will further his good.”</a:t>
            </a:r>
            <a:endParaRPr sz="1800" b="1" i="0" u="none" strike="noStrike" cap="none">
              <a:solidFill>
                <a:srgbClr val="FFFFFF"/>
              </a:solidFill>
              <a:latin typeface="Arial"/>
              <a:ea typeface="Arial"/>
              <a:cs typeface="Arial"/>
              <a:sym typeface="Arial"/>
            </a:endParaRPr>
          </a:p>
          <a:p>
            <a:pPr marL="5029200" marR="0" lvl="0" indent="457200" algn="l" rtl="0">
              <a:lnSpc>
                <a:spcPct val="130000"/>
              </a:lnSpc>
              <a:spcBef>
                <a:spcPts val="0"/>
              </a:spcBef>
              <a:spcAft>
                <a:spcPts val="0"/>
              </a:spcAft>
              <a:buClr>
                <a:srgbClr val="000000"/>
              </a:buClr>
              <a:buSzPts val="1800"/>
              <a:buFont typeface="Arial"/>
              <a:buNone/>
            </a:pPr>
            <a:r>
              <a:rPr lang="en" sz="1800" b="1" i="0" u="none" strike="noStrike" cap="none">
                <a:solidFill>
                  <a:srgbClr val="FFFFFF"/>
                </a:solidFill>
                <a:latin typeface="Arial"/>
                <a:ea typeface="Arial"/>
                <a:cs typeface="Arial"/>
                <a:sym typeface="Arial"/>
              </a:rPr>
              <a:t>(Introduction)</a:t>
            </a:r>
            <a:endParaRPr sz="1800" b="1" i="0" u="none" strike="noStrike" cap="none">
              <a:solidFill>
                <a:srgbClr val="FFFFFF"/>
              </a:solidFill>
              <a:latin typeface="Arial"/>
              <a:ea typeface="Arial"/>
              <a:cs typeface="Arial"/>
              <a:sym typeface="Arial"/>
            </a:endParaRPr>
          </a:p>
        </p:txBody>
      </p:sp>
      <p:sp>
        <p:nvSpPr>
          <p:cNvPr id="579" name="Google Shape;579;p25"/>
          <p:cNvSpPr txBox="1"/>
          <p:nvPr/>
        </p:nvSpPr>
        <p:spPr>
          <a:xfrm>
            <a:off x="2717575" y="305900"/>
            <a:ext cx="5164800" cy="825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FFFFFF"/>
                </a:solidFill>
                <a:latin typeface="Arial"/>
                <a:ea typeface="Arial"/>
                <a:cs typeface="Arial"/>
                <a:sym typeface="Arial"/>
              </a:rPr>
              <a:t>Duties of the Heart</a:t>
            </a:r>
            <a:endParaRPr sz="3000" b="0" i="0" u="none" strike="noStrike" cap="none">
              <a:solidFill>
                <a:srgbClr val="FFFFFF"/>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583"/>
        <p:cNvGrpSpPr/>
        <p:nvPr/>
      </p:nvGrpSpPr>
      <p:grpSpPr>
        <a:xfrm>
          <a:off x="0" y="0"/>
          <a:ext cx="0" cy="0"/>
          <a:chOff x="0" y="0"/>
          <a:chExt cx="0" cy="0"/>
        </a:xfrm>
      </p:grpSpPr>
      <p:sp>
        <p:nvSpPr>
          <p:cNvPr id="584" name="Google Shape;584;p26"/>
          <p:cNvSpPr txBox="1"/>
          <p:nvPr/>
        </p:nvSpPr>
        <p:spPr>
          <a:xfrm>
            <a:off x="736550" y="913100"/>
            <a:ext cx="5377200" cy="29883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00000"/>
              </a:lnSpc>
              <a:spcBef>
                <a:spcPts val="0"/>
              </a:spcBef>
              <a:spcAft>
                <a:spcPts val="0"/>
              </a:spcAft>
              <a:buClr>
                <a:srgbClr val="FFFFFF"/>
              </a:buClr>
              <a:buSzPts val="1600"/>
              <a:buFont typeface="Arial"/>
              <a:buChar char="●"/>
            </a:pPr>
            <a:r>
              <a:rPr lang="en" sz="1600" b="0" i="0" u="none" strike="noStrike" cap="none">
                <a:solidFill>
                  <a:srgbClr val="FFFFFF"/>
                </a:solidFill>
                <a:latin typeface="Arial"/>
                <a:ea typeface="Arial"/>
                <a:cs typeface="Arial"/>
                <a:sym typeface="Arial"/>
              </a:rPr>
              <a:t>Mindful-Based Stress Management is a spiritually-based program aimed at reducing stress and worry. </a:t>
            </a:r>
            <a:endParaRPr sz="1600" b="0" i="0" u="none" strike="noStrike" cap="none">
              <a:solidFill>
                <a:srgbClr val="FFFFFF"/>
              </a:solidFill>
              <a:latin typeface="Arial"/>
              <a:ea typeface="Arial"/>
              <a:cs typeface="Arial"/>
              <a:sym typeface="Arial"/>
            </a:endParaRPr>
          </a:p>
          <a:p>
            <a:pPr marL="457200" marR="0" lvl="0" indent="-330200" algn="l" rtl="0">
              <a:lnSpc>
                <a:spcPct val="100000"/>
              </a:lnSpc>
              <a:spcBef>
                <a:spcPts val="1000"/>
              </a:spcBef>
              <a:spcAft>
                <a:spcPts val="0"/>
              </a:spcAft>
              <a:buClr>
                <a:srgbClr val="FFFFFF"/>
              </a:buClr>
              <a:buSzPts val="1600"/>
              <a:buFont typeface="Arial"/>
              <a:buChar char="●"/>
            </a:pPr>
            <a:r>
              <a:rPr lang="en" sz="1600" b="0" i="0" u="none" strike="noStrike" cap="none">
                <a:solidFill>
                  <a:srgbClr val="FFFFFF"/>
                </a:solidFill>
                <a:latin typeface="Arial"/>
                <a:ea typeface="Arial"/>
                <a:cs typeface="Arial"/>
                <a:sym typeface="Arial"/>
              </a:rPr>
              <a:t>Developed by Rabbi Adam Stein, a clinical instructor at the Stony Brook University School of Medicine</a:t>
            </a:r>
            <a:endParaRPr sz="1600" b="0" i="0" u="none" strike="noStrike" cap="none">
              <a:solidFill>
                <a:srgbClr val="FFFFFF"/>
              </a:solidFill>
              <a:latin typeface="Arial"/>
              <a:ea typeface="Arial"/>
              <a:cs typeface="Arial"/>
              <a:sym typeface="Arial"/>
            </a:endParaRPr>
          </a:p>
          <a:p>
            <a:pPr marL="457200" marR="0" lvl="0" indent="-330200" algn="l" rtl="0">
              <a:lnSpc>
                <a:spcPct val="100000"/>
              </a:lnSpc>
              <a:spcBef>
                <a:spcPts val="1000"/>
              </a:spcBef>
              <a:spcAft>
                <a:spcPts val="0"/>
              </a:spcAft>
              <a:buClr>
                <a:srgbClr val="FFFFFF"/>
              </a:buClr>
              <a:buSzPts val="1600"/>
              <a:buFont typeface="Arial"/>
              <a:buChar char="●"/>
            </a:pPr>
            <a:r>
              <a:rPr lang="en" sz="1600" b="0" i="0" u="none" strike="noStrike" cap="none">
                <a:solidFill>
                  <a:srgbClr val="FFFFFF"/>
                </a:solidFill>
                <a:latin typeface="Arial"/>
                <a:ea typeface="Arial"/>
                <a:cs typeface="Arial"/>
                <a:sym typeface="Arial"/>
              </a:rPr>
              <a:t>8 workshops (15 minutes per day) based on guided meditations that teach participants ways of “‘Living in the Moment’ devoid of stress, worry and anxiety.”  </a:t>
            </a:r>
            <a:endParaRPr sz="1600" b="0" i="0" u="none" strike="noStrike" cap="none">
              <a:solidFill>
                <a:srgbClr val="FFFFFF"/>
              </a:solidFill>
              <a:latin typeface="Arial"/>
              <a:ea typeface="Arial"/>
              <a:cs typeface="Arial"/>
              <a:sym typeface="Arial"/>
            </a:endParaRPr>
          </a:p>
          <a:p>
            <a:pPr marL="457200" marR="0" lvl="0" indent="-330200" algn="l" rtl="0">
              <a:lnSpc>
                <a:spcPct val="100000"/>
              </a:lnSpc>
              <a:spcBef>
                <a:spcPts val="1000"/>
              </a:spcBef>
              <a:spcAft>
                <a:spcPts val="0"/>
              </a:spcAft>
              <a:buClr>
                <a:srgbClr val="FFFFFF"/>
              </a:buClr>
              <a:buSzPts val="1600"/>
              <a:buFont typeface="Arial"/>
              <a:buChar char="●"/>
            </a:pPr>
            <a:r>
              <a:rPr lang="en" sz="1600" b="0" i="0" u="none" strike="noStrike" cap="none">
                <a:solidFill>
                  <a:srgbClr val="FFFFFF"/>
                </a:solidFill>
                <a:latin typeface="Arial"/>
                <a:ea typeface="Arial"/>
                <a:cs typeface="Arial"/>
                <a:sym typeface="Arial"/>
              </a:rPr>
              <a:t>Based on the concept that G-d recreates the world continuously, every single moment. </a:t>
            </a:r>
            <a:endParaRPr sz="1600" b="1" i="0" u="none" strike="noStrike" cap="none">
              <a:solidFill>
                <a:srgbClr val="FFFFFF"/>
              </a:solidFill>
              <a:latin typeface="Arial"/>
              <a:ea typeface="Arial"/>
              <a:cs typeface="Arial"/>
              <a:sym typeface="Arial"/>
            </a:endParaRPr>
          </a:p>
          <a:p>
            <a:pPr marL="0" marR="0" lvl="0" indent="0" algn="l" rtl="0">
              <a:lnSpc>
                <a:spcPct val="100000"/>
              </a:lnSpc>
              <a:spcBef>
                <a:spcPts val="1000"/>
              </a:spcBef>
              <a:spcAft>
                <a:spcPts val="0"/>
              </a:spcAft>
              <a:buClr>
                <a:schemeClr val="dk2"/>
              </a:buClr>
              <a:buSzPts val="1100"/>
              <a:buFont typeface="Arial"/>
              <a:buNone/>
            </a:pPr>
            <a:endParaRPr sz="1200" b="1"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585" name="Google Shape;585;p26"/>
          <p:cNvSpPr txBox="1"/>
          <p:nvPr/>
        </p:nvSpPr>
        <p:spPr>
          <a:xfrm>
            <a:off x="6706800" y="3217250"/>
            <a:ext cx="2513400" cy="72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Arial"/>
                <a:ea typeface="Arial"/>
                <a:cs typeface="Arial"/>
                <a:sym typeface="Arial"/>
              </a:rPr>
              <a:t>Rabbi Adam Stein</a:t>
            </a:r>
            <a:endParaRPr sz="1600" b="0" i="0" u="none" strike="noStrike" cap="none">
              <a:solidFill>
                <a:srgbClr val="000000"/>
              </a:solidFill>
              <a:latin typeface="Arial"/>
              <a:ea typeface="Arial"/>
              <a:cs typeface="Arial"/>
              <a:sym typeface="Arial"/>
            </a:endParaRPr>
          </a:p>
        </p:txBody>
      </p:sp>
      <p:sp>
        <p:nvSpPr>
          <p:cNvPr id="586" name="Google Shape;586;p26"/>
          <p:cNvSpPr txBox="1"/>
          <p:nvPr/>
        </p:nvSpPr>
        <p:spPr>
          <a:xfrm>
            <a:off x="3671075" y="191975"/>
            <a:ext cx="3863100" cy="45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1100"/>
              <a:buFont typeface="Arial"/>
              <a:buNone/>
            </a:pPr>
            <a:r>
              <a:rPr lang="en" sz="3000" b="0" i="0" u="none" strike="noStrike" cap="none">
                <a:solidFill>
                  <a:srgbClr val="FFFFFF"/>
                </a:solidFill>
                <a:latin typeface="Arial"/>
                <a:ea typeface="Arial"/>
                <a:cs typeface="Arial"/>
                <a:sym typeface="Arial"/>
              </a:rPr>
              <a:t>MBSM</a:t>
            </a:r>
            <a:endParaRPr sz="3000" b="0" i="0" u="none" strike="noStrike" cap="none">
              <a:solidFill>
                <a:srgbClr val="000000"/>
              </a:solidFill>
              <a:latin typeface="Arial"/>
              <a:ea typeface="Arial"/>
              <a:cs typeface="Arial"/>
              <a:sym typeface="Arial"/>
            </a:endParaRPr>
          </a:p>
        </p:txBody>
      </p:sp>
      <p:pic>
        <p:nvPicPr>
          <p:cNvPr id="587" name="Google Shape;587;p26"/>
          <p:cNvPicPr preferRelativeResize="0"/>
          <p:nvPr/>
        </p:nvPicPr>
        <p:blipFill rotWithShape="1">
          <a:blip r:embed="rId3">
            <a:alphaModFix/>
          </a:blip>
          <a:srcRect/>
          <a:stretch/>
        </p:blipFill>
        <p:spPr>
          <a:xfrm>
            <a:off x="6334288" y="1344925"/>
            <a:ext cx="2466975" cy="18478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591"/>
        <p:cNvGrpSpPr/>
        <p:nvPr/>
      </p:nvGrpSpPr>
      <p:grpSpPr>
        <a:xfrm>
          <a:off x="0" y="0"/>
          <a:ext cx="0" cy="0"/>
          <a:chOff x="0" y="0"/>
          <a:chExt cx="0" cy="0"/>
        </a:xfrm>
      </p:grpSpPr>
      <p:sp>
        <p:nvSpPr>
          <p:cNvPr id="592" name="Google Shape;592;p27"/>
          <p:cNvSpPr txBox="1"/>
          <p:nvPr/>
        </p:nvSpPr>
        <p:spPr>
          <a:xfrm>
            <a:off x="715200" y="1044175"/>
            <a:ext cx="5377200" cy="29883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00000"/>
              </a:lnSpc>
              <a:spcBef>
                <a:spcPts val="0"/>
              </a:spcBef>
              <a:spcAft>
                <a:spcPts val="0"/>
              </a:spcAft>
              <a:buClr>
                <a:srgbClr val="000000"/>
              </a:buClr>
              <a:buSzPts val="1600"/>
              <a:buFont typeface="Arial"/>
              <a:buChar char="●"/>
            </a:pPr>
            <a:r>
              <a:rPr lang="en" sz="1600" b="0" i="0" u="none" strike="noStrike" cap="none">
                <a:solidFill>
                  <a:srgbClr val="000000"/>
                </a:solidFill>
                <a:latin typeface="Arial"/>
                <a:ea typeface="Arial"/>
                <a:cs typeface="Arial"/>
                <a:sym typeface="Arial"/>
              </a:rPr>
              <a:t>The concept of </a:t>
            </a:r>
            <a:r>
              <a:rPr lang="en" sz="1600" b="0" i="1" u="none" strike="noStrike" cap="none">
                <a:solidFill>
                  <a:srgbClr val="000000"/>
                </a:solidFill>
                <a:latin typeface="Arial"/>
                <a:ea typeface="Arial"/>
                <a:cs typeface="Arial"/>
                <a:sym typeface="Arial"/>
              </a:rPr>
              <a:t>tzimtzum</a:t>
            </a:r>
            <a:r>
              <a:rPr lang="en" sz="1600" b="0" i="0" u="none" strike="noStrike" cap="none">
                <a:solidFill>
                  <a:srgbClr val="000000"/>
                </a:solidFill>
                <a:latin typeface="Arial"/>
                <a:ea typeface="Arial"/>
                <a:cs typeface="Arial"/>
                <a:sym typeface="Arial"/>
              </a:rPr>
              <a:t>, the contraction and “removal” of God’s infinite light in order to allow for Creation of independent realities, is elucidated in the teachings of the </a:t>
            </a:r>
            <a:r>
              <a:rPr lang="en" sz="1600" b="0" i="1" u="none" strike="noStrike" cap="none">
                <a:solidFill>
                  <a:srgbClr val="000000"/>
                </a:solidFill>
                <a:latin typeface="Arial"/>
                <a:ea typeface="Arial"/>
                <a:cs typeface="Arial"/>
                <a:sym typeface="Arial"/>
              </a:rPr>
              <a:t>Arizal</a:t>
            </a:r>
            <a:r>
              <a:rPr lang="en" sz="1600" b="0" i="0" u="none" strike="noStrike" cap="none">
                <a:solidFill>
                  <a:srgbClr val="000000"/>
                </a:solidFill>
                <a:latin typeface="Arial"/>
                <a:ea typeface="Arial"/>
                <a:cs typeface="Arial"/>
                <a:sym typeface="Arial"/>
              </a:rPr>
              <a:t>.</a:t>
            </a:r>
            <a:endParaRPr sz="1600" b="0" i="0" u="none" strike="noStrike" cap="none">
              <a:solidFill>
                <a:srgbClr val="000000"/>
              </a:solidFill>
              <a:latin typeface="Arial"/>
              <a:ea typeface="Arial"/>
              <a:cs typeface="Arial"/>
              <a:sym typeface="Arial"/>
            </a:endParaRPr>
          </a:p>
          <a:p>
            <a:pPr marL="457200" marR="0" lvl="0" indent="-330200" algn="l" rtl="0">
              <a:lnSpc>
                <a:spcPct val="100000"/>
              </a:lnSpc>
              <a:spcBef>
                <a:spcPts val="1000"/>
              </a:spcBef>
              <a:spcAft>
                <a:spcPts val="0"/>
              </a:spcAft>
              <a:buClr>
                <a:srgbClr val="000000"/>
              </a:buClr>
              <a:buSzPts val="1600"/>
              <a:buFont typeface="Arial"/>
              <a:buChar char="●"/>
            </a:pPr>
            <a:r>
              <a:rPr lang="en" sz="1600" b="0" i="0" u="none" strike="noStrike" cap="none">
                <a:solidFill>
                  <a:srgbClr val="000000"/>
                </a:solidFill>
                <a:latin typeface="Arial"/>
                <a:ea typeface="Arial"/>
                <a:cs typeface="Arial"/>
                <a:sym typeface="Arial"/>
              </a:rPr>
              <a:t>From the perspective of God as it were, His omnipresence (and that of His infinite light) is constant, undergoing no change from before to after Creation. </a:t>
            </a:r>
            <a:endParaRPr sz="1600" b="0" i="0" u="none" strike="noStrike" cap="none">
              <a:solidFill>
                <a:srgbClr val="000000"/>
              </a:solidFill>
              <a:latin typeface="Arial"/>
              <a:ea typeface="Arial"/>
              <a:cs typeface="Arial"/>
              <a:sym typeface="Arial"/>
            </a:endParaRPr>
          </a:p>
          <a:p>
            <a:pPr marL="457200" marR="0" lvl="0" indent="-330200" algn="l" rtl="0">
              <a:lnSpc>
                <a:spcPct val="100000"/>
              </a:lnSpc>
              <a:spcBef>
                <a:spcPts val="1000"/>
              </a:spcBef>
              <a:spcAft>
                <a:spcPts val="0"/>
              </a:spcAft>
              <a:buClr>
                <a:srgbClr val="000000"/>
              </a:buClr>
              <a:buSzPts val="1600"/>
              <a:buFont typeface="Arial"/>
              <a:buChar char="●"/>
            </a:pPr>
            <a:r>
              <a:rPr lang="en" sz="1600" b="0" i="0" u="none" strike="noStrike" cap="none">
                <a:solidFill>
                  <a:srgbClr val="000000"/>
                </a:solidFill>
                <a:latin typeface="Arial"/>
                <a:ea typeface="Arial"/>
                <a:cs typeface="Arial"/>
                <a:sym typeface="Arial"/>
              </a:rPr>
              <a:t>From our perspective, however, His light seems to disappear. </a:t>
            </a:r>
            <a:endParaRPr sz="1200" b="1" i="0" u="none" strike="noStrike" cap="none">
              <a:solidFill>
                <a:srgbClr val="000000"/>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593" name="Google Shape;593;p27"/>
          <p:cNvSpPr txBox="1"/>
          <p:nvPr/>
        </p:nvSpPr>
        <p:spPr>
          <a:xfrm>
            <a:off x="2852950" y="369850"/>
            <a:ext cx="3863100" cy="45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1100"/>
              <a:buFont typeface="Arial"/>
              <a:buNone/>
            </a:pPr>
            <a:r>
              <a:rPr lang="en" sz="3000" b="0" i="0" u="none" strike="noStrike" cap="none">
                <a:solidFill>
                  <a:srgbClr val="000000"/>
                </a:solidFill>
                <a:latin typeface="Arial"/>
                <a:ea typeface="Arial"/>
                <a:cs typeface="Arial"/>
                <a:sym typeface="Arial"/>
              </a:rPr>
              <a:t>Kabbalah: Tzimtzum</a:t>
            </a:r>
            <a:endParaRPr sz="3000" b="0" i="0" u="none" strike="noStrike" cap="none">
              <a:solidFill>
                <a:srgbClr val="000000"/>
              </a:solidFill>
              <a:latin typeface="Arial"/>
              <a:ea typeface="Arial"/>
              <a:cs typeface="Arial"/>
              <a:sym typeface="Arial"/>
            </a:endParaRPr>
          </a:p>
        </p:txBody>
      </p:sp>
      <p:pic>
        <p:nvPicPr>
          <p:cNvPr id="594" name="Google Shape;594;p27"/>
          <p:cNvPicPr preferRelativeResize="0"/>
          <p:nvPr/>
        </p:nvPicPr>
        <p:blipFill rotWithShape="1">
          <a:blip r:embed="rId3">
            <a:alphaModFix/>
          </a:blip>
          <a:srcRect/>
          <a:stretch/>
        </p:blipFill>
        <p:spPr>
          <a:xfrm>
            <a:off x="6417375" y="1105988"/>
            <a:ext cx="2057400" cy="22193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8"/>
        <p:cNvGrpSpPr/>
        <p:nvPr/>
      </p:nvGrpSpPr>
      <p:grpSpPr>
        <a:xfrm>
          <a:off x="0" y="0"/>
          <a:ext cx="0" cy="0"/>
          <a:chOff x="0" y="0"/>
          <a:chExt cx="0" cy="0"/>
        </a:xfrm>
      </p:grpSpPr>
      <p:sp>
        <p:nvSpPr>
          <p:cNvPr id="599" name="Google Shape;599;p28"/>
          <p:cNvSpPr txBox="1"/>
          <p:nvPr/>
        </p:nvSpPr>
        <p:spPr>
          <a:xfrm>
            <a:off x="661600" y="939050"/>
            <a:ext cx="5065200" cy="3557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 sz="1500" b="0" i="0" u="none" strike="noStrike" cap="none">
                <a:solidFill>
                  <a:srgbClr val="000000"/>
                </a:solidFill>
                <a:latin typeface="Arial"/>
                <a:ea typeface="Arial"/>
                <a:cs typeface="Arial"/>
                <a:sym typeface="Arial"/>
              </a:rPr>
              <a:t>One day the Baal Shem tov was walking through the forest with his students, he pointed out a leaf that had just blown off of a tree floating down to rest on the sun-parched dirt road. </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1500"/>
              </a:spcBef>
              <a:spcAft>
                <a:spcPts val="0"/>
              </a:spcAft>
              <a:buClr>
                <a:srgbClr val="000000"/>
              </a:buClr>
              <a:buSzPts val="1500"/>
              <a:buFont typeface="Arial"/>
              <a:buNone/>
            </a:pPr>
            <a:r>
              <a:rPr lang="en" sz="1500" b="0" i="0" u="none" strike="noStrike" cap="none">
                <a:solidFill>
                  <a:srgbClr val="FFFFFF"/>
                </a:solidFill>
                <a:latin typeface="Arial"/>
                <a:ea typeface="Arial"/>
                <a:cs typeface="Arial"/>
                <a:sym typeface="Arial"/>
              </a:rPr>
              <a:t>Rabbi Yisrael told his students that this leaf falling off the tree at this particular time and landing in this specific place was orchestrated by God.</a:t>
            </a:r>
            <a:br>
              <a:rPr lang="en" sz="1500" b="0" i="0" u="none" strike="noStrike" cap="none">
                <a:solidFill>
                  <a:srgbClr val="FFFFFF"/>
                </a:solidFill>
                <a:latin typeface="Arial"/>
                <a:ea typeface="Arial"/>
                <a:cs typeface="Arial"/>
                <a:sym typeface="Arial"/>
              </a:rPr>
            </a:br>
            <a:br>
              <a:rPr lang="en" sz="1500" b="0" i="0" u="none" strike="noStrike" cap="none">
                <a:solidFill>
                  <a:srgbClr val="FFFFFF"/>
                </a:solidFill>
                <a:latin typeface="Arial"/>
                <a:ea typeface="Arial"/>
                <a:cs typeface="Arial"/>
                <a:sym typeface="Arial"/>
              </a:rPr>
            </a:br>
            <a:r>
              <a:rPr lang="en" sz="1500" b="0" i="0" u="none" strike="noStrike" cap="none">
                <a:solidFill>
                  <a:srgbClr val="FFFFFF"/>
                </a:solidFill>
                <a:latin typeface="Arial"/>
                <a:ea typeface="Arial"/>
                <a:cs typeface="Arial"/>
                <a:sym typeface="Arial"/>
              </a:rPr>
              <a:t>Divine providence governs every minute creation, a fallen leaf that has been tossed over and over by the wind.</a:t>
            </a:r>
            <a:endParaRPr sz="1500" b="0" i="0" u="none" strike="noStrike" cap="none">
              <a:solidFill>
                <a:srgbClr val="FFFFFF"/>
              </a:solidFill>
              <a:latin typeface="Arial"/>
              <a:ea typeface="Arial"/>
              <a:cs typeface="Arial"/>
              <a:sym typeface="Arial"/>
            </a:endParaRPr>
          </a:p>
          <a:p>
            <a:pPr marL="0" marR="0" lvl="0" indent="0" algn="l" rtl="0">
              <a:lnSpc>
                <a:spcPct val="100000"/>
              </a:lnSpc>
              <a:spcBef>
                <a:spcPts val="1500"/>
              </a:spcBef>
              <a:spcAft>
                <a:spcPts val="0"/>
              </a:spcAft>
              <a:buClr>
                <a:schemeClr val="dk2"/>
              </a:buClr>
              <a:buSzPts val="1100"/>
              <a:buFont typeface="Arial"/>
              <a:buNone/>
            </a:pPr>
            <a:r>
              <a:rPr lang="en" sz="1500" b="0" i="0" u="none" strike="noStrike" cap="none">
                <a:solidFill>
                  <a:srgbClr val="FFFFFF"/>
                </a:solidFill>
                <a:latin typeface="Arial"/>
                <a:ea typeface="Arial"/>
                <a:cs typeface="Arial"/>
                <a:sym typeface="Arial"/>
              </a:rPr>
              <a:t>Each blade of grass is created uniquely with a godly energy, each leaf on each tree has a purpose to being created.</a:t>
            </a:r>
            <a:endParaRPr sz="1500" b="0" i="0" u="none" strike="noStrike" cap="none">
              <a:solidFill>
                <a:srgbClr val="FFFFFF"/>
              </a:solidFill>
              <a:latin typeface="Arial"/>
              <a:ea typeface="Arial"/>
              <a:cs typeface="Arial"/>
              <a:sym typeface="Arial"/>
            </a:endParaRPr>
          </a:p>
          <a:p>
            <a:pPr marL="0" marR="0" lvl="0" indent="0" algn="l" rtl="0">
              <a:lnSpc>
                <a:spcPct val="100000"/>
              </a:lnSpc>
              <a:spcBef>
                <a:spcPts val="150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00" name="Google Shape;600;p28"/>
          <p:cNvPicPr preferRelativeResize="0"/>
          <p:nvPr/>
        </p:nvPicPr>
        <p:blipFill rotWithShape="1">
          <a:blip r:embed="rId4">
            <a:alphaModFix/>
          </a:blip>
          <a:srcRect/>
          <a:stretch/>
        </p:blipFill>
        <p:spPr>
          <a:xfrm>
            <a:off x="7045900" y="2192675"/>
            <a:ext cx="1505275" cy="1896650"/>
          </a:xfrm>
          <a:prstGeom prst="rect">
            <a:avLst/>
          </a:prstGeom>
          <a:noFill/>
          <a:ln>
            <a:noFill/>
          </a:ln>
        </p:spPr>
      </p:pic>
      <p:sp>
        <p:nvSpPr>
          <p:cNvPr id="601" name="Google Shape;601;p28"/>
          <p:cNvSpPr txBox="1"/>
          <p:nvPr/>
        </p:nvSpPr>
        <p:spPr>
          <a:xfrm>
            <a:off x="2603775" y="192050"/>
            <a:ext cx="4275600" cy="597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Arial"/>
                <a:ea typeface="Arial"/>
                <a:cs typeface="Arial"/>
                <a:sym typeface="Arial"/>
              </a:rPr>
              <a:t>Divine Providence</a:t>
            </a:r>
            <a:endParaRPr sz="3000" b="0" i="0" u="none" strike="noStrike" cap="non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5"/>
        <p:cNvGrpSpPr/>
        <p:nvPr/>
      </p:nvGrpSpPr>
      <p:grpSpPr>
        <a:xfrm>
          <a:off x="0" y="0"/>
          <a:ext cx="0" cy="0"/>
          <a:chOff x="0" y="0"/>
          <a:chExt cx="0" cy="0"/>
        </a:xfrm>
      </p:grpSpPr>
      <p:pic>
        <p:nvPicPr>
          <p:cNvPr id="606" name="Google Shape;606;p29"/>
          <p:cNvPicPr preferRelativeResize="0"/>
          <p:nvPr/>
        </p:nvPicPr>
        <p:blipFill rotWithShape="1">
          <a:blip r:embed="rId4">
            <a:alphaModFix/>
          </a:blip>
          <a:srcRect l="16110" r="16110"/>
          <a:stretch/>
        </p:blipFill>
        <p:spPr>
          <a:xfrm>
            <a:off x="0" y="0"/>
            <a:ext cx="9144000" cy="5143500"/>
          </a:xfrm>
          <a:prstGeom prst="rect">
            <a:avLst/>
          </a:prstGeom>
          <a:noFill/>
          <a:ln>
            <a:noFill/>
          </a:ln>
        </p:spPr>
      </p:pic>
      <p:sp>
        <p:nvSpPr>
          <p:cNvPr id="607" name="Google Shape;607;p29"/>
          <p:cNvSpPr txBox="1">
            <a:spLocks noGrp="1"/>
          </p:cNvSpPr>
          <p:nvPr>
            <p:ph type="title"/>
          </p:nvPr>
        </p:nvSpPr>
        <p:spPr>
          <a:xfrm>
            <a:off x="28500" y="535075"/>
            <a:ext cx="8622300" cy="643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4800"/>
              <a:buNone/>
            </a:pPr>
            <a:r>
              <a:rPr lang="en" sz="2600"/>
              <a:t>                             Rabbi Noach Weinberg, Z”l</a:t>
            </a:r>
            <a:endParaRPr sz="2600"/>
          </a:p>
          <a:p>
            <a:pPr marL="0" lvl="0" indent="0" algn="l" rtl="0">
              <a:lnSpc>
                <a:spcPct val="100000"/>
              </a:lnSpc>
              <a:spcBef>
                <a:spcPts val="0"/>
              </a:spcBef>
              <a:spcAft>
                <a:spcPts val="0"/>
              </a:spcAft>
              <a:buSzPts val="4800"/>
              <a:buNone/>
            </a:pPr>
            <a:endParaRPr sz="2600"/>
          </a:p>
        </p:txBody>
      </p:sp>
      <p:sp>
        <p:nvSpPr>
          <p:cNvPr id="608" name="Google Shape;608;p29"/>
          <p:cNvSpPr txBox="1"/>
          <p:nvPr/>
        </p:nvSpPr>
        <p:spPr>
          <a:xfrm>
            <a:off x="1821200" y="1572225"/>
            <a:ext cx="3621000" cy="2241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1100"/>
              <a:buFont typeface="Arial"/>
              <a:buNone/>
            </a:pPr>
            <a:r>
              <a:rPr lang="en" sz="1800" b="1" i="0" u="none" strike="noStrike" cap="none">
                <a:solidFill>
                  <a:srgbClr val="FFFFFF"/>
                </a:solidFill>
                <a:latin typeface="Arial"/>
                <a:ea typeface="Arial"/>
                <a:cs typeface="Arial"/>
                <a:sym typeface="Arial"/>
              </a:rPr>
              <a:t>“If you don't know what you're willing to die for, then you don't know what you're living for.”</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1"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 sz="1800" b="0" i="1" u="none" strike="noStrike" cap="none">
                <a:solidFill>
                  <a:srgbClr val="FFFFFF"/>
                </a:solidFill>
                <a:latin typeface="Arial"/>
                <a:ea typeface="Arial"/>
                <a:cs typeface="Arial"/>
                <a:sym typeface="Arial"/>
              </a:rPr>
              <a:t>Rabbi Noah Weinberg, founder of Aish HaTorah</a:t>
            </a:r>
            <a:endParaRPr sz="1800" b="0" i="0" u="none" strike="noStrike" cap="none">
              <a:solidFill>
                <a:srgbClr val="FFFFFF"/>
              </a:solidFill>
              <a:latin typeface="Arial"/>
              <a:ea typeface="Arial"/>
              <a:cs typeface="Arial"/>
              <a:sym typeface="Arial"/>
            </a:endParaRPr>
          </a:p>
        </p:txBody>
      </p:sp>
      <p:pic>
        <p:nvPicPr>
          <p:cNvPr id="609" name="Google Shape;609;p29"/>
          <p:cNvPicPr preferRelativeResize="0"/>
          <p:nvPr/>
        </p:nvPicPr>
        <p:blipFill rotWithShape="1">
          <a:blip r:embed="rId5">
            <a:alphaModFix/>
          </a:blip>
          <a:srcRect/>
          <a:stretch/>
        </p:blipFill>
        <p:spPr>
          <a:xfrm>
            <a:off x="6209375" y="1416163"/>
            <a:ext cx="1733550" cy="26384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13"/>
        <p:cNvGrpSpPr/>
        <p:nvPr/>
      </p:nvGrpSpPr>
      <p:grpSpPr>
        <a:xfrm>
          <a:off x="0" y="0"/>
          <a:ext cx="0" cy="0"/>
          <a:chOff x="0" y="0"/>
          <a:chExt cx="0" cy="0"/>
        </a:xfrm>
      </p:grpSpPr>
      <p:pic>
        <p:nvPicPr>
          <p:cNvPr id="614" name="Google Shape;614;p30"/>
          <p:cNvPicPr preferRelativeResize="0"/>
          <p:nvPr/>
        </p:nvPicPr>
        <p:blipFill rotWithShape="1">
          <a:blip r:embed="rId4">
            <a:alphaModFix/>
          </a:blip>
          <a:srcRect l="16110" r="16110"/>
          <a:stretch/>
        </p:blipFill>
        <p:spPr>
          <a:xfrm>
            <a:off x="0" y="0"/>
            <a:ext cx="9144000" cy="5143500"/>
          </a:xfrm>
          <a:prstGeom prst="rect">
            <a:avLst/>
          </a:prstGeom>
          <a:noFill/>
          <a:ln>
            <a:noFill/>
          </a:ln>
        </p:spPr>
      </p:pic>
      <p:sp>
        <p:nvSpPr>
          <p:cNvPr id="615" name="Google Shape;615;p30"/>
          <p:cNvSpPr txBox="1">
            <a:spLocks noGrp="1"/>
          </p:cNvSpPr>
          <p:nvPr>
            <p:ph type="title"/>
          </p:nvPr>
        </p:nvSpPr>
        <p:spPr>
          <a:xfrm>
            <a:off x="563100" y="537100"/>
            <a:ext cx="8622300" cy="643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4800"/>
              <a:buNone/>
            </a:pPr>
            <a:r>
              <a:rPr lang="en" sz="2600"/>
              <a:t>                             48 Ways of Wisdom</a:t>
            </a:r>
            <a:endParaRPr sz="2600"/>
          </a:p>
          <a:p>
            <a:pPr marL="0" lvl="0" indent="0" algn="l" rtl="0">
              <a:lnSpc>
                <a:spcPct val="100000"/>
              </a:lnSpc>
              <a:spcBef>
                <a:spcPts val="0"/>
              </a:spcBef>
              <a:spcAft>
                <a:spcPts val="0"/>
              </a:spcAft>
              <a:buSzPts val="4800"/>
              <a:buNone/>
            </a:pPr>
            <a:endParaRPr sz="2600"/>
          </a:p>
        </p:txBody>
      </p:sp>
      <p:sp>
        <p:nvSpPr>
          <p:cNvPr id="616" name="Google Shape;616;p30"/>
          <p:cNvSpPr txBox="1"/>
          <p:nvPr/>
        </p:nvSpPr>
        <p:spPr>
          <a:xfrm>
            <a:off x="746975" y="1316100"/>
            <a:ext cx="2774400" cy="3045000"/>
          </a:xfrm>
          <a:prstGeom prst="rect">
            <a:avLst/>
          </a:prstGeom>
          <a:noFill/>
          <a:ln>
            <a:noFill/>
          </a:ln>
        </p:spPr>
        <p:txBody>
          <a:bodyPr spcFirstLastPara="1" wrap="square" lIns="91425" tIns="91425" rIns="91425" bIns="91425" anchor="t" anchorCtr="0">
            <a:noAutofit/>
          </a:bodyPr>
          <a:lstStyle/>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#1 Be Aware of Every Moment</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#2 Listen Effectively</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#3 Say It Out Loud</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#4 Introduce Yourself to Yourself</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#5 The Power of Awe</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#6 Mastering Fear</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#7 The True Charisma</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#8 Constant Joy</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#9 Total Concentration</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#10 Honor The Wise Person</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#11 Work It Through With Friends</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#12 Growth Through Teaching</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#13 Think About It</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#14 Written Instructions For Living</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#15 Oral Instructions For Living</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#16 Apply Business Acumen To Living</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rgbClr val="000000"/>
              </a:buClr>
              <a:buSzPts val="1100"/>
              <a:buFont typeface="Arial"/>
              <a:buNone/>
            </a:pPr>
            <a:r>
              <a:rPr lang="en" sz="1100" b="0" i="0" u="none" strike="noStrike" cap="none">
                <a:solidFill>
                  <a:srgbClr val="FFFFFF"/>
                </a:solidFill>
                <a:latin typeface="Calibri"/>
                <a:ea typeface="Calibri"/>
                <a:cs typeface="Calibri"/>
                <a:sym typeface="Calibri"/>
              </a:rPr>
              <a:t>Way #17 - Marriage Power</a:t>
            </a:r>
            <a:endParaRPr sz="1400" b="0" i="0" u="none" strike="noStrike" cap="none">
              <a:solidFill>
                <a:srgbClr val="000000"/>
              </a:solidFill>
              <a:latin typeface="Arial"/>
              <a:ea typeface="Arial"/>
              <a:cs typeface="Arial"/>
              <a:sym typeface="Arial"/>
            </a:endParaRPr>
          </a:p>
        </p:txBody>
      </p:sp>
      <p:sp>
        <p:nvSpPr>
          <p:cNvPr id="617" name="Google Shape;617;p30"/>
          <p:cNvSpPr txBox="1"/>
          <p:nvPr/>
        </p:nvSpPr>
        <p:spPr>
          <a:xfrm>
            <a:off x="3440225" y="1178875"/>
            <a:ext cx="2720700" cy="3388500"/>
          </a:xfrm>
          <a:prstGeom prst="rect">
            <a:avLst/>
          </a:prstGeom>
          <a:noFill/>
          <a:ln>
            <a:noFill/>
          </a:ln>
        </p:spPr>
        <p:txBody>
          <a:bodyPr spcFirstLastPara="1" wrap="square" lIns="91425" tIns="91425" rIns="91425" bIns="91425" anchor="t" anchorCtr="0">
            <a:noAutofit/>
          </a:bodyPr>
          <a:lstStyle/>
          <a:p>
            <a:pPr marL="0" marR="0" lvl="0" indent="0" algn="l" rtl="0">
              <a:lnSpc>
                <a:spcPct val="107000"/>
              </a:lnSpc>
              <a:spcBef>
                <a:spcPts val="0"/>
              </a:spcBef>
              <a:spcAft>
                <a:spcPts val="0"/>
              </a:spcAft>
              <a:buClr>
                <a:schemeClr val="dk2"/>
              </a:buClr>
              <a:buSzPts val="1100"/>
              <a:buFont typeface="Arial"/>
              <a:buNone/>
            </a:pP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#18 The Use of Physical Pleasure</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#19 Wake Up and Live</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#20 The Art of Conversation</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#21 Laughter Is Serious Business</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#22 Conquer Frustration</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#23 The Good Heart</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#24 Search For Wisdom</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rgbClr val="000000"/>
              </a:buClr>
              <a:buSzPts val="1100"/>
              <a:buFont typeface="Arial"/>
              <a:buNone/>
            </a:pPr>
            <a:r>
              <a:rPr lang="en" sz="1100" b="0" i="0" u="none" strike="noStrike" cap="none">
                <a:solidFill>
                  <a:srgbClr val="FFFFFF"/>
                </a:solidFill>
                <a:latin typeface="Calibri"/>
                <a:ea typeface="Calibri"/>
                <a:cs typeface="Calibri"/>
                <a:sym typeface="Calibri"/>
              </a:rPr>
              <a:t>Way #25 No Pain No Gain</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rgbClr val="000000"/>
              </a:buClr>
              <a:buSzPts val="1100"/>
              <a:buFont typeface="Arial"/>
              <a:buNone/>
            </a:pPr>
            <a:r>
              <a:rPr lang="en" sz="1100" b="0" i="0" u="none" strike="noStrike" cap="none">
                <a:solidFill>
                  <a:srgbClr val="FFFFFF"/>
                </a:solidFill>
                <a:latin typeface="Calibri"/>
                <a:ea typeface="Calibri"/>
                <a:cs typeface="Calibri"/>
                <a:sym typeface="Calibri"/>
              </a:rPr>
              <a:t>Way #26 Know Your Place</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rgbClr val="000000"/>
              </a:buClr>
              <a:buSzPts val="1100"/>
              <a:buFont typeface="Arial"/>
              <a:buNone/>
            </a:pPr>
            <a:r>
              <a:rPr lang="en" sz="1100" b="0" i="0" u="none" strike="noStrike" cap="none">
                <a:solidFill>
                  <a:srgbClr val="FFFFFF"/>
                </a:solidFill>
                <a:latin typeface="Calibri"/>
                <a:ea typeface="Calibri"/>
                <a:cs typeface="Calibri"/>
                <a:sym typeface="Calibri"/>
              </a:rPr>
              <a:t>Way #27 Happiness</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rgbClr val="000000"/>
              </a:buClr>
              <a:buSzPts val="1100"/>
              <a:buFont typeface="Arial"/>
              <a:buNone/>
            </a:pPr>
            <a:r>
              <a:rPr lang="en" sz="1100" b="0" i="0" u="none" strike="noStrike" cap="none">
                <a:solidFill>
                  <a:srgbClr val="FFFFFF"/>
                </a:solidFill>
                <a:latin typeface="Calibri"/>
                <a:ea typeface="Calibri"/>
                <a:cs typeface="Calibri"/>
                <a:sym typeface="Calibri"/>
              </a:rPr>
              <a:t>Way #28 Protect What Is Precious</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rgbClr val="000000"/>
              </a:buClr>
              <a:buSzPts val="1100"/>
              <a:buFont typeface="Arial"/>
              <a:buNone/>
            </a:pPr>
            <a:r>
              <a:rPr lang="en" sz="1100" b="0" i="0" u="none" strike="noStrike" cap="none">
                <a:solidFill>
                  <a:srgbClr val="FFFFFF"/>
                </a:solidFill>
                <a:latin typeface="Calibri"/>
                <a:ea typeface="Calibri"/>
                <a:cs typeface="Calibri"/>
                <a:sym typeface="Calibri"/>
              </a:rPr>
              <a:t>Way #29 Subtle Traps Of Arrogance</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rgbClr val="000000"/>
              </a:buClr>
              <a:buSzPts val="1100"/>
              <a:buFont typeface="Arial"/>
              <a:buNone/>
            </a:pPr>
            <a:r>
              <a:rPr lang="en" sz="1100" b="0" i="0" u="none" strike="noStrike" cap="none">
                <a:solidFill>
                  <a:srgbClr val="FFFFFF"/>
                </a:solidFill>
                <a:latin typeface="Calibri"/>
                <a:ea typeface="Calibri"/>
                <a:cs typeface="Calibri"/>
                <a:sym typeface="Calibri"/>
              </a:rPr>
              <a:t>Way #30 Be Loved By Others</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rgbClr val="000000"/>
              </a:buClr>
              <a:buSzPts val="1100"/>
              <a:buFont typeface="Arial"/>
              <a:buNone/>
            </a:pPr>
            <a:r>
              <a:rPr lang="en" sz="1100" b="0" i="0" u="none" strike="noStrike" cap="none">
                <a:solidFill>
                  <a:srgbClr val="FFFFFF"/>
                </a:solidFill>
                <a:latin typeface="Calibri"/>
                <a:ea typeface="Calibri"/>
                <a:cs typeface="Calibri"/>
                <a:sym typeface="Calibri"/>
              </a:rPr>
              <a:t>Way #31 Seek The Ultimate Pleasure</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rgbClr val="000000"/>
              </a:buClr>
              <a:buSzPts val="1100"/>
              <a:buFont typeface="Arial"/>
              <a:buNone/>
            </a:pPr>
            <a:r>
              <a:rPr lang="en" sz="1100" b="0" i="0" u="none" strike="noStrike" cap="none">
                <a:solidFill>
                  <a:srgbClr val="FFFFFF"/>
                </a:solidFill>
                <a:latin typeface="Calibri"/>
                <a:ea typeface="Calibri"/>
                <a:cs typeface="Calibri"/>
                <a:sym typeface="Calibri"/>
              </a:rPr>
              <a:t>Way #32 Love Humanity</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#33 Fulfill Your Obligations</a:t>
            </a:r>
            <a:endParaRPr sz="1100" b="0" i="0" u="none" strike="noStrike" cap="none">
              <a:solidFill>
                <a:srgbClr val="FFFFFF"/>
              </a:solidFill>
              <a:latin typeface="Calibri"/>
              <a:ea typeface="Calibri"/>
              <a:cs typeface="Calibri"/>
              <a:sym typeface="Calibri"/>
            </a:endParaRPr>
          </a:p>
          <a:p>
            <a:pPr marL="0" marR="0" lvl="0" indent="0" algn="l" rtl="0">
              <a:lnSpc>
                <a:spcPct val="107000"/>
              </a:lnSpc>
              <a:spcBef>
                <a:spcPts val="0"/>
              </a:spcBef>
              <a:spcAft>
                <a:spcPts val="0"/>
              </a:spcAft>
              <a:buClr>
                <a:schemeClr val="dk2"/>
              </a:buClr>
              <a:buSzPts val="1100"/>
              <a:buFont typeface="Arial"/>
              <a:buNone/>
            </a:pP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endParaRPr sz="14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618" name="Google Shape;618;p30"/>
          <p:cNvSpPr txBox="1"/>
          <p:nvPr/>
        </p:nvSpPr>
        <p:spPr>
          <a:xfrm>
            <a:off x="6260400" y="1392300"/>
            <a:ext cx="2390400" cy="3286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#34 Use Your Inner Guide</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#35 Love Criticism</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#36 Handling Social Pressure</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#37 Never Be Bored</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#38 Responsible Decisions</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#39 Share The Burden</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#40 Make Others Meritorious</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#41 Getting Into Reality</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#42 Peace of Mind</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#43 Fascination With Living</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#44 Analyze the Issues</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#45 Expand Your Ideas</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#46 Learn In Order To Teach</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#47 Learn In Order To Do</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#48 Educate the Educators</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#49 Organize Your Mind</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100" b="0" i="0" u="none" strike="noStrike" cap="none">
                <a:solidFill>
                  <a:srgbClr val="FFFFFF"/>
                </a:solidFill>
                <a:latin typeface="Calibri"/>
                <a:ea typeface="Calibri"/>
                <a:cs typeface="Calibri"/>
                <a:sym typeface="Calibri"/>
              </a:rPr>
              <a:t>Way #50 Rewards of Gratitude</a:t>
            </a:r>
            <a:endParaRPr sz="11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ts val="1100"/>
              <a:buFont typeface="Arial"/>
              <a:buNone/>
            </a:pPr>
            <a:r>
              <a:rPr lang="en" sz="1000" b="0" i="0" u="none" strike="noStrike" cap="none">
                <a:solidFill>
                  <a:srgbClr val="FFFFFF"/>
                </a:solidFill>
                <a:latin typeface="Arial"/>
                <a:ea typeface="Arial"/>
                <a:cs typeface="Arial"/>
                <a:sym typeface="Arial"/>
              </a:rPr>
              <a:t> </a:t>
            </a:r>
            <a:endParaRPr sz="10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FFFFFF"/>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pic>
        <p:nvPicPr>
          <p:cNvPr id="623" name="Google Shape;623;p31"/>
          <p:cNvPicPr preferRelativeResize="0"/>
          <p:nvPr/>
        </p:nvPicPr>
        <p:blipFill rotWithShape="1">
          <a:blip r:embed="rId3">
            <a:alphaModFix/>
          </a:blip>
          <a:srcRect l="2132" t="6554" r="6751" b="14092"/>
          <a:stretch/>
        </p:blipFill>
        <p:spPr>
          <a:xfrm>
            <a:off x="0" y="0"/>
            <a:ext cx="9144001" cy="5143500"/>
          </a:xfrm>
          <a:prstGeom prst="rect">
            <a:avLst/>
          </a:prstGeom>
          <a:noFill/>
          <a:ln>
            <a:noFill/>
          </a:ln>
        </p:spPr>
      </p:pic>
      <p:sp>
        <p:nvSpPr>
          <p:cNvPr id="624" name="Google Shape;624;p31"/>
          <p:cNvSpPr txBox="1">
            <a:spLocks noGrp="1"/>
          </p:cNvSpPr>
          <p:nvPr>
            <p:ph type="title"/>
          </p:nvPr>
        </p:nvSpPr>
        <p:spPr>
          <a:xfrm>
            <a:off x="1606325" y="854425"/>
            <a:ext cx="2910000" cy="4026000"/>
          </a:xfrm>
          <a:prstGeom prst="rect">
            <a:avLst/>
          </a:prstGeom>
          <a:noFill/>
          <a:ln>
            <a:noFill/>
          </a:ln>
        </p:spPr>
        <p:txBody>
          <a:bodyPr spcFirstLastPara="1" wrap="square" lIns="91425" tIns="91425" rIns="91425" bIns="91425" anchor="t" anchorCtr="0">
            <a:noAutofit/>
          </a:bodyPr>
          <a:lstStyle/>
          <a:p>
            <a:pPr marL="457200" lvl="0" indent="-342900" algn="l" rtl="0">
              <a:lnSpc>
                <a:spcPct val="155172"/>
              </a:lnSpc>
              <a:spcBef>
                <a:spcPts val="1100"/>
              </a:spcBef>
              <a:spcAft>
                <a:spcPts val="0"/>
              </a:spcAft>
              <a:buClr>
                <a:schemeClr val="lt1"/>
              </a:buClr>
              <a:buSzPts val="1800"/>
              <a:buFont typeface="Arial"/>
              <a:buChar char="●"/>
            </a:pPr>
            <a:r>
              <a:rPr lang="en" sz="1800" b="0">
                <a:latin typeface="Arial"/>
                <a:ea typeface="Arial"/>
                <a:cs typeface="Arial"/>
                <a:sym typeface="Arial"/>
              </a:rPr>
              <a:t>Emes</a:t>
            </a:r>
            <a:endParaRPr sz="1800" b="0">
              <a:latin typeface="Arial"/>
              <a:ea typeface="Arial"/>
              <a:cs typeface="Arial"/>
              <a:sym typeface="Arial"/>
            </a:endParaRPr>
          </a:p>
          <a:p>
            <a:pPr marL="457200" lvl="0" indent="-342900" algn="l" rtl="0">
              <a:lnSpc>
                <a:spcPct val="155172"/>
              </a:lnSpc>
              <a:spcBef>
                <a:spcPts val="0"/>
              </a:spcBef>
              <a:spcAft>
                <a:spcPts val="0"/>
              </a:spcAft>
              <a:buClr>
                <a:schemeClr val="lt1"/>
              </a:buClr>
              <a:buSzPts val="1800"/>
              <a:buFont typeface="Arial"/>
              <a:buChar char="●"/>
            </a:pPr>
            <a:r>
              <a:rPr lang="en" sz="1800" b="0">
                <a:latin typeface="Arial"/>
                <a:ea typeface="Arial"/>
                <a:cs typeface="Arial"/>
                <a:sym typeface="Arial"/>
              </a:rPr>
              <a:t>Chesed</a:t>
            </a:r>
            <a:endParaRPr sz="1800" b="0">
              <a:latin typeface="Arial"/>
              <a:ea typeface="Arial"/>
              <a:cs typeface="Arial"/>
              <a:sym typeface="Arial"/>
            </a:endParaRPr>
          </a:p>
          <a:p>
            <a:pPr marL="457200" lvl="0" indent="-342900" algn="l" rtl="0">
              <a:lnSpc>
                <a:spcPct val="155172"/>
              </a:lnSpc>
              <a:spcBef>
                <a:spcPts val="0"/>
              </a:spcBef>
              <a:spcAft>
                <a:spcPts val="0"/>
              </a:spcAft>
              <a:buClr>
                <a:schemeClr val="lt1"/>
              </a:buClr>
              <a:buSzPts val="1800"/>
              <a:buFont typeface="Arial"/>
              <a:buChar char="●"/>
            </a:pPr>
            <a:r>
              <a:rPr lang="en" sz="1800" b="0">
                <a:latin typeface="Arial"/>
                <a:ea typeface="Arial"/>
                <a:cs typeface="Arial"/>
                <a:sym typeface="Arial"/>
              </a:rPr>
              <a:t>Rachamim </a:t>
            </a:r>
            <a:endParaRPr sz="1800" b="0">
              <a:latin typeface="Arial"/>
              <a:ea typeface="Arial"/>
              <a:cs typeface="Arial"/>
              <a:sym typeface="Arial"/>
            </a:endParaRPr>
          </a:p>
          <a:p>
            <a:pPr marL="457200" lvl="0" indent="-342900" algn="l" rtl="0">
              <a:lnSpc>
                <a:spcPct val="155172"/>
              </a:lnSpc>
              <a:spcBef>
                <a:spcPts val="0"/>
              </a:spcBef>
              <a:spcAft>
                <a:spcPts val="0"/>
              </a:spcAft>
              <a:buClr>
                <a:schemeClr val="lt1"/>
              </a:buClr>
              <a:buSzPts val="1800"/>
              <a:buFont typeface="Arial"/>
              <a:buChar char="●"/>
            </a:pPr>
            <a:r>
              <a:rPr lang="en" sz="1800" b="0">
                <a:latin typeface="Arial"/>
                <a:ea typeface="Arial"/>
                <a:cs typeface="Arial"/>
                <a:sym typeface="Arial"/>
              </a:rPr>
              <a:t>Tzedakah</a:t>
            </a:r>
            <a:endParaRPr sz="1800" b="0">
              <a:latin typeface="Arial"/>
              <a:ea typeface="Arial"/>
              <a:cs typeface="Arial"/>
              <a:sym typeface="Arial"/>
            </a:endParaRPr>
          </a:p>
          <a:p>
            <a:pPr marL="457200" lvl="0" indent="-342900" algn="l" rtl="0">
              <a:lnSpc>
                <a:spcPct val="155172"/>
              </a:lnSpc>
              <a:spcBef>
                <a:spcPts val="0"/>
              </a:spcBef>
              <a:spcAft>
                <a:spcPts val="0"/>
              </a:spcAft>
              <a:buClr>
                <a:schemeClr val="lt1"/>
              </a:buClr>
              <a:buSzPts val="1800"/>
              <a:buFont typeface="Arial"/>
              <a:buChar char="●"/>
            </a:pPr>
            <a:r>
              <a:rPr lang="en" sz="1800" b="0">
                <a:latin typeface="Arial"/>
                <a:ea typeface="Arial"/>
                <a:cs typeface="Arial"/>
                <a:sym typeface="Arial"/>
              </a:rPr>
              <a:t>Emunah</a:t>
            </a:r>
            <a:endParaRPr sz="1800" b="0">
              <a:latin typeface="Arial"/>
              <a:ea typeface="Arial"/>
              <a:cs typeface="Arial"/>
              <a:sym typeface="Arial"/>
            </a:endParaRPr>
          </a:p>
          <a:p>
            <a:pPr marL="457200" lvl="0" indent="-342900" algn="l" rtl="0">
              <a:lnSpc>
                <a:spcPct val="155172"/>
              </a:lnSpc>
              <a:spcBef>
                <a:spcPts val="0"/>
              </a:spcBef>
              <a:spcAft>
                <a:spcPts val="0"/>
              </a:spcAft>
              <a:buClr>
                <a:schemeClr val="lt1"/>
              </a:buClr>
              <a:buSzPts val="1800"/>
              <a:buFont typeface="Arial"/>
              <a:buChar char="●"/>
            </a:pPr>
            <a:r>
              <a:rPr lang="en" sz="1800" b="0">
                <a:latin typeface="Arial"/>
                <a:ea typeface="Arial"/>
                <a:cs typeface="Arial"/>
                <a:sym typeface="Arial"/>
              </a:rPr>
              <a:t>Talmud Torah</a:t>
            </a:r>
            <a:endParaRPr sz="1800" b="0">
              <a:latin typeface="Arial"/>
              <a:ea typeface="Arial"/>
              <a:cs typeface="Arial"/>
              <a:sym typeface="Arial"/>
            </a:endParaRPr>
          </a:p>
          <a:p>
            <a:pPr marL="457200" lvl="0" indent="-342900" algn="l" rtl="0">
              <a:lnSpc>
                <a:spcPct val="155172"/>
              </a:lnSpc>
              <a:spcBef>
                <a:spcPts val="0"/>
              </a:spcBef>
              <a:spcAft>
                <a:spcPts val="0"/>
              </a:spcAft>
              <a:buClr>
                <a:schemeClr val="lt1"/>
              </a:buClr>
              <a:buSzPts val="1800"/>
              <a:buFont typeface="Arial"/>
              <a:buChar char="●"/>
            </a:pPr>
            <a:r>
              <a:rPr lang="en" sz="1800" b="0">
                <a:latin typeface="Arial"/>
                <a:ea typeface="Arial"/>
                <a:cs typeface="Arial"/>
                <a:sym typeface="Arial"/>
              </a:rPr>
              <a:t>Tefillah </a:t>
            </a:r>
            <a:endParaRPr sz="1800" b="0">
              <a:latin typeface="Arial"/>
              <a:ea typeface="Arial"/>
              <a:cs typeface="Arial"/>
              <a:sym typeface="Arial"/>
            </a:endParaRPr>
          </a:p>
          <a:p>
            <a:pPr marL="0" lvl="0" indent="0" algn="l" rtl="0">
              <a:lnSpc>
                <a:spcPct val="100000"/>
              </a:lnSpc>
              <a:spcBef>
                <a:spcPts val="1100"/>
              </a:spcBef>
              <a:spcAft>
                <a:spcPts val="0"/>
              </a:spcAft>
              <a:buSzPts val="4800"/>
              <a:buNone/>
            </a:pPr>
            <a:endParaRPr/>
          </a:p>
        </p:txBody>
      </p:sp>
      <p:sp>
        <p:nvSpPr>
          <p:cNvPr id="625" name="Google Shape;625;p31"/>
          <p:cNvSpPr txBox="1">
            <a:spLocks noGrp="1"/>
          </p:cNvSpPr>
          <p:nvPr>
            <p:ph type="title"/>
          </p:nvPr>
        </p:nvSpPr>
        <p:spPr>
          <a:xfrm>
            <a:off x="4628750" y="930650"/>
            <a:ext cx="2910000" cy="4026000"/>
          </a:xfrm>
          <a:prstGeom prst="rect">
            <a:avLst/>
          </a:prstGeom>
          <a:noFill/>
          <a:ln>
            <a:noFill/>
          </a:ln>
        </p:spPr>
        <p:txBody>
          <a:bodyPr spcFirstLastPara="1" wrap="square" lIns="91425" tIns="91425" rIns="91425" bIns="91425" anchor="t" anchorCtr="0">
            <a:noAutofit/>
          </a:bodyPr>
          <a:lstStyle/>
          <a:p>
            <a:pPr marL="457200" lvl="0" indent="-342900" algn="l" rtl="0">
              <a:lnSpc>
                <a:spcPct val="155172"/>
              </a:lnSpc>
              <a:spcBef>
                <a:spcPts val="1100"/>
              </a:spcBef>
              <a:spcAft>
                <a:spcPts val="0"/>
              </a:spcAft>
              <a:buClr>
                <a:schemeClr val="lt1"/>
              </a:buClr>
              <a:buSzPts val="1800"/>
              <a:buFont typeface="Arial"/>
              <a:buChar char="●"/>
            </a:pPr>
            <a:r>
              <a:rPr lang="en" sz="1800" b="0">
                <a:latin typeface="Arial"/>
                <a:ea typeface="Arial"/>
                <a:cs typeface="Arial"/>
                <a:sym typeface="Arial"/>
              </a:rPr>
              <a:t>Kedusha</a:t>
            </a:r>
            <a:endParaRPr sz="1800" b="0">
              <a:latin typeface="Arial"/>
              <a:ea typeface="Arial"/>
              <a:cs typeface="Arial"/>
              <a:sym typeface="Arial"/>
            </a:endParaRPr>
          </a:p>
          <a:p>
            <a:pPr marL="457200" lvl="0" indent="-342900" algn="l" rtl="0">
              <a:lnSpc>
                <a:spcPct val="155172"/>
              </a:lnSpc>
              <a:spcBef>
                <a:spcPts val="0"/>
              </a:spcBef>
              <a:spcAft>
                <a:spcPts val="0"/>
              </a:spcAft>
              <a:buClr>
                <a:srgbClr val="FFFFFF"/>
              </a:buClr>
              <a:buSzPts val="1800"/>
              <a:buFont typeface="Arial"/>
              <a:buChar char="●"/>
            </a:pPr>
            <a:r>
              <a:rPr lang="en" sz="1800" b="0">
                <a:solidFill>
                  <a:srgbClr val="FFFFFF"/>
                </a:solidFill>
                <a:latin typeface="Arial"/>
                <a:ea typeface="Arial"/>
                <a:cs typeface="Arial"/>
                <a:sym typeface="Arial"/>
              </a:rPr>
              <a:t>Shalom</a:t>
            </a:r>
            <a:endParaRPr sz="1800" b="0">
              <a:solidFill>
                <a:srgbClr val="FFFFFF"/>
              </a:solidFill>
              <a:latin typeface="Arial"/>
              <a:ea typeface="Arial"/>
              <a:cs typeface="Arial"/>
              <a:sym typeface="Arial"/>
            </a:endParaRPr>
          </a:p>
          <a:p>
            <a:pPr marL="457200" lvl="0" indent="-342900" algn="l" rtl="0">
              <a:lnSpc>
                <a:spcPct val="155172"/>
              </a:lnSpc>
              <a:spcBef>
                <a:spcPts val="0"/>
              </a:spcBef>
              <a:spcAft>
                <a:spcPts val="0"/>
              </a:spcAft>
              <a:buClr>
                <a:srgbClr val="FFFFFF"/>
              </a:buClr>
              <a:buSzPts val="1800"/>
              <a:buFont typeface="Arial"/>
              <a:buChar char="●"/>
            </a:pPr>
            <a:r>
              <a:rPr lang="en" sz="1800" b="0">
                <a:solidFill>
                  <a:srgbClr val="FFFFFF"/>
                </a:solidFill>
                <a:latin typeface="Arial"/>
                <a:ea typeface="Arial"/>
                <a:cs typeface="Arial"/>
                <a:sym typeface="Arial"/>
              </a:rPr>
              <a:t>Anava</a:t>
            </a:r>
            <a:endParaRPr sz="1800" b="0">
              <a:solidFill>
                <a:srgbClr val="FFFFFF"/>
              </a:solidFill>
              <a:latin typeface="Arial"/>
              <a:ea typeface="Arial"/>
              <a:cs typeface="Arial"/>
              <a:sym typeface="Arial"/>
            </a:endParaRPr>
          </a:p>
          <a:p>
            <a:pPr marL="457200" lvl="0" indent="-342900" algn="l" rtl="0">
              <a:lnSpc>
                <a:spcPct val="155172"/>
              </a:lnSpc>
              <a:spcBef>
                <a:spcPts val="0"/>
              </a:spcBef>
              <a:spcAft>
                <a:spcPts val="0"/>
              </a:spcAft>
              <a:buClr>
                <a:srgbClr val="FFFFFF"/>
              </a:buClr>
              <a:buSzPts val="1800"/>
              <a:buFont typeface="Arial"/>
              <a:buChar char="●"/>
            </a:pPr>
            <a:r>
              <a:rPr lang="en" sz="1800" b="0">
                <a:solidFill>
                  <a:srgbClr val="FFFFFF"/>
                </a:solidFill>
                <a:latin typeface="Arial"/>
                <a:ea typeface="Arial"/>
                <a:cs typeface="Arial"/>
                <a:sym typeface="Arial"/>
              </a:rPr>
              <a:t>Hakarat Hatov</a:t>
            </a:r>
            <a:endParaRPr sz="1800" b="0">
              <a:solidFill>
                <a:srgbClr val="FFFFFF"/>
              </a:solidFill>
              <a:latin typeface="Arial"/>
              <a:ea typeface="Arial"/>
              <a:cs typeface="Arial"/>
              <a:sym typeface="Arial"/>
            </a:endParaRPr>
          </a:p>
          <a:p>
            <a:pPr marL="457200" lvl="0" indent="-342900" algn="l" rtl="0">
              <a:lnSpc>
                <a:spcPct val="155172"/>
              </a:lnSpc>
              <a:spcBef>
                <a:spcPts val="0"/>
              </a:spcBef>
              <a:spcAft>
                <a:spcPts val="0"/>
              </a:spcAft>
              <a:buClr>
                <a:srgbClr val="FFFFFF"/>
              </a:buClr>
              <a:buSzPts val="1800"/>
              <a:buFont typeface="Arial"/>
              <a:buChar char="●"/>
            </a:pPr>
            <a:r>
              <a:rPr lang="en" sz="1800" b="0">
                <a:solidFill>
                  <a:srgbClr val="FFFFFF"/>
                </a:solidFill>
                <a:latin typeface="Arial"/>
                <a:ea typeface="Arial"/>
                <a:cs typeface="Arial"/>
                <a:sym typeface="Arial"/>
              </a:rPr>
              <a:t>Chochma</a:t>
            </a:r>
            <a:endParaRPr sz="1800" b="0">
              <a:solidFill>
                <a:srgbClr val="FFFFFF"/>
              </a:solidFill>
              <a:latin typeface="Arial"/>
              <a:ea typeface="Arial"/>
              <a:cs typeface="Arial"/>
              <a:sym typeface="Arial"/>
            </a:endParaRPr>
          </a:p>
          <a:p>
            <a:pPr marL="457200" lvl="0" indent="-342900" algn="l" rtl="0">
              <a:lnSpc>
                <a:spcPct val="155172"/>
              </a:lnSpc>
              <a:spcBef>
                <a:spcPts val="0"/>
              </a:spcBef>
              <a:spcAft>
                <a:spcPts val="0"/>
              </a:spcAft>
              <a:buClr>
                <a:srgbClr val="FFFFFF"/>
              </a:buClr>
              <a:buSzPts val="1800"/>
              <a:buFont typeface="Arial"/>
              <a:buChar char="●"/>
            </a:pPr>
            <a:r>
              <a:rPr lang="en" sz="1800" b="0">
                <a:solidFill>
                  <a:srgbClr val="FFFFFF"/>
                </a:solidFill>
                <a:latin typeface="Arial"/>
                <a:ea typeface="Arial"/>
                <a:cs typeface="Arial"/>
                <a:sym typeface="Arial"/>
              </a:rPr>
              <a:t>Tzedek</a:t>
            </a:r>
            <a:endParaRPr sz="1800" b="0">
              <a:solidFill>
                <a:srgbClr val="FFFFFF"/>
              </a:solidFill>
              <a:latin typeface="Arial"/>
              <a:ea typeface="Arial"/>
              <a:cs typeface="Arial"/>
              <a:sym typeface="Arial"/>
            </a:endParaRPr>
          </a:p>
          <a:p>
            <a:pPr marL="457200" lvl="0" indent="-342900" algn="l" rtl="0">
              <a:lnSpc>
                <a:spcPct val="155172"/>
              </a:lnSpc>
              <a:spcBef>
                <a:spcPts val="0"/>
              </a:spcBef>
              <a:spcAft>
                <a:spcPts val="0"/>
              </a:spcAft>
              <a:buClr>
                <a:srgbClr val="FFFFFF"/>
              </a:buClr>
              <a:buSzPts val="1800"/>
              <a:buFont typeface="Arial"/>
              <a:buChar char="●"/>
            </a:pPr>
            <a:r>
              <a:rPr lang="en" sz="1800" b="0">
                <a:solidFill>
                  <a:srgbClr val="FFFFFF"/>
                </a:solidFill>
                <a:latin typeface="Arial"/>
                <a:ea typeface="Arial"/>
                <a:cs typeface="Arial"/>
                <a:sym typeface="Arial"/>
              </a:rPr>
              <a:t>Forgiveness </a:t>
            </a:r>
            <a:endParaRPr sz="1800" b="0">
              <a:solidFill>
                <a:srgbClr val="FFFFFF"/>
              </a:solidFill>
              <a:latin typeface="Arial"/>
              <a:ea typeface="Arial"/>
              <a:cs typeface="Arial"/>
              <a:sym typeface="Arial"/>
            </a:endParaRPr>
          </a:p>
          <a:p>
            <a:pPr marL="0" lvl="0" indent="0" algn="l" rtl="0">
              <a:lnSpc>
                <a:spcPct val="155172"/>
              </a:lnSpc>
              <a:spcBef>
                <a:spcPts val="1100"/>
              </a:spcBef>
              <a:spcAft>
                <a:spcPts val="0"/>
              </a:spcAft>
              <a:buSzPts val="4800"/>
              <a:buNone/>
            </a:pPr>
            <a:endParaRPr sz="1800" b="0">
              <a:latin typeface="Georgia"/>
              <a:ea typeface="Georgia"/>
              <a:cs typeface="Georgia"/>
              <a:sym typeface="Georgia"/>
            </a:endParaRPr>
          </a:p>
          <a:p>
            <a:pPr marL="0" lvl="0" indent="0" algn="l" rtl="0">
              <a:lnSpc>
                <a:spcPct val="100000"/>
              </a:lnSpc>
              <a:spcBef>
                <a:spcPts val="1100"/>
              </a:spcBef>
              <a:spcAft>
                <a:spcPts val="0"/>
              </a:spcAft>
              <a:buSzPts val="4800"/>
              <a:buNone/>
            </a:pPr>
            <a:endParaRPr/>
          </a:p>
        </p:txBody>
      </p:sp>
      <p:sp>
        <p:nvSpPr>
          <p:cNvPr id="626" name="Google Shape;626;p31"/>
          <p:cNvSpPr txBox="1"/>
          <p:nvPr/>
        </p:nvSpPr>
        <p:spPr>
          <a:xfrm>
            <a:off x="2368500" y="256425"/>
            <a:ext cx="5334000" cy="384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1" i="0" u="none" strike="noStrike" cap="none">
                <a:solidFill>
                  <a:schemeClr val="lt1"/>
                </a:solidFill>
                <a:latin typeface="Arial"/>
                <a:ea typeface="Arial"/>
                <a:cs typeface="Arial"/>
                <a:sym typeface="Arial"/>
              </a:rPr>
              <a:t>DAILY FOCUS ON VALUES</a:t>
            </a:r>
            <a:endParaRPr sz="2400" b="1" i="0" u="none" strike="noStrike" cap="none">
              <a:solidFill>
                <a:schemeClr val="lt1"/>
              </a:solidFill>
              <a:latin typeface="Arial"/>
              <a:ea typeface="Arial"/>
              <a:cs typeface="Arial"/>
              <a:sym typeface="Arial"/>
            </a:endParaRPr>
          </a:p>
        </p:txBody>
      </p:sp>
      <p:sp>
        <p:nvSpPr>
          <p:cNvPr id="627" name="Google Shape;627;p31"/>
          <p:cNvSpPr txBox="1"/>
          <p:nvPr/>
        </p:nvSpPr>
        <p:spPr>
          <a:xfrm>
            <a:off x="5840675" y="4503225"/>
            <a:ext cx="4097700" cy="478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8" name="Google Shape;628;p31"/>
          <p:cNvSpPr txBox="1"/>
          <p:nvPr/>
        </p:nvSpPr>
        <p:spPr>
          <a:xfrm>
            <a:off x="1550875" y="4268475"/>
            <a:ext cx="2568300" cy="384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FFFFFF"/>
                </a:solidFill>
                <a:latin typeface="Arial"/>
                <a:ea typeface="Arial"/>
                <a:cs typeface="Arial"/>
                <a:sym typeface="Arial"/>
              </a:rPr>
              <a:t>See Handout</a:t>
            </a:r>
            <a:endParaRPr sz="1800" b="0" i="0" u="none" strike="noStrike" cap="none">
              <a:solidFill>
                <a:srgbClr val="FFFFFF"/>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32"/>
        <p:cNvGrpSpPr/>
        <p:nvPr/>
      </p:nvGrpSpPr>
      <p:grpSpPr>
        <a:xfrm>
          <a:off x="0" y="0"/>
          <a:ext cx="0" cy="0"/>
          <a:chOff x="0" y="0"/>
          <a:chExt cx="0" cy="0"/>
        </a:xfrm>
      </p:grpSpPr>
      <p:sp>
        <p:nvSpPr>
          <p:cNvPr id="633" name="Google Shape;633;p32"/>
          <p:cNvSpPr txBox="1"/>
          <p:nvPr/>
        </p:nvSpPr>
        <p:spPr>
          <a:xfrm>
            <a:off x="652575" y="298650"/>
            <a:ext cx="8211600" cy="60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Arial"/>
                <a:ea typeface="Arial"/>
                <a:cs typeface="Arial"/>
                <a:sym typeface="Arial"/>
              </a:rPr>
              <a:t>The Self   </a:t>
            </a:r>
            <a:r>
              <a:rPr lang="en" sz="3000" b="0" i="0" u="none" strike="noStrike" cap="none">
                <a:solidFill>
                  <a:schemeClr val="lt1"/>
                </a:solidFill>
                <a:latin typeface="Arial"/>
                <a:ea typeface="Arial"/>
                <a:cs typeface="Arial"/>
                <a:sym typeface="Arial"/>
              </a:rPr>
              <a:t>Crumbaugh           Beyond Self </a:t>
            </a:r>
            <a:endParaRPr sz="3000" b="0" i="0" u="none" strike="noStrike" cap="none">
              <a:solidFill>
                <a:schemeClr val="lt1"/>
              </a:solidFill>
              <a:latin typeface="Arial"/>
              <a:ea typeface="Arial"/>
              <a:cs typeface="Arial"/>
              <a:sym typeface="Arial"/>
            </a:endParaRPr>
          </a:p>
        </p:txBody>
      </p:sp>
      <p:sp>
        <p:nvSpPr>
          <p:cNvPr id="634" name="Google Shape;634;p32"/>
          <p:cNvSpPr txBox="1"/>
          <p:nvPr/>
        </p:nvSpPr>
        <p:spPr>
          <a:xfrm>
            <a:off x="418175" y="1655163"/>
            <a:ext cx="310800" cy="2581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WORRY</a:t>
            </a:r>
            <a:endParaRPr sz="1800" b="0" i="0" u="none" strike="noStrike" cap="none">
              <a:solidFill>
                <a:srgbClr val="000000"/>
              </a:solidFill>
              <a:latin typeface="Arial"/>
              <a:ea typeface="Arial"/>
              <a:cs typeface="Arial"/>
              <a:sym typeface="Arial"/>
            </a:endParaRPr>
          </a:p>
        </p:txBody>
      </p:sp>
      <p:sp>
        <p:nvSpPr>
          <p:cNvPr id="635" name="Google Shape;635;p32"/>
          <p:cNvSpPr txBox="1"/>
          <p:nvPr/>
        </p:nvSpPr>
        <p:spPr>
          <a:xfrm>
            <a:off x="861838" y="1221600"/>
            <a:ext cx="310800" cy="2581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DEPRESSION</a:t>
            </a:r>
            <a:endParaRPr sz="1800" b="0" i="0" u="none" strike="noStrike" cap="none">
              <a:solidFill>
                <a:srgbClr val="000000"/>
              </a:solidFill>
              <a:latin typeface="Arial"/>
              <a:ea typeface="Arial"/>
              <a:cs typeface="Arial"/>
              <a:sym typeface="Arial"/>
            </a:endParaRPr>
          </a:p>
        </p:txBody>
      </p:sp>
      <p:pic>
        <p:nvPicPr>
          <p:cNvPr id="636" name="Google Shape;636;p32"/>
          <p:cNvPicPr preferRelativeResize="0"/>
          <p:nvPr/>
        </p:nvPicPr>
        <p:blipFill rotWithShape="1">
          <a:blip r:embed="rId3">
            <a:alphaModFix/>
          </a:blip>
          <a:srcRect/>
          <a:stretch/>
        </p:blipFill>
        <p:spPr>
          <a:xfrm>
            <a:off x="2941952" y="1297727"/>
            <a:ext cx="2534075" cy="2534075"/>
          </a:xfrm>
          <a:prstGeom prst="rect">
            <a:avLst/>
          </a:prstGeom>
          <a:noFill/>
          <a:ln>
            <a:noFill/>
          </a:ln>
        </p:spPr>
      </p:pic>
      <p:sp>
        <p:nvSpPr>
          <p:cNvPr id="637" name="Google Shape;637;p32"/>
          <p:cNvSpPr txBox="1"/>
          <p:nvPr/>
        </p:nvSpPr>
        <p:spPr>
          <a:xfrm>
            <a:off x="1326875" y="1401475"/>
            <a:ext cx="198600" cy="1573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EMPTINESS</a:t>
            </a:r>
            <a:endParaRPr sz="1800" b="0" i="0" u="none" strike="noStrike" cap="none">
              <a:solidFill>
                <a:srgbClr val="000000"/>
              </a:solidFill>
              <a:latin typeface="Arial"/>
              <a:ea typeface="Arial"/>
              <a:cs typeface="Arial"/>
              <a:sym typeface="Arial"/>
            </a:endParaRPr>
          </a:p>
        </p:txBody>
      </p:sp>
      <p:cxnSp>
        <p:nvCxnSpPr>
          <p:cNvPr id="638" name="Google Shape;638;p32"/>
          <p:cNvCxnSpPr/>
          <p:nvPr/>
        </p:nvCxnSpPr>
        <p:spPr>
          <a:xfrm rot="10800000" flipH="1">
            <a:off x="1326025" y="4236800"/>
            <a:ext cx="6170400" cy="18900"/>
          </a:xfrm>
          <a:prstGeom prst="straightConnector1">
            <a:avLst/>
          </a:prstGeom>
          <a:noFill/>
          <a:ln w="9525" cap="flat" cmpd="sng">
            <a:solidFill>
              <a:schemeClr val="dk2"/>
            </a:solidFill>
            <a:prstDash val="solid"/>
            <a:round/>
            <a:headEnd type="none" w="sm" len="sm"/>
            <a:tailEnd type="triangle" w="med" len="med"/>
          </a:ln>
        </p:spPr>
      </p:cxnSp>
      <p:sp>
        <p:nvSpPr>
          <p:cNvPr id="639" name="Google Shape;639;p32"/>
          <p:cNvSpPr txBox="1"/>
          <p:nvPr/>
        </p:nvSpPr>
        <p:spPr>
          <a:xfrm>
            <a:off x="418175" y="4031400"/>
            <a:ext cx="733500" cy="32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Self</a:t>
            </a:r>
            <a:endParaRPr sz="1400" b="0" i="0" u="none" strike="noStrike" cap="none">
              <a:solidFill>
                <a:srgbClr val="000000"/>
              </a:solidFill>
              <a:latin typeface="Arial"/>
              <a:ea typeface="Arial"/>
              <a:cs typeface="Arial"/>
              <a:sym typeface="Arial"/>
            </a:endParaRPr>
          </a:p>
        </p:txBody>
      </p:sp>
      <p:sp>
        <p:nvSpPr>
          <p:cNvPr id="640" name="Google Shape;640;p32"/>
          <p:cNvSpPr txBox="1"/>
          <p:nvPr/>
        </p:nvSpPr>
        <p:spPr>
          <a:xfrm>
            <a:off x="7585050" y="4084250"/>
            <a:ext cx="733500" cy="32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lt1"/>
                </a:solidFill>
                <a:latin typeface="Arial"/>
                <a:ea typeface="Arial"/>
                <a:cs typeface="Arial"/>
                <a:sym typeface="Arial"/>
              </a:rPr>
              <a:t>G-d</a:t>
            </a:r>
            <a:endParaRPr sz="1400" b="0" i="0" u="none" strike="noStrike" cap="none">
              <a:solidFill>
                <a:schemeClr val="lt1"/>
              </a:solidFill>
              <a:latin typeface="Arial"/>
              <a:ea typeface="Arial"/>
              <a:cs typeface="Arial"/>
              <a:sym typeface="Arial"/>
            </a:endParaRPr>
          </a:p>
        </p:txBody>
      </p:sp>
      <p:sp>
        <p:nvSpPr>
          <p:cNvPr id="641" name="Google Shape;641;p32"/>
          <p:cNvSpPr txBox="1"/>
          <p:nvPr/>
        </p:nvSpPr>
        <p:spPr>
          <a:xfrm>
            <a:off x="3377725" y="826950"/>
            <a:ext cx="2829000" cy="257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Success in Time</a:t>
            </a:r>
            <a:endParaRPr sz="1800" b="0" i="0" u="none" strike="noStrike" cap="none">
              <a:solidFill>
                <a:srgbClr val="000000"/>
              </a:solidFill>
              <a:latin typeface="Arial"/>
              <a:ea typeface="Arial"/>
              <a:cs typeface="Arial"/>
              <a:sym typeface="Arial"/>
            </a:endParaRPr>
          </a:p>
        </p:txBody>
      </p:sp>
      <p:sp>
        <p:nvSpPr>
          <p:cNvPr id="642" name="Google Shape;642;p32"/>
          <p:cNvSpPr txBox="1"/>
          <p:nvPr/>
        </p:nvSpPr>
        <p:spPr>
          <a:xfrm>
            <a:off x="6698900" y="1221600"/>
            <a:ext cx="2667000" cy="1828800"/>
          </a:xfrm>
          <a:prstGeom prst="rect">
            <a:avLst/>
          </a:prstGeom>
          <a:noFill/>
          <a:ln>
            <a:noFill/>
          </a:ln>
        </p:spPr>
        <p:txBody>
          <a:bodyPr spcFirstLastPara="1" wrap="square" lIns="91425" tIns="91425" rIns="91425" bIns="91425" anchor="t" anchorCtr="0">
            <a:noAutofit/>
          </a:bodyPr>
          <a:lstStyle/>
          <a:p>
            <a:pPr marL="0" marR="0" lvl="0" indent="0" algn="l" rtl="0">
              <a:lnSpc>
                <a:spcPct val="2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200000"/>
              </a:lnSpc>
              <a:spcBef>
                <a:spcPts val="0"/>
              </a:spcBef>
              <a:spcAft>
                <a:spcPts val="0"/>
              </a:spcAft>
              <a:buClr>
                <a:srgbClr val="000000"/>
              </a:buClr>
              <a:buSzPts val="1800"/>
              <a:buFont typeface="Arial"/>
              <a:buNone/>
            </a:pPr>
            <a:r>
              <a:rPr lang="en" sz="1800" b="0" i="0" u="none" strike="noStrike" cap="none">
                <a:solidFill>
                  <a:schemeClr val="lt1"/>
                </a:solidFill>
                <a:latin typeface="Arial"/>
                <a:ea typeface="Arial"/>
                <a:cs typeface="Arial"/>
                <a:sym typeface="Arial"/>
              </a:rPr>
              <a:t>Torah</a:t>
            </a:r>
            <a:endParaRPr sz="1800" b="0" i="0" u="none" strike="noStrike" cap="none">
              <a:solidFill>
                <a:schemeClr val="lt1"/>
              </a:solidFill>
              <a:latin typeface="Arial"/>
              <a:ea typeface="Arial"/>
              <a:cs typeface="Arial"/>
              <a:sym typeface="Arial"/>
            </a:endParaRPr>
          </a:p>
          <a:p>
            <a:pPr marL="0" marR="0" lvl="0" indent="0" algn="l" rtl="0">
              <a:lnSpc>
                <a:spcPct val="200000"/>
              </a:lnSpc>
              <a:spcBef>
                <a:spcPts val="0"/>
              </a:spcBef>
              <a:spcAft>
                <a:spcPts val="0"/>
              </a:spcAft>
              <a:buClr>
                <a:srgbClr val="000000"/>
              </a:buClr>
              <a:buSzPts val="1800"/>
              <a:buFont typeface="Arial"/>
              <a:buNone/>
            </a:pPr>
            <a:r>
              <a:rPr lang="en" sz="1800" b="0" i="0" u="none" strike="noStrike" cap="none">
                <a:solidFill>
                  <a:schemeClr val="lt1"/>
                </a:solidFill>
                <a:latin typeface="Arial"/>
                <a:ea typeface="Arial"/>
                <a:cs typeface="Arial"/>
                <a:sym typeface="Arial"/>
              </a:rPr>
              <a:t>The Soul</a:t>
            </a:r>
            <a:endParaRPr sz="1800" b="0" i="0" u="none" strike="noStrike" cap="none">
              <a:solidFill>
                <a:schemeClr val="lt1"/>
              </a:solidFill>
              <a:latin typeface="Arial"/>
              <a:ea typeface="Arial"/>
              <a:cs typeface="Arial"/>
              <a:sym typeface="Arial"/>
            </a:endParaRPr>
          </a:p>
          <a:p>
            <a:pPr marL="0" marR="0" lvl="0" indent="0" algn="l" rtl="0">
              <a:lnSpc>
                <a:spcPct val="200000"/>
              </a:lnSpc>
              <a:spcBef>
                <a:spcPts val="0"/>
              </a:spcBef>
              <a:spcAft>
                <a:spcPts val="0"/>
              </a:spcAft>
              <a:buClr>
                <a:srgbClr val="000000"/>
              </a:buClr>
              <a:buSzPts val="1800"/>
              <a:buFont typeface="Arial"/>
              <a:buNone/>
            </a:pPr>
            <a:r>
              <a:rPr lang="en" sz="1800" b="0" i="0" u="none" strike="noStrike" cap="none">
                <a:solidFill>
                  <a:schemeClr val="lt1"/>
                </a:solidFill>
                <a:latin typeface="Arial"/>
                <a:ea typeface="Arial"/>
                <a:cs typeface="Arial"/>
                <a:sym typeface="Arial"/>
              </a:rPr>
              <a:t>G-d</a:t>
            </a: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pic>
        <p:nvPicPr>
          <p:cNvPr id="647" name="Google Shape;647;p33"/>
          <p:cNvPicPr preferRelativeResize="0"/>
          <p:nvPr/>
        </p:nvPicPr>
        <p:blipFill rotWithShape="1">
          <a:blip r:embed="rId3">
            <a:alphaModFix/>
          </a:blip>
          <a:srcRect l="2132" t="6554" r="6751" b="14092"/>
          <a:stretch/>
        </p:blipFill>
        <p:spPr>
          <a:xfrm>
            <a:off x="0" y="0"/>
            <a:ext cx="9144001" cy="5143500"/>
          </a:xfrm>
          <a:prstGeom prst="rect">
            <a:avLst/>
          </a:prstGeom>
          <a:noFill/>
          <a:ln>
            <a:noFill/>
          </a:ln>
        </p:spPr>
      </p:pic>
      <p:sp>
        <p:nvSpPr>
          <p:cNvPr id="648" name="Google Shape;648;p33"/>
          <p:cNvSpPr txBox="1">
            <a:spLocks noGrp="1"/>
          </p:cNvSpPr>
          <p:nvPr>
            <p:ph type="title"/>
          </p:nvPr>
        </p:nvSpPr>
        <p:spPr>
          <a:xfrm>
            <a:off x="759874" y="447200"/>
            <a:ext cx="8622300" cy="3835500"/>
          </a:xfrm>
          <a:prstGeom prst="rect">
            <a:avLst/>
          </a:prstGeom>
          <a:noFill/>
          <a:ln>
            <a:noFill/>
          </a:ln>
        </p:spPr>
        <p:txBody>
          <a:bodyPr spcFirstLastPara="1" wrap="square" lIns="91425" tIns="91425" rIns="91425" bIns="91425" anchor="t" anchorCtr="0">
            <a:noAutofit/>
          </a:bodyPr>
          <a:lstStyle/>
          <a:p>
            <a:pPr marL="457200" lvl="0" indent="-393700" algn="l" rtl="0">
              <a:lnSpc>
                <a:spcPct val="115000"/>
              </a:lnSpc>
              <a:spcBef>
                <a:spcPts val="0"/>
              </a:spcBef>
              <a:spcAft>
                <a:spcPts val="0"/>
              </a:spcAft>
              <a:buSzPts val="2600"/>
              <a:buAutoNum type="arabicPeriod"/>
            </a:pPr>
            <a:r>
              <a:rPr lang="en" sz="2600"/>
              <a:t>Nefesh: The physical body </a:t>
            </a:r>
            <a:endParaRPr sz="2600"/>
          </a:p>
          <a:p>
            <a:pPr marL="457200" lvl="0" indent="-393700" algn="l" rtl="0">
              <a:lnSpc>
                <a:spcPct val="115000"/>
              </a:lnSpc>
              <a:spcBef>
                <a:spcPts val="0"/>
              </a:spcBef>
              <a:spcAft>
                <a:spcPts val="0"/>
              </a:spcAft>
              <a:buSzPts val="2600"/>
              <a:buAutoNum type="arabicPeriod"/>
            </a:pPr>
            <a:r>
              <a:rPr lang="en" sz="2600"/>
              <a:t>Ruach: Emotions </a:t>
            </a:r>
            <a:endParaRPr sz="2600"/>
          </a:p>
          <a:p>
            <a:pPr marL="457200" lvl="0" indent="-393700" algn="l" rtl="0">
              <a:lnSpc>
                <a:spcPct val="115000"/>
              </a:lnSpc>
              <a:spcBef>
                <a:spcPts val="0"/>
              </a:spcBef>
              <a:spcAft>
                <a:spcPts val="0"/>
              </a:spcAft>
              <a:buSzPts val="2600"/>
              <a:buAutoNum type="arabicPeriod"/>
            </a:pPr>
            <a:r>
              <a:rPr lang="en" sz="2600"/>
              <a:t>Neshamah: Thoughts </a:t>
            </a:r>
            <a:endParaRPr sz="2600"/>
          </a:p>
          <a:p>
            <a:pPr marL="457200" lvl="0" indent="-393700" algn="l" rtl="0">
              <a:lnSpc>
                <a:spcPct val="115000"/>
              </a:lnSpc>
              <a:spcBef>
                <a:spcPts val="0"/>
              </a:spcBef>
              <a:spcAft>
                <a:spcPts val="0"/>
              </a:spcAft>
              <a:buSzPts val="2600"/>
              <a:buAutoNum type="arabicPeriod"/>
            </a:pPr>
            <a:r>
              <a:rPr lang="en" sz="2600"/>
              <a:t>Chaya: Unconscious divine life force </a:t>
            </a:r>
            <a:endParaRPr sz="2600"/>
          </a:p>
          <a:p>
            <a:pPr marL="457200" lvl="0" indent="-393700" algn="l" rtl="0">
              <a:lnSpc>
                <a:spcPct val="115000"/>
              </a:lnSpc>
              <a:spcBef>
                <a:spcPts val="0"/>
              </a:spcBef>
              <a:spcAft>
                <a:spcPts val="0"/>
              </a:spcAft>
              <a:buSzPts val="2600"/>
              <a:buAutoNum type="arabicPeriod"/>
            </a:pPr>
            <a:r>
              <a:rPr lang="en" sz="2600"/>
              <a:t>Yechida: Unconscious total communion </a:t>
            </a:r>
            <a:endParaRPr sz="2600"/>
          </a:p>
          <a:p>
            <a:pPr marL="0" lvl="0" indent="0" algn="l" rtl="0">
              <a:lnSpc>
                <a:spcPct val="115000"/>
              </a:lnSpc>
              <a:spcBef>
                <a:spcPts val="0"/>
              </a:spcBef>
              <a:spcAft>
                <a:spcPts val="0"/>
              </a:spcAft>
              <a:buSzPts val="4800"/>
              <a:buNone/>
            </a:pPr>
            <a:r>
              <a:rPr lang="en" sz="2600"/>
              <a:t>      with G-d</a:t>
            </a:r>
            <a:endParaRPr sz="2600"/>
          </a:p>
          <a:p>
            <a:pPr marL="0" lvl="0" indent="0" algn="l" rtl="0">
              <a:lnSpc>
                <a:spcPct val="115000"/>
              </a:lnSpc>
              <a:spcBef>
                <a:spcPts val="0"/>
              </a:spcBef>
              <a:spcAft>
                <a:spcPts val="0"/>
              </a:spcAft>
              <a:buSzPts val="4800"/>
              <a:buNone/>
            </a:pPr>
            <a:endParaRPr sz="2600"/>
          </a:p>
          <a:p>
            <a:pPr marL="0" lvl="0" indent="0" algn="l" rtl="0">
              <a:lnSpc>
                <a:spcPct val="115000"/>
              </a:lnSpc>
              <a:spcBef>
                <a:spcPts val="0"/>
              </a:spcBef>
              <a:spcAft>
                <a:spcPts val="0"/>
              </a:spcAft>
              <a:buSzPts val="4800"/>
              <a:buNone/>
            </a:pPr>
            <a:endParaRPr sz="2600"/>
          </a:p>
          <a:p>
            <a:pPr marL="0" lvl="0" indent="0" algn="l" rtl="0">
              <a:lnSpc>
                <a:spcPct val="100000"/>
              </a:lnSpc>
              <a:spcBef>
                <a:spcPts val="0"/>
              </a:spcBef>
              <a:spcAft>
                <a:spcPts val="0"/>
              </a:spcAft>
              <a:buClr>
                <a:schemeClr val="dk2"/>
              </a:buClr>
              <a:buSzPts val="1100"/>
              <a:buFont typeface="Arial"/>
              <a:buNone/>
            </a:pPr>
            <a:endParaRPr sz="1200"/>
          </a:p>
          <a:p>
            <a:pPr marL="0" lvl="0" indent="0" algn="l" rtl="0">
              <a:lnSpc>
                <a:spcPct val="100000"/>
              </a:lnSpc>
              <a:spcBef>
                <a:spcPts val="0"/>
              </a:spcBef>
              <a:spcAft>
                <a:spcPts val="0"/>
              </a:spcAft>
              <a:buSzPts val="4800"/>
              <a:buNone/>
            </a:pPr>
            <a:endParaRPr sz="1200"/>
          </a:p>
        </p:txBody>
      </p:sp>
      <p:cxnSp>
        <p:nvCxnSpPr>
          <p:cNvPr id="649" name="Google Shape;649;p33"/>
          <p:cNvCxnSpPr/>
          <p:nvPr/>
        </p:nvCxnSpPr>
        <p:spPr>
          <a:xfrm rot="10800000" flipH="1">
            <a:off x="2142525" y="4065275"/>
            <a:ext cx="4275600" cy="14100"/>
          </a:xfrm>
          <a:prstGeom prst="straightConnector1">
            <a:avLst/>
          </a:prstGeom>
          <a:noFill/>
          <a:ln w="38100" cap="flat" cmpd="sng">
            <a:solidFill>
              <a:srgbClr val="FFFFFF"/>
            </a:solidFill>
            <a:prstDash val="solid"/>
            <a:round/>
            <a:headEnd type="triangle" w="med" len="med"/>
            <a:tailEnd type="triangle" w="med" len="med"/>
          </a:ln>
        </p:spPr>
      </p:cxnSp>
      <p:sp>
        <p:nvSpPr>
          <p:cNvPr id="650" name="Google Shape;650;p33"/>
          <p:cNvSpPr txBox="1"/>
          <p:nvPr/>
        </p:nvSpPr>
        <p:spPr>
          <a:xfrm>
            <a:off x="718525" y="3742025"/>
            <a:ext cx="1494000" cy="498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FFFFFF"/>
                </a:solidFill>
                <a:latin typeface="Arial"/>
                <a:ea typeface="Arial"/>
                <a:cs typeface="Arial"/>
                <a:sym typeface="Arial"/>
              </a:rPr>
              <a:t>1 - Self</a:t>
            </a:r>
            <a:endParaRPr sz="2400" b="0" i="0" u="none" strike="noStrike" cap="none">
              <a:solidFill>
                <a:srgbClr val="FFFFFF"/>
              </a:solidFill>
              <a:latin typeface="Arial"/>
              <a:ea typeface="Arial"/>
              <a:cs typeface="Arial"/>
              <a:sym typeface="Arial"/>
            </a:endParaRPr>
          </a:p>
        </p:txBody>
      </p:sp>
      <p:sp>
        <p:nvSpPr>
          <p:cNvPr id="651" name="Google Shape;651;p33"/>
          <p:cNvSpPr txBox="1"/>
          <p:nvPr/>
        </p:nvSpPr>
        <p:spPr>
          <a:xfrm>
            <a:off x="6590700" y="3784700"/>
            <a:ext cx="2323200" cy="498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FFFFFF"/>
                </a:solidFill>
                <a:latin typeface="Arial"/>
                <a:ea typeface="Arial"/>
                <a:cs typeface="Arial"/>
                <a:sym typeface="Arial"/>
              </a:rPr>
              <a:t>5 - Beyond Self</a:t>
            </a:r>
            <a:endParaRPr sz="2400" b="0" i="0" u="none" strike="noStrike" cap="none">
              <a:solidFill>
                <a:srgbClr val="FFFFFF"/>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5"/>
        <p:cNvGrpSpPr/>
        <p:nvPr/>
      </p:nvGrpSpPr>
      <p:grpSpPr>
        <a:xfrm>
          <a:off x="0" y="0"/>
          <a:ext cx="0" cy="0"/>
          <a:chOff x="0" y="0"/>
          <a:chExt cx="0" cy="0"/>
        </a:xfrm>
      </p:grpSpPr>
      <p:sp>
        <p:nvSpPr>
          <p:cNvPr id="656" name="Google Shape;656;p34"/>
          <p:cNvSpPr txBox="1"/>
          <p:nvPr/>
        </p:nvSpPr>
        <p:spPr>
          <a:xfrm>
            <a:off x="2703375" y="597575"/>
            <a:ext cx="3599700" cy="1180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FFFFFF"/>
                </a:solidFill>
                <a:latin typeface="Arial"/>
                <a:ea typeface="Arial"/>
                <a:cs typeface="Arial"/>
                <a:sym typeface="Arial"/>
              </a:rPr>
              <a:t>Torah Meditations</a:t>
            </a:r>
            <a:r>
              <a:rPr lang="en" sz="3000" b="0" i="0" u="none" strike="noStrike" cap="none">
                <a:solidFill>
                  <a:srgbClr val="000000"/>
                </a:solidFill>
                <a:latin typeface="Arial"/>
                <a:ea typeface="Arial"/>
                <a:cs typeface="Arial"/>
                <a:sym typeface="Arial"/>
              </a:rPr>
              <a:t> </a:t>
            </a:r>
            <a:endParaRPr sz="3000" b="0" i="0" u="none" strike="noStrike" cap="none">
              <a:solidFill>
                <a:srgbClr val="000000"/>
              </a:solidFill>
              <a:latin typeface="Arial"/>
              <a:ea typeface="Arial"/>
              <a:cs typeface="Arial"/>
              <a:sym typeface="Arial"/>
            </a:endParaRPr>
          </a:p>
        </p:txBody>
      </p:sp>
      <p:sp>
        <p:nvSpPr>
          <p:cNvPr id="657" name="Google Shape;657;p34"/>
          <p:cNvSpPr txBox="1"/>
          <p:nvPr/>
        </p:nvSpPr>
        <p:spPr>
          <a:xfrm>
            <a:off x="1138250" y="1515300"/>
            <a:ext cx="6729900" cy="21699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50000"/>
              </a:lnSpc>
              <a:spcBef>
                <a:spcPts val="0"/>
              </a:spcBef>
              <a:spcAft>
                <a:spcPts val="0"/>
              </a:spcAft>
              <a:buClr>
                <a:srgbClr val="FFFFFF"/>
              </a:buClr>
              <a:buSzPts val="1800"/>
              <a:buFont typeface="Arial"/>
              <a:buChar char="●"/>
            </a:pPr>
            <a:r>
              <a:rPr lang="en" sz="1800" b="0" i="0" u="none" strike="noStrike" cap="none">
                <a:solidFill>
                  <a:srgbClr val="FFFFFF"/>
                </a:solidFill>
                <a:latin typeface="Arial"/>
                <a:ea typeface="Arial"/>
                <a:cs typeface="Arial"/>
                <a:sym typeface="Arial"/>
              </a:rPr>
              <a:t>Read Pesukim/Prayers Slowly</a:t>
            </a:r>
            <a:endParaRPr sz="1800" b="0" i="0" u="none" strike="noStrike" cap="none">
              <a:solidFill>
                <a:srgbClr val="FFFFFF"/>
              </a:solidFill>
              <a:latin typeface="Arial"/>
              <a:ea typeface="Arial"/>
              <a:cs typeface="Arial"/>
              <a:sym typeface="Arial"/>
            </a:endParaRPr>
          </a:p>
          <a:p>
            <a:pPr marL="457200" marR="0" lvl="0" indent="-342900" algn="l" rtl="0">
              <a:lnSpc>
                <a:spcPct val="150000"/>
              </a:lnSpc>
              <a:spcBef>
                <a:spcPts val="0"/>
              </a:spcBef>
              <a:spcAft>
                <a:spcPts val="0"/>
              </a:spcAft>
              <a:buClr>
                <a:srgbClr val="FFFFFF"/>
              </a:buClr>
              <a:buSzPts val="1800"/>
              <a:buFont typeface="Arial"/>
              <a:buChar char="●"/>
            </a:pPr>
            <a:r>
              <a:rPr lang="en" sz="1800" b="0" i="0" u="none" strike="noStrike" cap="none">
                <a:solidFill>
                  <a:srgbClr val="FFFFFF"/>
                </a:solidFill>
                <a:latin typeface="Arial"/>
                <a:ea typeface="Arial"/>
                <a:cs typeface="Arial"/>
                <a:sym typeface="Arial"/>
              </a:rPr>
              <a:t>Choose a Torah mantra and repeat it daily for 5 minutes.</a:t>
            </a:r>
            <a:endParaRPr sz="1800" b="0" i="0" u="none" strike="noStrike" cap="none">
              <a:solidFill>
                <a:srgbClr val="FFFFFF"/>
              </a:solidFill>
              <a:latin typeface="Arial"/>
              <a:ea typeface="Arial"/>
              <a:cs typeface="Arial"/>
              <a:sym typeface="Arial"/>
            </a:endParaRPr>
          </a:p>
          <a:p>
            <a:pPr marL="457200" marR="0" lvl="0" indent="-342900" algn="l" rtl="0">
              <a:lnSpc>
                <a:spcPct val="150000"/>
              </a:lnSpc>
              <a:spcBef>
                <a:spcPts val="0"/>
              </a:spcBef>
              <a:spcAft>
                <a:spcPts val="0"/>
              </a:spcAft>
              <a:buClr>
                <a:srgbClr val="FFFFFF"/>
              </a:buClr>
              <a:buSzPts val="1800"/>
              <a:buFont typeface="Arial"/>
              <a:buChar char="●"/>
            </a:pPr>
            <a:r>
              <a:rPr lang="en" sz="1800" b="0" i="0" u="none" strike="noStrike" cap="none">
                <a:solidFill>
                  <a:srgbClr val="FFFFFF"/>
                </a:solidFill>
                <a:latin typeface="Arial"/>
                <a:ea typeface="Arial"/>
                <a:cs typeface="Arial"/>
                <a:sym typeface="Arial"/>
              </a:rPr>
              <a:t>See Handout </a:t>
            </a:r>
            <a:endParaRPr sz="18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61"/>
        <p:cNvGrpSpPr/>
        <p:nvPr/>
      </p:nvGrpSpPr>
      <p:grpSpPr>
        <a:xfrm>
          <a:off x="0" y="0"/>
          <a:ext cx="0" cy="0"/>
          <a:chOff x="0" y="0"/>
          <a:chExt cx="0" cy="0"/>
        </a:xfrm>
      </p:grpSpPr>
      <p:sp>
        <p:nvSpPr>
          <p:cNvPr id="662" name="Google Shape;662;p35"/>
          <p:cNvSpPr txBox="1"/>
          <p:nvPr/>
        </p:nvSpPr>
        <p:spPr>
          <a:xfrm>
            <a:off x="2746000" y="348600"/>
            <a:ext cx="4204500" cy="67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 sz="3600" b="0" i="0" u="none" strike="noStrike" cap="none">
                <a:solidFill>
                  <a:srgbClr val="000000"/>
                </a:solidFill>
                <a:highlight>
                  <a:schemeClr val="lt1"/>
                </a:highlight>
                <a:latin typeface="Arial"/>
                <a:ea typeface="Arial"/>
                <a:cs typeface="Arial"/>
                <a:sym typeface="Arial"/>
              </a:rPr>
              <a:t>Practice Time </a:t>
            </a:r>
            <a:endParaRPr sz="3600" b="0" i="0" u="none" strike="noStrike" cap="none">
              <a:solidFill>
                <a:srgbClr val="000000"/>
              </a:solidFill>
              <a:highlight>
                <a:schemeClr val="lt1"/>
              </a:highlight>
              <a:latin typeface="Arial"/>
              <a:ea typeface="Arial"/>
              <a:cs typeface="Arial"/>
              <a:sym typeface="Arial"/>
            </a:endParaRPr>
          </a:p>
        </p:txBody>
      </p:sp>
      <p:sp>
        <p:nvSpPr>
          <p:cNvPr id="663" name="Google Shape;663;p35"/>
          <p:cNvSpPr/>
          <p:nvPr/>
        </p:nvSpPr>
        <p:spPr>
          <a:xfrm>
            <a:off x="1550850" y="4254250"/>
            <a:ext cx="5641500" cy="889200"/>
          </a:xfrm>
          <a:prstGeom prst="rect">
            <a:avLst/>
          </a:prstGeom>
          <a:solidFill>
            <a:srgbClr val="43434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p35"/>
          <p:cNvSpPr txBox="1"/>
          <p:nvPr/>
        </p:nvSpPr>
        <p:spPr>
          <a:xfrm>
            <a:off x="2840250" y="4292725"/>
            <a:ext cx="5043900" cy="490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chemeClr val="lt1"/>
                </a:solidFill>
                <a:latin typeface="Arial"/>
                <a:ea typeface="Arial"/>
                <a:cs typeface="Arial"/>
                <a:sym typeface="Arial"/>
              </a:rPr>
              <a:t>Active Listening/ Intake  </a:t>
            </a:r>
            <a:endParaRPr sz="24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chemeClr val="lt1"/>
                </a:solidFill>
                <a:latin typeface="Arial"/>
                <a:ea typeface="Arial"/>
                <a:cs typeface="Arial"/>
                <a:sym typeface="Arial"/>
              </a:rPr>
              <a:t>10 Minutes each person </a:t>
            </a:r>
            <a:endParaRPr sz="2400" b="0" i="0" u="none" strike="noStrike" cap="non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3855</Words>
  <Application>Microsoft Office PowerPoint</Application>
  <PresentationFormat>On-screen Show (16:9)</PresentationFormat>
  <Paragraphs>358</Paragraphs>
  <Slides>54</Slides>
  <Notes>54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54</vt:i4>
      </vt:variant>
    </vt:vector>
  </HeadingPairs>
  <TitlesOfParts>
    <vt:vector size="65" baseType="lpstr">
      <vt:lpstr>Montserrat</vt:lpstr>
      <vt:lpstr>Raleway</vt:lpstr>
      <vt:lpstr>Montserrat ExtraBold</vt:lpstr>
      <vt:lpstr>Calibri</vt:lpstr>
      <vt:lpstr>Arial</vt:lpstr>
      <vt:lpstr>Merriweather</vt:lpstr>
      <vt:lpstr>DM Sans</vt:lpstr>
      <vt:lpstr>Lato</vt:lpstr>
      <vt:lpstr>Georgia</vt:lpstr>
      <vt:lpstr>Roboto</vt:lpstr>
      <vt:lpstr>Swiss</vt:lpstr>
      <vt:lpstr>The Neuroscience of Trauma &amp; Movement</vt:lpstr>
      <vt:lpstr>Week 13</vt:lpstr>
      <vt:lpstr>Man’s Search for Meaning</vt:lpstr>
      <vt:lpstr>PowerPoint Presentation</vt:lpstr>
      <vt:lpstr>Man’s Search for Meaning  “When we are no longer able to change a situation, we are challenged to change ourselves.”   ― Viktor E. Frankl, Man's Search for Meaning </vt:lpstr>
      <vt:lpstr>“Those who have a 'why' to live, can bear with almost any 'how'.”   ― Viktor E. Frankl, Man's Search for Meaning</vt:lpstr>
      <vt:lpstr>“Ultimately, man should not ask what the meaning of his life is, but rather must recognize that it is he who is asked.   In a word, each man is questioned by life; and he can only answer to life by answering for his own life; to life he can only respond by being responsible.”  </vt:lpstr>
      <vt:lpstr>The Doctor and the Soul</vt:lpstr>
      <vt:lpstr>The Unconscious G-d</vt:lpstr>
      <vt:lpstr>PowerPoint Presentation</vt:lpstr>
      <vt:lpstr>Focusing on The Meaning of Marriage</vt:lpstr>
      <vt:lpstr>PowerPoint Presentation</vt:lpstr>
      <vt:lpstr>Spiritual Neurosis</vt:lpstr>
      <vt:lpstr>PowerPoint Presentation</vt:lpstr>
      <vt:lpstr>PowerPoint Presentation</vt:lpstr>
      <vt:lpstr>PowerPoint Presentation</vt:lpstr>
      <vt:lpstr>SSpiritus Contra   Spiritum  “the equivalent, on a low level,  of the spiritual thirst of our being  for wholeness, expressed in medieval language:  the union with God." (Carl Jung)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Torah-based Coaching</vt:lpstr>
      <vt:lpstr>PowerPoint Presentation</vt:lpstr>
      <vt:lpstr>PowerPoint Presentation</vt:lpstr>
      <vt:lpstr>PowerPoint Presentation</vt:lpstr>
      <vt:lpstr>“Moach shalit al halev,” or “The mind rules over the heart” (Chapter 16, Tanya).  The Modzitzer Rebbe sang during surgery.   Napoleon himself placed his hands upon Rabbi Meisels’ chest to see which side he was on. </vt:lpstr>
      <vt:lpstr>Success in Time  </vt:lpstr>
      <vt:lpstr>PowerPoint Presentation</vt:lpstr>
      <vt:lpstr>PowerPoint Presentation</vt:lpstr>
      <vt:lpstr>            Hitbonenut Practicing Hitbonenut creates a “space” or “distance” from anxiety, since it is only possible to concentrate on one thing at a time.   At the moment of contemplation, you are no longer overwhelmed by your thoughts, as you become absorbed by something beyond yourself.    </vt:lpstr>
      <vt:lpstr>A deeper level of thinking that includes your ability to think about your thinking; how you understand, adapt, change, control, and use your thought processes.”   Describe your thoughts:   -“I’m thinking thoughts about how things don’t turn out right” -“I see how those thoughts are affecting my emotions and causing me unwanted anxiety.”  -“I’m thinking a critical thought about myself”   </vt:lpstr>
      <vt:lpstr>PowerPoint Presentation</vt:lpstr>
      <vt:lpstr>Go Above: Different Pathways Strengthen Emunah/Bitachon (Faith, Trust) Daily Kabbalah (Everything is G-dly) Hashkafa / Mussar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Rabbi Noach Weinberg, Z”l </vt:lpstr>
      <vt:lpstr>                             48 Ways of Wisdom </vt:lpstr>
      <vt:lpstr>Emes Chesed Rachamim  Tzedakah Emunah Talmud Torah Tefillah  </vt:lpstr>
      <vt:lpstr>PowerPoint Presentation</vt:lpstr>
      <vt:lpstr>Nefesh: The physical body  Ruach: Emotions  Neshamah: Thoughts  Chaya: Unconscious divine life force  Yechida: Unconscious total communion        with G-d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Schonbuch</dc:creator>
  <cp:lastModifiedBy>Daniel Schonbuch</cp:lastModifiedBy>
  <cp:revision>2</cp:revision>
  <dcterms:modified xsi:type="dcterms:W3CDTF">2025-09-03T23:38:59Z</dcterms:modified>
</cp:coreProperties>
</file>