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71.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137.xml"/>
  <Override ContentType="application/vnd.openxmlformats-officedocument.presentationml.slideLayout+xml" PartName="/ppt/slideLayouts/slideLayout120.xml"/>
  <Override ContentType="application/vnd.openxmlformats-officedocument.presentationml.slideLayout+xml" PartName="/ppt/slideLayouts/slideLayout96.xml"/>
  <Override ContentType="application/vnd.openxmlformats-officedocument.presentationml.slideLayout+xml" PartName="/ppt/slideLayouts/slideLayout163.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145.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165.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178.xml"/>
  <Override ContentType="application/vnd.openxmlformats-officedocument.presentationml.slideLayout+xml" PartName="/ppt/slideLayouts/slideLayout135.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15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150.xml"/>
  <Override ContentType="application/vnd.openxmlformats-officedocument.presentationml.slideLayout+xml" PartName="/ppt/slideLayouts/slideLayout40.xml"/>
  <Override ContentType="application/vnd.openxmlformats-officedocument.presentationml.slideLayout+xml" PartName="/ppt/slideLayouts/slideLayout185.xml"/>
  <Override ContentType="application/vnd.openxmlformats-officedocument.presentationml.slideLayout+xml" PartName="/ppt/slideLayouts/slideLayout133.xml"/>
  <Override ContentType="application/vnd.openxmlformats-officedocument.presentationml.slideLayout+xml" PartName="/ppt/slideLayouts/slideLayout176.xml"/>
  <Override ContentType="application/vnd.openxmlformats-officedocument.presentationml.slideLayout+xml" PartName="/ppt/slideLayouts/slideLayout183.xml"/>
  <Override ContentType="application/vnd.openxmlformats-officedocument.presentationml.slideLayout+xml" PartName="/ppt/slideLayouts/slideLayout17.xml"/>
  <Override ContentType="application/vnd.openxmlformats-officedocument.presentationml.slideLayout+xml" PartName="/ppt/slideLayouts/slideLayout166.xml"/>
  <Override ContentType="application/vnd.openxmlformats-officedocument.presentationml.slideLayout+xml" PartName="/ppt/slideLayouts/slideLayout140.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57.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174.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131.xml"/>
  <Override ContentType="application/vnd.openxmlformats-officedocument.presentationml.slideLayout+xml" PartName="/ppt/slideLayouts/slideLayout187.xml"/>
  <Override ContentType="application/vnd.openxmlformats-officedocument.presentationml.slideLayout+xml" PartName="/ppt/slideLayouts/slideLayout161.xml"/>
  <Override ContentType="application/vnd.openxmlformats-officedocument.presentationml.slideLayout+xml" PartName="/ppt/slideLayouts/slideLayout172.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142.xml"/>
  <Override ContentType="application/vnd.openxmlformats-officedocument.presentationml.slideLayout+xml" PartName="/ppt/slideLayouts/slideLayout58.xml"/>
  <Override ContentType="application/vnd.openxmlformats-officedocument.presentationml.slideLayout+xml" PartName="/ppt/slideLayouts/slideLayout125.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6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138.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128.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2.xml"/>
  <Override ContentType="application/vnd.openxmlformats-officedocument.presentationml.slideLayout+xml" PartName="/ppt/slideLayouts/slideLayout180.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162.xml"/>
  <Override ContentType="application/vnd.openxmlformats-officedocument.presentationml.slideLayout+xml" PartName="/ppt/slideLayouts/slideLayout64.xml"/>
  <Override ContentType="application/vnd.openxmlformats-officedocument.presentationml.slideLayout+xml" PartName="/ppt/slideLayouts/slideLayout179.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36.xml"/>
  <Override ContentType="application/vnd.openxmlformats-officedocument.presentationml.slideLayout+xml" PartName="/ppt/slideLayouts/slideLayout152.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118.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177.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36.xml"/>
  <Override ContentType="application/vnd.openxmlformats-officedocument.presentationml.slideLayout+xml" PartName="/ppt/slideLayouts/slideLayout164.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184.xml"/>
  <Override ContentType="application/vnd.openxmlformats-officedocument.presentationml.slideLayout+xml" PartName="/ppt/slideLayouts/slideLayout14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167.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124.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175.xml"/>
  <Override ContentType="application/vnd.openxmlformats-officedocument.presentationml.slideLayout+xml" PartName="/ppt/slideLayouts/slideLayout100.xml"/>
  <Override ContentType="application/vnd.openxmlformats-officedocument.presentationml.slideLayout+xml" PartName="/ppt/slideLayouts/slideLayout130.xml"/>
  <Override ContentType="application/vnd.openxmlformats-officedocument.presentationml.slideLayout+xml" PartName="/ppt/slideLayouts/slideLayout143.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39.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169.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156.xml"/>
  <Override ContentType="application/vnd.openxmlformats-officedocument.presentationml.slideLayout+xml" PartName="/ppt/slideLayouts/slideLayout186.xml"/>
  <Override ContentType="application/vnd.openxmlformats-officedocument.presentationml.slideLayout+xml" PartName="/ppt/slideLayouts/slideLayout173.xml"/>
  <Override ContentType="application/vnd.openxmlformats-officedocument.presentationml.slideLayout+xml" PartName="/ppt/slideLayouts/slideLayout160.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9.xml"/>
  <Override ContentType="application/vnd.openxmlformats-officedocument.presentationml.slideMaster+xml" PartName="/ppt/slideMasters/slideMaster11.xml"/>
  <Override ContentType="application/vnd.openxmlformats-officedocument.presentationml.slideMaster+xml" PartName="/ppt/slideMasters/slideMaster10.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11.xml"/>
  <Override ContentType="application/vnd.openxmlformats-officedocument.theme+xml" PartName="/ppt/theme/theme5.xml"/>
  <Override ContentType="application/vnd.openxmlformats-officedocument.theme+xml" PartName="/ppt/theme/theme8.xml"/>
  <Override ContentType="application/vnd.openxmlformats-officedocument.theme+xml" PartName="/ppt/theme/theme10.xml"/>
  <Override ContentType="application/vnd.openxmlformats-officedocument.theme+xml" PartName="/ppt/theme/theme12.xml"/>
  <Override ContentType="application/vnd.openxmlformats-officedocument.theme+xml" PartName="/ppt/theme/theme9.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 id="2147483664" r:id="rId4"/>
    <p:sldMasterId id="2147483684" r:id="rId5"/>
    <p:sldMasterId id="2147483695" r:id="rId6"/>
    <p:sldMasterId id="2147483711" r:id="rId7"/>
    <p:sldMasterId id="2147483727" r:id="rId8"/>
    <p:sldMasterId id="2147483743" r:id="rId9"/>
    <p:sldMasterId id="2147483760" r:id="rId10"/>
    <p:sldMasterId id="2147483781" r:id="rId11"/>
    <p:sldMasterId id="2147483804" r:id="rId12"/>
    <p:sldMasterId id="2147483827" r:id="rId13"/>
  </p:sldMasterIdLst>
  <p:notesMasterIdLst>
    <p:notesMasterId r:id="rId14"/>
  </p:notesMasterIdLst>
  <p:sldIdLst>
    <p:sldId id="256" r:id="rId15"/>
    <p:sldId id="257" r:id="rId16"/>
    <p:sldId id="258" r:id="rId17"/>
    <p:sldId id="259" r:id="rId18"/>
    <p:sldId id="260" r:id="rId19"/>
    <p:sldId id="261" r:id="rId20"/>
    <p:sldId id="262" r:id="rId21"/>
    <p:sldId id="263" r:id="rId22"/>
    <p:sldId id="264" r:id="rId23"/>
    <p:sldId id="265" r:id="rId24"/>
    <p:sldId id="266" r:id="rId25"/>
    <p:sldId id="267" r:id="rId26"/>
    <p:sldId id="268" r:id="rId27"/>
    <p:sldId id="269" r:id="rId28"/>
    <p:sldId id="270" r:id="rId29"/>
    <p:sldId id="271" r:id="rId30"/>
    <p:sldId id="272" r:id="rId31"/>
    <p:sldId id="273" r:id="rId32"/>
    <p:sldId id="274" r:id="rId33"/>
    <p:sldId id="275" r:id="rId34"/>
    <p:sldId id="276" r:id="rId35"/>
    <p:sldId id="277" r:id="rId36"/>
    <p:sldId id="278" r:id="rId37"/>
    <p:sldId id="279" r:id="rId38"/>
    <p:sldId id="280" r:id="rId39"/>
    <p:sldId id="281" r:id="rId40"/>
    <p:sldId id="282" r:id="rId41"/>
    <p:sldId id="283" r:id="rId42"/>
    <p:sldId id="284" r:id="rId43"/>
    <p:sldId id="285" r:id="rId44"/>
  </p:sldIdLst>
  <p:sldSz cy="5143500" cx="9144000"/>
  <p:notesSz cx="6858000" cy="9144000"/>
  <p:embeddedFontLst>
    <p:embeddedFont>
      <p:font typeface="Raleway"/>
      <p:regular r:id="rId45"/>
      <p:bold r:id="rId46"/>
      <p:italic r:id="rId47"/>
      <p:boldItalic r:id="rId48"/>
    </p:embeddedFont>
    <p:embeddedFont>
      <p:font typeface="Montserrat Light"/>
      <p:regular r:id="rId49"/>
      <p:bold r:id="rId50"/>
      <p:italic r:id="rId51"/>
      <p:boldItalic r:id="rId52"/>
    </p:embeddedFont>
    <p:embeddedFont>
      <p:font typeface="Book Antiqua"/>
      <p:regular r:id="rId53"/>
      <p:bold r:id="rId54"/>
      <p:italic r:id="rId55"/>
      <p:boldItalic r:id="rId56"/>
    </p:embeddedFont>
    <p:embeddedFont>
      <p:font typeface="Helvetica Neue"/>
      <p:regular r:id="rId57"/>
      <p:bold r:id="rId58"/>
      <p:italic r:id="rId59"/>
      <p:boldItalic r:id="rId60"/>
    </p:embeddedFont>
    <p:embeddedFont>
      <p:font typeface="Roboto"/>
      <p:regular r:id="rId61"/>
      <p:bold r:id="rId62"/>
      <p:italic r:id="rId63"/>
      <p:boldItalic r:id="rId64"/>
    </p:embeddedFont>
    <p:embeddedFont>
      <p:font typeface="Lato"/>
      <p:regular r:id="rId65"/>
      <p:bold r:id="rId66"/>
      <p:italic r:id="rId67"/>
      <p:boldItalic r:id="rId68"/>
    </p:embeddedFont>
    <p:embeddedFont>
      <p:font typeface="Montserrat"/>
      <p:regular r:id="rId69"/>
      <p:bold r:id="rId70"/>
      <p:italic r:id="rId71"/>
      <p:boldItalic r:id="rId72"/>
    </p:embeddedFont>
    <p:embeddedFont>
      <p:font typeface="Montserrat ExtraBold"/>
      <p:bold r:id="rId73"/>
      <p:boldItalic r:id="rId74"/>
    </p:embeddedFont>
    <p:embeddedFont>
      <p:font typeface="Helvetica Neue Light"/>
      <p:regular r:id="rId75"/>
      <p:bold r:id="rId76"/>
      <p:italic r:id="rId77"/>
      <p:boldItalic r:id="rId78"/>
    </p:embeddedFont>
    <p:embeddedFont>
      <p:font typeface="Dancing Script"/>
      <p:regular r:id="rId79"/>
      <p:bold r:id="rId80"/>
    </p:embeddedFont>
    <p:embeddedFont>
      <p:font typeface="DM Sans"/>
      <p:regular r:id="rId81"/>
      <p:bold r:id="rId82"/>
      <p:italic r:id="rId83"/>
      <p:boldItalic r:id="rId84"/>
    </p:embeddedFont>
    <p:embeddedFont>
      <p:font typeface="Gill Sans"/>
      <p:regular r:id="rId85"/>
      <p:bold r:id="rId8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87" roundtripDataSignature="AMtx7mjb9V8eYv7C94jUDO6XEOmVwnSV7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26.xml"/><Relationship Id="rId84" Type="http://schemas.openxmlformats.org/officeDocument/2006/relationships/font" Target="fonts/DMSans-boldItalic.fntdata"/><Relationship Id="rId83" Type="http://schemas.openxmlformats.org/officeDocument/2006/relationships/font" Target="fonts/DMSans-italic.fntdata"/><Relationship Id="rId42" Type="http://schemas.openxmlformats.org/officeDocument/2006/relationships/slide" Target="slides/slide28.xml"/><Relationship Id="rId86" Type="http://schemas.openxmlformats.org/officeDocument/2006/relationships/font" Target="fonts/GillSans-bold.fntdata"/><Relationship Id="rId41" Type="http://schemas.openxmlformats.org/officeDocument/2006/relationships/slide" Target="slides/slide27.xml"/><Relationship Id="rId85" Type="http://schemas.openxmlformats.org/officeDocument/2006/relationships/font" Target="fonts/GillSans-regular.fntdata"/><Relationship Id="rId44" Type="http://schemas.openxmlformats.org/officeDocument/2006/relationships/slide" Target="slides/slide30.xml"/><Relationship Id="rId43" Type="http://schemas.openxmlformats.org/officeDocument/2006/relationships/slide" Target="slides/slide29.xml"/><Relationship Id="rId87" Type="http://customschemas.google.com/relationships/presentationmetadata" Target="metadata"/><Relationship Id="rId46" Type="http://schemas.openxmlformats.org/officeDocument/2006/relationships/font" Target="fonts/Raleway-bold.fntdata"/><Relationship Id="rId45" Type="http://schemas.openxmlformats.org/officeDocument/2006/relationships/font" Target="fonts/Raleway-regular.fntdata"/><Relationship Id="rId80" Type="http://schemas.openxmlformats.org/officeDocument/2006/relationships/font" Target="fonts/DancingScript-bold.fntdata"/><Relationship Id="rId82" Type="http://schemas.openxmlformats.org/officeDocument/2006/relationships/font" Target="fonts/DMSans-bold.fntdata"/><Relationship Id="rId81" Type="http://schemas.openxmlformats.org/officeDocument/2006/relationships/font" Target="fonts/DMSans-regular.fntdata"/><Relationship Id="rId1" Type="http://schemas.openxmlformats.org/officeDocument/2006/relationships/theme" Target="theme/theme1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Master" Target="slideMasters/slideMaster7.xml"/><Relationship Id="rId48" Type="http://schemas.openxmlformats.org/officeDocument/2006/relationships/font" Target="fonts/Raleway-boldItalic.fntdata"/><Relationship Id="rId47" Type="http://schemas.openxmlformats.org/officeDocument/2006/relationships/font" Target="fonts/Raleway-italic.fntdata"/><Relationship Id="rId49" Type="http://schemas.openxmlformats.org/officeDocument/2006/relationships/font" Target="fonts/MontserratLight-regular.fntdata"/><Relationship Id="rId5" Type="http://schemas.openxmlformats.org/officeDocument/2006/relationships/slideMaster" Target="slideMasters/slideMaster3.xml"/><Relationship Id="rId6" Type="http://schemas.openxmlformats.org/officeDocument/2006/relationships/slideMaster" Target="slideMasters/slideMaster4.xml"/><Relationship Id="rId7" Type="http://schemas.openxmlformats.org/officeDocument/2006/relationships/slideMaster" Target="slideMasters/slideMaster5.xml"/><Relationship Id="rId8" Type="http://schemas.openxmlformats.org/officeDocument/2006/relationships/slideMaster" Target="slideMasters/slideMaster6.xml"/><Relationship Id="rId73" Type="http://schemas.openxmlformats.org/officeDocument/2006/relationships/font" Target="fonts/MontserratExtraBold-bold.fntdata"/><Relationship Id="rId72" Type="http://schemas.openxmlformats.org/officeDocument/2006/relationships/font" Target="fonts/Montserrat-boldItalic.fntdata"/><Relationship Id="rId31" Type="http://schemas.openxmlformats.org/officeDocument/2006/relationships/slide" Target="slides/slide17.xml"/><Relationship Id="rId75" Type="http://schemas.openxmlformats.org/officeDocument/2006/relationships/font" Target="fonts/HelveticaNeueLight-regular.fntdata"/><Relationship Id="rId30" Type="http://schemas.openxmlformats.org/officeDocument/2006/relationships/slide" Target="slides/slide16.xml"/><Relationship Id="rId74" Type="http://schemas.openxmlformats.org/officeDocument/2006/relationships/font" Target="fonts/MontserratExtraBold-boldItalic.fntdata"/><Relationship Id="rId33" Type="http://schemas.openxmlformats.org/officeDocument/2006/relationships/slide" Target="slides/slide19.xml"/><Relationship Id="rId77" Type="http://schemas.openxmlformats.org/officeDocument/2006/relationships/font" Target="fonts/HelveticaNeueLight-italic.fntdata"/><Relationship Id="rId32" Type="http://schemas.openxmlformats.org/officeDocument/2006/relationships/slide" Target="slides/slide18.xml"/><Relationship Id="rId76" Type="http://schemas.openxmlformats.org/officeDocument/2006/relationships/font" Target="fonts/HelveticaNeueLight-bold.fntdata"/><Relationship Id="rId35" Type="http://schemas.openxmlformats.org/officeDocument/2006/relationships/slide" Target="slides/slide21.xml"/><Relationship Id="rId79" Type="http://schemas.openxmlformats.org/officeDocument/2006/relationships/font" Target="fonts/DancingScript-regular.fntdata"/><Relationship Id="rId34" Type="http://schemas.openxmlformats.org/officeDocument/2006/relationships/slide" Target="slides/slide20.xml"/><Relationship Id="rId78" Type="http://schemas.openxmlformats.org/officeDocument/2006/relationships/font" Target="fonts/HelveticaNeueLight-boldItalic.fntdata"/><Relationship Id="rId71" Type="http://schemas.openxmlformats.org/officeDocument/2006/relationships/font" Target="fonts/Montserrat-italic.fntdata"/><Relationship Id="rId70" Type="http://schemas.openxmlformats.org/officeDocument/2006/relationships/font" Target="fonts/Montserrat-bold.fntdata"/><Relationship Id="rId37" Type="http://schemas.openxmlformats.org/officeDocument/2006/relationships/slide" Target="slides/slide23.xml"/><Relationship Id="rId36" Type="http://schemas.openxmlformats.org/officeDocument/2006/relationships/slide" Target="slides/slide22.xml"/><Relationship Id="rId39" Type="http://schemas.openxmlformats.org/officeDocument/2006/relationships/slide" Target="slides/slide25.xml"/><Relationship Id="rId38" Type="http://schemas.openxmlformats.org/officeDocument/2006/relationships/slide" Target="slides/slide24.xml"/><Relationship Id="rId62" Type="http://schemas.openxmlformats.org/officeDocument/2006/relationships/font" Target="fonts/Roboto-bold.fntdata"/><Relationship Id="rId61" Type="http://schemas.openxmlformats.org/officeDocument/2006/relationships/font" Target="fonts/Roboto-regular.fntdata"/><Relationship Id="rId20" Type="http://schemas.openxmlformats.org/officeDocument/2006/relationships/slide" Target="slides/slide6.xml"/><Relationship Id="rId64" Type="http://schemas.openxmlformats.org/officeDocument/2006/relationships/font" Target="fonts/Roboto-boldItalic.fntdata"/><Relationship Id="rId63" Type="http://schemas.openxmlformats.org/officeDocument/2006/relationships/font" Target="fonts/Roboto-italic.fntdata"/><Relationship Id="rId22" Type="http://schemas.openxmlformats.org/officeDocument/2006/relationships/slide" Target="slides/slide8.xml"/><Relationship Id="rId66" Type="http://schemas.openxmlformats.org/officeDocument/2006/relationships/font" Target="fonts/Lato-bold.fntdata"/><Relationship Id="rId21" Type="http://schemas.openxmlformats.org/officeDocument/2006/relationships/slide" Target="slides/slide7.xml"/><Relationship Id="rId65" Type="http://schemas.openxmlformats.org/officeDocument/2006/relationships/font" Target="fonts/Lato-regular.fntdata"/><Relationship Id="rId24" Type="http://schemas.openxmlformats.org/officeDocument/2006/relationships/slide" Target="slides/slide10.xml"/><Relationship Id="rId68" Type="http://schemas.openxmlformats.org/officeDocument/2006/relationships/font" Target="fonts/Lato-boldItalic.fntdata"/><Relationship Id="rId23" Type="http://schemas.openxmlformats.org/officeDocument/2006/relationships/slide" Target="slides/slide9.xml"/><Relationship Id="rId67" Type="http://schemas.openxmlformats.org/officeDocument/2006/relationships/font" Target="fonts/Lato-italic.fntdata"/><Relationship Id="rId60" Type="http://schemas.openxmlformats.org/officeDocument/2006/relationships/font" Target="fonts/HelveticaNeue-boldItalic.fntdata"/><Relationship Id="rId26" Type="http://schemas.openxmlformats.org/officeDocument/2006/relationships/slide" Target="slides/slide12.xml"/><Relationship Id="rId25" Type="http://schemas.openxmlformats.org/officeDocument/2006/relationships/slide" Target="slides/slide11.xml"/><Relationship Id="rId69" Type="http://schemas.openxmlformats.org/officeDocument/2006/relationships/font" Target="fonts/Montserrat-regular.fntdata"/><Relationship Id="rId28" Type="http://schemas.openxmlformats.org/officeDocument/2006/relationships/slide" Target="slides/slide14.xml"/><Relationship Id="rId27" Type="http://schemas.openxmlformats.org/officeDocument/2006/relationships/slide" Target="slides/slide13.xml"/><Relationship Id="rId29" Type="http://schemas.openxmlformats.org/officeDocument/2006/relationships/slide" Target="slides/slide15.xml"/><Relationship Id="rId51" Type="http://schemas.openxmlformats.org/officeDocument/2006/relationships/font" Target="fonts/MontserratLight-italic.fntdata"/><Relationship Id="rId50" Type="http://schemas.openxmlformats.org/officeDocument/2006/relationships/font" Target="fonts/MontserratLight-bold.fntdata"/><Relationship Id="rId53" Type="http://schemas.openxmlformats.org/officeDocument/2006/relationships/font" Target="fonts/BookAntiqua-regular.fntdata"/><Relationship Id="rId52" Type="http://schemas.openxmlformats.org/officeDocument/2006/relationships/font" Target="fonts/MontserratLight-boldItalic.fntdata"/><Relationship Id="rId11" Type="http://schemas.openxmlformats.org/officeDocument/2006/relationships/slideMaster" Target="slideMasters/slideMaster9.xml"/><Relationship Id="rId55" Type="http://schemas.openxmlformats.org/officeDocument/2006/relationships/font" Target="fonts/BookAntiqua-italic.fntdata"/><Relationship Id="rId10" Type="http://schemas.openxmlformats.org/officeDocument/2006/relationships/slideMaster" Target="slideMasters/slideMaster8.xml"/><Relationship Id="rId54" Type="http://schemas.openxmlformats.org/officeDocument/2006/relationships/font" Target="fonts/BookAntiqua-bold.fntdata"/><Relationship Id="rId13" Type="http://schemas.openxmlformats.org/officeDocument/2006/relationships/slideMaster" Target="slideMasters/slideMaster11.xml"/><Relationship Id="rId57" Type="http://schemas.openxmlformats.org/officeDocument/2006/relationships/font" Target="fonts/HelveticaNeue-regular.fntdata"/><Relationship Id="rId12" Type="http://schemas.openxmlformats.org/officeDocument/2006/relationships/slideMaster" Target="slideMasters/slideMaster10.xml"/><Relationship Id="rId56" Type="http://schemas.openxmlformats.org/officeDocument/2006/relationships/font" Target="fonts/BookAntiqua-boldItalic.fntdata"/><Relationship Id="rId15" Type="http://schemas.openxmlformats.org/officeDocument/2006/relationships/slide" Target="slides/slide1.xml"/><Relationship Id="rId59" Type="http://schemas.openxmlformats.org/officeDocument/2006/relationships/font" Target="fonts/HelveticaNeue-italic.fntdata"/><Relationship Id="rId14" Type="http://schemas.openxmlformats.org/officeDocument/2006/relationships/notesMaster" Target="notesMasters/notesMaster1.xml"/><Relationship Id="rId58" Type="http://schemas.openxmlformats.org/officeDocument/2006/relationships/font" Target="fonts/HelveticaNeue-bold.fntdata"/><Relationship Id="rId17" Type="http://schemas.openxmlformats.org/officeDocument/2006/relationships/slide" Target="slides/slide3.xml"/><Relationship Id="rId16" Type="http://schemas.openxmlformats.org/officeDocument/2006/relationships/slide" Target="slides/slide2.xml"/><Relationship Id="rId19" Type="http://schemas.openxmlformats.org/officeDocument/2006/relationships/slide" Target="slides/slide5.xml"/><Relationship Id="rId1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torahcafe.com/torahcafemobile/video/229ecdf47"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9" name="Shape 1149"/>
        <p:cNvGrpSpPr/>
        <p:nvPr/>
      </p:nvGrpSpPr>
      <p:grpSpPr>
        <a:xfrm>
          <a:off x="0" y="0"/>
          <a:ext cx="0" cy="0"/>
          <a:chOff x="0" y="0"/>
          <a:chExt cx="0" cy="0"/>
        </a:xfrm>
      </p:grpSpPr>
      <p:sp>
        <p:nvSpPr>
          <p:cNvPr id="1150" name="Google Shape;1150;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51" name="Google Shape;115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5" name="Shape 1155"/>
        <p:cNvGrpSpPr/>
        <p:nvPr/>
      </p:nvGrpSpPr>
      <p:grpSpPr>
        <a:xfrm>
          <a:off x="0" y="0"/>
          <a:ext cx="0" cy="0"/>
          <a:chOff x="0" y="0"/>
          <a:chExt cx="0" cy="0"/>
        </a:xfrm>
      </p:grpSpPr>
      <p:sp>
        <p:nvSpPr>
          <p:cNvPr id="1156" name="Google Shape;1156;gcb730610b7_0_4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57" name="Google Shape;1157;gcb730610b7_0_4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2" name="Shape 1162"/>
        <p:cNvGrpSpPr/>
        <p:nvPr/>
      </p:nvGrpSpPr>
      <p:grpSpPr>
        <a:xfrm>
          <a:off x="0" y="0"/>
          <a:ext cx="0" cy="0"/>
          <a:chOff x="0" y="0"/>
          <a:chExt cx="0" cy="0"/>
        </a:xfrm>
      </p:grpSpPr>
      <p:sp>
        <p:nvSpPr>
          <p:cNvPr id="1163" name="Google Shape;1163;g38061934c88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64" name="Google Shape;1164;g38061934c88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9" name="Shape 1169"/>
        <p:cNvGrpSpPr/>
        <p:nvPr/>
      </p:nvGrpSpPr>
      <p:grpSpPr>
        <a:xfrm>
          <a:off x="0" y="0"/>
          <a:ext cx="0" cy="0"/>
          <a:chOff x="0" y="0"/>
          <a:chExt cx="0" cy="0"/>
        </a:xfrm>
      </p:grpSpPr>
      <p:sp>
        <p:nvSpPr>
          <p:cNvPr id="1170" name="Google Shape;1170;g38061934c88_0_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71" name="Google Shape;1171;g38061934c88_0_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8" name="Shape 1178"/>
        <p:cNvGrpSpPr/>
        <p:nvPr/>
      </p:nvGrpSpPr>
      <p:grpSpPr>
        <a:xfrm>
          <a:off x="0" y="0"/>
          <a:ext cx="0" cy="0"/>
          <a:chOff x="0" y="0"/>
          <a:chExt cx="0" cy="0"/>
        </a:xfrm>
      </p:grpSpPr>
      <p:sp>
        <p:nvSpPr>
          <p:cNvPr id="1179" name="Google Shape;1179;g38061934c88_0_1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80" name="Google Shape;1180;g38061934c88_0_1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5" name="Shape 1195"/>
        <p:cNvGrpSpPr/>
        <p:nvPr/>
      </p:nvGrpSpPr>
      <p:grpSpPr>
        <a:xfrm>
          <a:off x="0" y="0"/>
          <a:ext cx="0" cy="0"/>
          <a:chOff x="0" y="0"/>
          <a:chExt cx="0" cy="0"/>
        </a:xfrm>
      </p:grpSpPr>
      <p:sp>
        <p:nvSpPr>
          <p:cNvPr id="1196" name="Google Shape;1196;g38061934c88_0_3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97" name="Google Shape;1197;g38061934c88_0_3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0" name="Shape 1200"/>
        <p:cNvGrpSpPr/>
        <p:nvPr/>
      </p:nvGrpSpPr>
      <p:grpSpPr>
        <a:xfrm>
          <a:off x="0" y="0"/>
          <a:ext cx="0" cy="0"/>
          <a:chOff x="0" y="0"/>
          <a:chExt cx="0" cy="0"/>
        </a:xfrm>
      </p:grpSpPr>
      <p:sp>
        <p:nvSpPr>
          <p:cNvPr id="1201" name="Google Shape;1201;g38061934c88_0_4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2" name="Google Shape;1202;g38061934c88_0_4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6" name="Shape 1206"/>
        <p:cNvGrpSpPr/>
        <p:nvPr/>
      </p:nvGrpSpPr>
      <p:grpSpPr>
        <a:xfrm>
          <a:off x="0" y="0"/>
          <a:ext cx="0" cy="0"/>
          <a:chOff x="0" y="0"/>
          <a:chExt cx="0" cy="0"/>
        </a:xfrm>
      </p:grpSpPr>
      <p:sp>
        <p:nvSpPr>
          <p:cNvPr id="1207" name="Google Shape;1207;g38061934c88_0_49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08" name="Google Shape;1208;g38061934c88_0_4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3" name="Shape 1213"/>
        <p:cNvGrpSpPr/>
        <p:nvPr/>
      </p:nvGrpSpPr>
      <p:grpSpPr>
        <a:xfrm>
          <a:off x="0" y="0"/>
          <a:ext cx="0" cy="0"/>
          <a:chOff x="0" y="0"/>
          <a:chExt cx="0" cy="0"/>
        </a:xfrm>
      </p:grpSpPr>
      <p:sp>
        <p:nvSpPr>
          <p:cNvPr id="1214" name="Google Shape;1214;g38061934c88_0_958: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 sz="12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1215" name="Google Shape;1215;g38061934c88_0_958:notes"/>
          <p:cNvSpPr/>
          <p:nvPr>
            <p:ph idx="2" type="sldImg"/>
          </p:nvPr>
        </p:nvSpPr>
        <p:spPr>
          <a:xfrm>
            <a:off x="382587"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16" name="Google Shape;1216;g38061934c88_0_95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9" name="Shape 1269"/>
        <p:cNvGrpSpPr/>
        <p:nvPr/>
      </p:nvGrpSpPr>
      <p:grpSpPr>
        <a:xfrm>
          <a:off x="0" y="0"/>
          <a:ext cx="0" cy="0"/>
          <a:chOff x="0" y="0"/>
          <a:chExt cx="0" cy="0"/>
        </a:xfrm>
      </p:grpSpPr>
      <p:sp>
        <p:nvSpPr>
          <p:cNvPr id="1270" name="Google Shape;1270;g38061934c88_0_6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271" name="Google Shape;1271;g38061934c88_0_6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9" name="Shape 1289"/>
        <p:cNvGrpSpPr/>
        <p:nvPr/>
      </p:nvGrpSpPr>
      <p:grpSpPr>
        <a:xfrm>
          <a:off x="0" y="0"/>
          <a:ext cx="0" cy="0"/>
          <a:chOff x="0" y="0"/>
          <a:chExt cx="0" cy="0"/>
        </a:xfrm>
      </p:grpSpPr>
      <p:sp>
        <p:nvSpPr>
          <p:cNvPr id="1290" name="Google Shape;1290;g38061934c88_0_79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 sz="12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1291" name="Google Shape;1291;g38061934c88_0_793:notes"/>
          <p:cNvSpPr/>
          <p:nvPr>
            <p:ph idx="2" type="sldImg"/>
          </p:nvPr>
        </p:nvSpPr>
        <p:spPr>
          <a:xfrm>
            <a:off x="381000" y="684213"/>
            <a:ext cx="6097500" cy="34305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92" name="Google Shape;1292;g38061934c88_0_793:notes"/>
          <p:cNvSpPr txBox="1"/>
          <p:nvPr>
            <p:ph idx="1" type="body"/>
          </p:nvPr>
        </p:nvSpPr>
        <p:spPr>
          <a:xfrm>
            <a:off x="915987" y="4343400"/>
            <a:ext cx="5025900" cy="4116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6" name="Shape 1296"/>
        <p:cNvGrpSpPr/>
        <p:nvPr/>
      </p:nvGrpSpPr>
      <p:grpSpPr>
        <a:xfrm>
          <a:off x="0" y="0"/>
          <a:ext cx="0" cy="0"/>
          <a:chOff x="0" y="0"/>
          <a:chExt cx="0" cy="0"/>
        </a:xfrm>
      </p:grpSpPr>
      <p:sp>
        <p:nvSpPr>
          <p:cNvPr id="1297" name="Google Shape;1297;g3661a2b4d85_0_0: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 sz="12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1298" name="Google Shape;1298;g3661a2b4d85_0_0:notes"/>
          <p:cNvSpPr/>
          <p:nvPr>
            <p:ph idx="2" type="sldImg"/>
          </p:nvPr>
        </p:nvSpPr>
        <p:spPr>
          <a:xfrm>
            <a:off x="381000" y="684213"/>
            <a:ext cx="6097500" cy="34305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99" name="Google Shape;1299;g3661a2b4d85_0_0:notes"/>
          <p:cNvSpPr txBox="1"/>
          <p:nvPr>
            <p:ph idx="1" type="body"/>
          </p:nvPr>
        </p:nvSpPr>
        <p:spPr>
          <a:xfrm>
            <a:off x="915987" y="4343400"/>
            <a:ext cx="5025900" cy="4116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4" name="Shape 1304"/>
        <p:cNvGrpSpPr/>
        <p:nvPr/>
      </p:nvGrpSpPr>
      <p:grpSpPr>
        <a:xfrm>
          <a:off x="0" y="0"/>
          <a:ext cx="0" cy="0"/>
          <a:chOff x="0" y="0"/>
          <a:chExt cx="0" cy="0"/>
        </a:xfrm>
      </p:grpSpPr>
      <p:sp>
        <p:nvSpPr>
          <p:cNvPr id="1305" name="Google Shape;1305;g38061934c88_0_11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06" name="Google Shape;1306;g38061934c88_0_11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TORAH Cafe - Video</a:t>
            </a:r>
            <a:r>
              <a:rPr lang="en"/>
              <a:t> Minute 31</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0" name="Shape 1310"/>
        <p:cNvGrpSpPr/>
        <p:nvPr/>
      </p:nvGrpSpPr>
      <p:grpSpPr>
        <a:xfrm>
          <a:off x="0" y="0"/>
          <a:ext cx="0" cy="0"/>
          <a:chOff x="0" y="0"/>
          <a:chExt cx="0" cy="0"/>
        </a:xfrm>
      </p:grpSpPr>
      <p:sp>
        <p:nvSpPr>
          <p:cNvPr id="1311" name="Google Shape;1311;g38061934c88_0_13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312" name="Google Shape;1312;g38061934c88_0_13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5" name="Shape 1315"/>
        <p:cNvGrpSpPr/>
        <p:nvPr/>
      </p:nvGrpSpPr>
      <p:grpSpPr>
        <a:xfrm>
          <a:off x="0" y="0"/>
          <a:ext cx="0" cy="0"/>
          <a:chOff x="0" y="0"/>
          <a:chExt cx="0" cy="0"/>
        </a:xfrm>
      </p:grpSpPr>
      <p:sp>
        <p:nvSpPr>
          <p:cNvPr id="1316" name="Google Shape;1316;g38061934c88_0_14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17" name="Google Shape;1317;g38061934c88_0_14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2" name="Shape 1322"/>
        <p:cNvGrpSpPr/>
        <p:nvPr/>
      </p:nvGrpSpPr>
      <p:grpSpPr>
        <a:xfrm>
          <a:off x="0" y="0"/>
          <a:ext cx="0" cy="0"/>
          <a:chOff x="0" y="0"/>
          <a:chExt cx="0" cy="0"/>
        </a:xfrm>
      </p:grpSpPr>
      <p:sp>
        <p:nvSpPr>
          <p:cNvPr id="1323" name="Google Shape;1323;g38061934c88_0_16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24" name="Google Shape;1324;g38061934c88_0_16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9" name="Shape 1329"/>
        <p:cNvGrpSpPr/>
        <p:nvPr/>
      </p:nvGrpSpPr>
      <p:grpSpPr>
        <a:xfrm>
          <a:off x="0" y="0"/>
          <a:ext cx="0" cy="0"/>
          <a:chOff x="0" y="0"/>
          <a:chExt cx="0" cy="0"/>
        </a:xfrm>
      </p:grpSpPr>
      <p:sp>
        <p:nvSpPr>
          <p:cNvPr id="1330" name="Google Shape;1330;g38061934c88_0_17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31" name="Google Shape;1331;g38061934c88_0_17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6" name="Shape 1336"/>
        <p:cNvGrpSpPr/>
        <p:nvPr/>
      </p:nvGrpSpPr>
      <p:grpSpPr>
        <a:xfrm>
          <a:off x="0" y="0"/>
          <a:ext cx="0" cy="0"/>
          <a:chOff x="0" y="0"/>
          <a:chExt cx="0" cy="0"/>
        </a:xfrm>
      </p:grpSpPr>
      <p:sp>
        <p:nvSpPr>
          <p:cNvPr id="1337" name="Google Shape;1337;g38061934c88_0_19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g38061934c88_0_1965: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2" name="Shape 1342"/>
        <p:cNvGrpSpPr/>
        <p:nvPr/>
      </p:nvGrpSpPr>
      <p:grpSpPr>
        <a:xfrm>
          <a:off x="0" y="0"/>
          <a:ext cx="0" cy="0"/>
          <a:chOff x="0" y="0"/>
          <a:chExt cx="0" cy="0"/>
        </a:xfrm>
      </p:grpSpPr>
      <p:sp>
        <p:nvSpPr>
          <p:cNvPr id="1343" name="Google Shape;1343;g38061934c88_0_1970:notes"/>
          <p:cNvSpPr txBox="1"/>
          <p:nvPr>
            <p:ph idx="12" type="sldNum"/>
          </p:nvPr>
        </p:nvSpPr>
        <p:spPr>
          <a:xfrm>
            <a:off x="3884613" y="8685214"/>
            <a:ext cx="2971800" cy="457200"/>
          </a:xfrm>
          <a:prstGeom prst="rect">
            <a:avLst/>
          </a:prstGeom>
          <a:noFill/>
          <a:ln>
            <a:noFill/>
          </a:ln>
        </p:spPr>
        <p:txBody>
          <a:bodyPr anchorCtr="0" anchor="b" bIns="45650" lIns="91325" spcFirstLastPara="1" rIns="91325" wrap="square" tIns="45650">
            <a:noAutofit/>
          </a:bodyPr>
          <a:lstStyle/>
          <a:p>
            <a:pPr indent="0" lvl="0" marL="0" rtl="0" algn="r">
              <a:spcBef>
                <a:spcPts val="0"/>
              </a:spcBef>
              <a:spcAft>
                <a:spcPts val="0"/>
              </a:spcAft>
              <a:buNone/>
            </a:pPr>
            <a:fld id="{00000000-1234-1234-1234-123412341234}" type="slidenum">
              <a:rPr lang="en" sz="1400"/>
              <a:t>‹#›</a:t>
            </a:fld>
            <a:endParaRPr sz="1400"/>
          </a:p>
        </p:txBody>
      </p:sp>
      <p:sp>
        <p:nvSpPr>
          <p:cNvPr id="1344" name="Google Shape;1344;g38061934c88_0_1970: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45" name="Google Shape;1345;g38061934c88_0_1970:notes"/>
          <p:cNvSpPr txBox="1"/>
          <p:nvPr>
            <p:ph idx="1" type="body"/>
          </p:nvPr>
        </p:nvSpPr>
        <p:spPr>
          <a:xfrm>
            <a:off x="914400" y="4343400"/>
            <a:ext cx="5029200" cy="41148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0" name="Shape 1350"/>
        <p:cNvGrpSpPr/>
        <p:nvPr/>
      </p:nvGrpSpPr>
      <p:grpSpPr>
        <a:xfrm>
          <a:off x="0" y="0"/>
          <a:ext cx="0" cy="0"/>
          <a:chOff x="0" y="0"/>
          <a:chExt cx="0" cy="0"/>
        </a:xfrm>
      </p:grpSpPr>
      <p:sp>
        <p:nvSpPr>
          <p:cNvPr id="1351" name="Google Shape;1351;g38061934c88_0_19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g38061934c88_0_1977: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7" name="Shape 1357"/>
        <p:cNvGrpSpPr/>
        <p:nvPr/>
      </p:nvGrpSpPr>
      <p:grpSpPr>
        <a:xfrm>
          <a:off x="0" y="0"/>
          <a:ext cx="0" cy="0"/>
          <a:chOff x="0" y="0"/>
          <a:chExt cx="0" cy="0"/>
        </a:xfrm>
      </p:grpSpPr>
      <p:sp>
        <p:nvSpPr>
          <p:cNvPr id="1358" name="Google Shape;1358;g38061934c88_0_19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g38061934c88_0_1983: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3" name="Shape 1363"/>
        <p:cNvGrpSpPr/>
        <p:nvPr/>
      </p:nvGrpSpPr>
      <p:grpSpPr>
        <a:xfrm>
          <a:off x="0" y="0"/>
          <a:ext cx="0" cy="0"/>
          <a:chOff x="0" y="0"/>
          <a:chExt cx="0" cy="0"/>
        </a:xfrm>
      </p:grpSpPr>
      <p:sp>
        <p:nvSpPr>
          <p:cNvPr id="1364" name="Google Shape;1364;g38061934c88_0_29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65" name="Google Shape;1365;g38061934c88_0_29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0" name="Shape 1370"/>
        <p:cNvGrpSpPr/>
        <p:nvPr/>
      </p:nvGrpSpPr>
      <p:grpSpPr>
        <a:xfrm>
          <a:off x="0" y="0"/>
          <a:ext cx="0" cy="0"/>
          <a:chOff x="0" y="0"/>
          <a:chExt cx="0" cy="0"/>
        </a:xfrm>
      </p:grpSpPr>
      <p:sp>
        <p:nvSpPr>
          <p:cNvPr id="1371" name="Google Shape;1371;g38061934c88_0_22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372" name="Google Shape;1372;g38061934c88_0_2218: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6" name="Shape 1376"/>
        <p:cNvGrpSpPr/>
        <p:nvPr/>
      </p:nvGrpSpPr>
      <p:grpSpPr>
        <a:xfrm>
          <a:off x="0" y="0"/>
          <a:ext cx="0" cy="0"/>
          <a:chOff x="0" y="0"/>
          <a:chExt cx="0" cy="0"/>
        </a:xfrm>
      </p:grpSpPr>
      <p:sp>
        <p:nvSpPr>
          <p:cNvPr id="1377" name="Google Shape;1377;g38061934c88_0_24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378" name="Google Shape;1378;g38061934c88_0_24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2" name="Shape 1382"/>
        <p:cNvGrpSpPr/>
        <p:nvPr/>
      </p:nvGrpSpPr>
      <p:grpSpPr>
        <a:xfrm>
          <a:off x="0" y="0"/>
          <a:ext cx="0" cy="0"/>
          <a:chOff x="0" y="0"/>
          <a:chExt cx="0" cy="0"/>
        </a:xfrm>
      </p:grpSpPr>
      <p:sp>
        <p:nvSpPr>
          <p:cNvPr id="1383" name="Google Shape;1383;g38061934c88_0_27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384" name="Google Shape;1384;g38061934c88_0_27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8" name="Shape 1388"/>
        <p:cNvGrpSpPr/>
        <p:nvPr/>
      </p:nvGrpSpPr>
      <p:grpSpPr>
        <a:xfrm>
          <a:off x="0" y="0"/>
          <a:ext cx="0" cy="0"/>
          <a:chOff x="0" y="0"/>
          <a:chExt cx="0" cy="0"/>
        </a:xfrm>
      </p:grpSpPr>
      <p:sp>
        <p:nvSpPr>
          <p:cNvPr id="1389" name="Google Shape;1389;gcb730610b7_0_4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90" name="Google Shape;1390;gcb730610b7_0_4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a:t>The focus of coaching is the coaching client relationship.</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People participate in coaching because they want things to be different. And looking for change or they have important goals. They may be motivated to cheat specific goals to write a book start a business for the help of a healthier body.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Sometimes people just want more peace of mind less confusion and less financial pressures. All of this begins with during coaching towards motivation</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One of the focuses of this program will be the coactive coaching model. This incredible system is based on the idea that we as coaches focus on the clients agends and not on ours. They define the agenda and we are their to help them in their journey.</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2"/>
              </a:buClr>
              <a:buSzPts val="1100"/>
              <a:buFont typeface="Arial"/>
              <a:buNone/>
            </a:pPr>
            <a:r>
              <a:rPr lang="en"/>
              <a:t>We need to help them articulate their dreams, desires, and aspirations, thel them clarify theri mission, puropsle and goals and help them achieve that outcome. </a:t>
            </a:r>
            <a:endParaRPr/>
          </a:p>
          <a:p>
            <a:pPr indent="0" lvl="0" marL="0" rtl="0" algn="l">
              <a:lnSpc>
                <a:spcPct val="100000"/>
              </a:lnSpc>
              <a:spcBef>
                <a:spcPts val="0"/>
              </a:spcBef>
              <a:spcAft>
                <a:spcPts val="0"/>
              </a:spcAft>
              <a:buClr>
                <a:schemeClr val="dk2"/>
              </a:buClr>
              <a:buSzPts val="11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5" name="Shape 1395"/>
        <p:cNvGrpSpPr/>
        <p:nvPr/>
      </p:nvGrpSpPr>
      <p:grpSpPr>
        <a:xfrm>
          <a:off x="0" y="0"/>
          <a:ext cx="0" cy="0"/>
          <a:chOff x="0" y="0"/>
          <a:chExt cx="0" cy="0"/>
        </a:xfrm>
      </p:grpSpPr>
      <p:sp>
        <p:nvSpPr>
          <p:cNvPr id="1396" name="Google Shape;1396;g38061934c88_0_31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97" name="Google Shape;1397;g38061934c88_0_31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2" name="Shape 1402"/>
        <p:cNvGrpSpPr/>
        <p:nvPr/>
      </p:nvGrpSpPr>
      <p:grpSpPr>
        <a:xfrm>
          <a:off x="0" y="0"/>
          <a:ext cx="0" cy="0"/>
          <a:chOff x="0" y="0"/>
          <a:chExt cx="0" cy="0"/>
        </a:xfrm>
      </p:grpSpPr>
      <p:sp>
        <p:nvSpPr>
          <p:cNvPr id="1403" name="Google Shape;1403;g38061934c88_0_31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04" name="Google Shape;1404;g38061934c88_0_31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1" name="Shape 1411"/>
        <p:cNvGrpSpPr/>
        <p:nvPr/>
      </p:nvGrpSpPr>
      <p:grpSpPr>
        <a:xfrm>
          <a:off x="0" y="0"/>
          <a:ext cx="0" cy="0"/>
          <a:chOff x="0" y="0"/>
          <a:chExt cx="0" cy="0"/>
        </a:xfrm>
      </p:grpSpPr>
      <p:sp>
        <p:nvSpPr>
          <p:cNvPr id="1412" name="Google Shape;1412;gfa2d759b2a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13" name="Google Shape;1413;gfa2d759b2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8" name="Shape 1418"/>
        <p:cNvGrpSpPr/>
        <p:nvPr/>
      </p:nvGrpSpPr>
      <p:grpSpPr>
        <a:xfrm>
          <a:off x="0" y="0"/>
          <a:ext cx="0" cy="0"/>
          <a:chOff x="0" y="0"/>
          <a:chExt cx="0" cy="0"/>
        </a:xfrm>
      </p:grpSpPr>
      <p:sp>
        <p:nvSpPr>
          <p:cNvPr id="1419" name="Google Shape;1419;gfa2d759b2a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0" name="Google Shape;1420;gfa2d759b2a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5.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6.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jp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jp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jp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jp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jp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jp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3.jp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jp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3.jp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jp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3.jpg"/></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jpg"/></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3.jpg"/></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1.jpg"/></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94"/>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94"/>
          <p:cNvSpPr/>
          <p:nvPr/>
        </p:nvSpPr>
        <p:spPr>
          <a:xfrm>
            <a:off x="0" y="2946600"/>
            <a:ext cx="6096000" cy="1739700"/>
          </a:xfrm>
          <a:prstGeom prst="rect">
            <a:avLst/>
          </a:prstGeom>
          <a:solidFill>
            <a:schemeClr val="lt1"/>
          </a:solidFill>
          <a:ln>
            <a:noFill/>
          </a:ln>
          <a:effectLst>
            <a:outerShdw blurRad="271463" rotWithShape="0" algn="bl" dist="66675">
              <a:schemeClr val="dk1">
                <a:alpha val="2392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94"/>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 name="Shape 13"/>
        <p:cNvGrpSpPr/>
        <p:nvPr/>
      </p:nvGrpSpPr>
      <p:grpSpPr>
        <a:xfrm>
          <a:off x="0" y="0"/>
          <a:ext cx="0" cy="0"/>
          <a:chOff x="0" y="0"/>
          <a:chExt cx="0" cy="0"/>
        </a:xfrm>
      </p:grpSpPr>
      <p:sp>
        <p:nvSpPr>
          <p:cNvPr id="14" name="Google Shape;14;p99"/>
          <p:cNvSpPr/>
          <p:nvPr/>
        </p:nvSpPr>
        <p:spPr>
          <a:xfrm>
            <a:off x="-7000" y="-25"/>
            <a:ext cx="9150900" cy="5143500"/>
          </a:xfrm>
          <a:prstGeom prst="frame">
            <a:avLst>
              <a:gd fmla="val 2453" name="adj1"/>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99"/>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99"/>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7" name="Shape 17"/>
        <p:cNvGrpSpPr/>
        <p:nvPr/>
      </p:nvGrpSpPr>
      <p:grpSpPr>
        <a:xfrm>
          <a:off x="0" y="0"/>
          <a:ext cx="0" cy="0"/>
          <a:chOff x="0" y="0"/>
          <a:chExt cx="0" cy="0"/>
        </a:xfrm>
      </p:grpSpPr>
      <p:sp>
        <p:nvSpPr>
          <p:cNvPr id="18" name="Google Shape;18;p95"/>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95"/>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95"/>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9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22" name="Google Shape;22;p95"/>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3" name="Google Shape;23;p95"/>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24" name="Shape 24"/>
        <p:cNvGrpSpPr/>
        <p:nvPr/>
      </p:nvGrpSpPr>
      <p:grpSpPr>
        <a:xfrm>
          <a:off x="0" y="0"/>
          <a:ext cx="0" cy="0"/>
          <a:chOff x="0" y="0"/>
          <a:chExt cx="0" cy="0"/>
        </a:xfrm>
      </p:grpSpPr>
      <p:sp>
        <p:nvSpPr>
          <p:cNvPr id="25" name="Google Shape;25;p98"/>
          <p:cNvSpPr/>
          <p:nvPr/>
        </p:nvSpPr>
        <p:spPr>
          <a:xfrm>
            <a:off x="0" y="1583350"/>
            <a:ext cx="7404300" cy="1739700"/>
          </a:xfrm>
          <a:prstGeom prst="rect">
            <a:avLst/>
          </a:prstGeom>
          <a:solidFill>
            <a:schemeClr val="lt1"/>
          </a:solidFill>
          <a:ln>
            <a:noFill/>
          </a:ln>
          <a:effectLst>
            <a:outerShdw blurRad="271463" rotWithShape="0" algn="bl" dist="66675">
              <a:schemeClr val="dk1">
                <a:alpha val="2392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98"/>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27" name="Google Shape;27;p98"/>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28" name="Google Shape;28;p98"/>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9" name="Shape 29"/>
        <p:cNvGrpSpPr/>
        <p:nvPr/>
      </p:nvGrpSpPr>
      <p:grpSpPr>
        <a:xfrm>
          <a:off x="0" y="0"/>
          <a:ext cx="0" cy="0"/>
          <a:chOff x="0" y="0"/>
          <a:chExt cx="0" cy="0"/>
        </a:xfrm>
      </p:grpSpPr>
      <p:cxnSp>
        <p:nvCxnSpPr>
          <p:cNvPr id="30" name="Google Shape;30;p9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31" name="Google Shape;31;p97"/>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32" name="Google Shape;32;p9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33" name="Shape 33"/>
        <p:cNvGrpSpPr/>
        <p:nvPr/>
      </p:nvGrpSpPr>
      <p:grpSpPr>
        <a:xfrm>
          <a:off x="0" y="0"/>
          <a:ext cx="0" cy="0"/>
          <a:chOff x="0" y="0"/>
          <a:chExt cx="0" cy="0"/>
        </a:xfrm>
      </p:grpSpPr>
      <p:sp>
        <p:nvSpPr>
          <p:cNvPr id="34" name="Google Shape;34;p100"/>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100"/>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10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37" name="Google Shape;37;p100"/>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38" name="Google Shape;38;p10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39" name="Shape 39"/>
        <p:cNvGrpSpPr/>
        <p:nvPr/>
      </p:nvGrpSpPr>
      <p:grpSpPr>
        <a:xfrm>
          <a:off x="0" y="0"/>
          <a:ext cx="0" cy="0"/>
          <a:chOff x="0" y="0"/>
          <a:chExt cx="0" cy="0"/>
        </a:xfrm>
      </p:grpSpPr>
      <p:sp>
        <p:nvSpPr>
          <p:cNvPr id="40" name="Google Shape;40;p96"/>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96"/>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96"/>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96"/>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96"/>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45" name="Google Shape;45;p96"/>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46" name="Google Shape;46;p9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47" name="Shape 47"/>
        <p:cNvGrpSpPr/>
        <p:nvPr/>
      </p:nvGrpSpPr>
      <p:grpSpPr>
        <a:xfrm>
          <a:off x="0" y="0"/>
          <a:ext cx="0" cy="0"/>
          <a:chOff x="0" y="0"/>
          <a:chExt cx="0" cy="0"/>
        </a:xfrm>
      </p:grpSpPr>
      <p:sp>
        <p:nvSpPr>
          <p:cNvPr id="48" name="Google Shape;48;p101"/>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101"/>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50" name="Google Shape;50;p101"/>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101"/>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52" name="Google Shape;52;p101"/>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53" name="Shape 53"/>
        <p:cNvGrpSpPr/>
        <p:nvPr/>
      </p:nvGrpSpPr>
      <p:grpSpPr>
        <a:xfrm>
          <a:off x="0" y="0"/>
          <a:ext cx="0" cy="0"/>
          <a:chOff x="0" y="0"/>
          <a:chExt cx="0" cy="0"/>
        </a:xfrm>
      </p:grpSpPr>
      <p:sp>
        <p:nvSpPr>
          <p:cNvPr id="54" name="Google Shape;54;p102"/>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0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0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57" name="Google Shape;57;p102"/>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8" name="Google Shape;58;p102"/>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9" name="Google Shape;59;p10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60" name="Shape 60"/>
        <p:cNvGrpSpPr/>
        <p:nvPr/>
      </p:nvGrpSpPr>
      <p:grpSpPr>
        <a:xfrm>
          <a:off x="0" y="0"/>
          <a:ext cx="0" cy="0"/>
          <a:chOff x="0" y="0"/>
          <a:chExt cx="0" cy="0"/>
        </a:xfrm>
      </p:grpSpPr>
      <p:sp>
        <p:nvSpPr>
          <p:cNvPr id="61" name="Google Shape;61;p103"/>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03"/>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0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64" name="Google Shape;64;p103"/>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5" name="Google Shape;65;p103"/>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6" name="Google Shape;66;p103"/>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7" name="Google Shape;67;p10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8" name="Shape 68"/>
        <p:cNvGrpSpPr/>
        <p:nvPr/>
      </p:nvGrpSpPr>
      <p:grpSpPr>
        <a:xfrm>
          <a:off x="0" y="0"/>
          <a:ext cx="0" cy="0"/>
          <a:chOff x="0" y="0"/>
          <a:chExt cx="0" cy="0"/>
        </a:xfrm>
      </p:grpSpPr>
      <p:sp>
        <p:nvSpPr>
          <p:cNvPr id="69" name="Google Shape;69;p104"/>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04"/>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04"/>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72" name="Google Shape;72;p10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3" name="Shape 73"/>
        <p:cNvGrpSpPr/>
        <p:nvPr/>
      </p:nvGrpSpPr>
      <p:grpSpPr>
        <a:xfrm>
          <a:off x="0" y="0"/>
          <a:ext cx="0" cy="0"/>
          <a:chOff x="0" y="0"/>
          <a:chExt cx="0" cy="0"/>
        </a:xfrm>
      </p:grpSpPr>
      <p:sp>
        <p:nvSpPr>
          <p:cNvPr id="74" name="Google Shape;74;p10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05"/>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76" name="Google Shape;76;p10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77" name="Google Shape;77;p105"/>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78" name="Shape 78"/>
        <p:cNvGrpSpPr/>
        <p:nvPr/>
      </p:nvGrpSpPr>
      <p:grpSpPr>
        <a:xfrm>
          <a:off x="0" y="0"/>
          <a:ext cx="0" cy="0"/>
          <a:chOff x="0" y="0"/>
          <a:chExt cx="0" cy="0"/>
        </a:xfrm>
      </p:grpSpPr>
      <p:sp>
        <p:nvSpPr>
          <p:cNvPr id="79" name="Google Shape;79;p106"/>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80" name="Google Shape;80;p106"/>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81" name="Google Shape;81;p106"/>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82" name="Google Shape;82;p106"/>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3" name="Google Shape;83;p106"/>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84" name="Google Shape;84;p10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85" name="Shape 85"/>
        <p:cNvGrpSpPr/>
        <p:nvPr/>
      </p:nvGrpSpPr>
      <p:grpSpPr>
        <a:xfrm>
          <a:off x="0" y="0"/>
          <a:ext cx="0" cy="0"/>
          <a:chOff x="0" y="0"/>
          <a:chExt cx="0" cy="0"/>
        </a:xfrm>
      </p:grpSpPr>
      <p:sp>
        <p:nvSpPr>
          <p:cNvPr id="86" name="Google Shape;86;p107"/>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87" name="Google Shape;87;p107"/>
          <p:cNvSpPr txBox="1"/>
          <p:nvPr>
            <p:ph idx="1" type="subTitle"/>
          </p:nvPr>
        </p:nvSpPr>
        <p:spPr>
          <a:xfrm>
            <a:off x="1371600" y="2914650"/>
            <a:ext cx="6400800" cy="13143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88" name="Google Shape;88;p107"/>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9" name="Google Shape;89;p107"/>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0" name="Google Shape;90;p107"/>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1" name="Shape 91"/>
        <p:cNvGrpSpPr/>
        <p:nvPr/>
      </p:nvGrpSpPr>
      <p:grpSpPr>
        <a:xfrm>
          <a:off x="0" y="0"/>
          <a:ext cx="0" cy="0"/>
          <a:chOff x="0" y="0"/>
          <a:chExt cx="0" cy="0"/>
        </a:xfrm>
      </p:grpSpPr>
      <p:sp>
        <p:nvSpPr>
          <p:cNvPr id="92" name="Google Shape;92;p108"/>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93" name="Google Shape;93;p108"/>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94" name="Google Shape;94;p108"/>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5" name="Google Shape;95;p108"/>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6" name="Google Shape;96;p108"/>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1" name="Shape 101"/>
        <p:cNvGrpSpPr/>
        <p:nvPr/>
      </p:nvGrpSpPr>
      <p:grpSpPr>
        <a:xfrm>
          <a:off x="0" y="0"/>
          <a:ext cx="0" cy="0"/>
          <a:chOff x="0" y="0"/>
          <a:chExt cx="0" cy="0"/>
        </a:xfrm>
      </p:grpSpPr>
      <p:sp>
        <p:nvSpPr>
          <p:cNvPr id="102" name="Google Shape;102;gcb730610b7_0_770"/>
          <p:cNvSpPr/>
          <p:nvPr/>
        </p:nvSpPr>
        <p:spPr>
          <a:xfrm>
            <a:off x="-7000" y="-25"/>
            <a:ext cx="9150900" cy="5143500"/>
          </a:xfrm>
          <a:prstGeom prst="frame">
            <a:avLst>
              <a:gd fmla="val 2453" name="adj1"/>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gcb730610b7_0_770"/>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gcb730610b7_0_770"/>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AUTOLAYOUT">
    <p:bg>
      <p:bgPr>
        <a:solidFill>
          <a:srgbClr val="FFFFFF"/>
        </a:solidFill>
      </p:bgPr>
    </p:bg>
    <p:spTree>
      <p:nvGrpSpPr>
        <p:cNvPr id="105" name="Shape 105"/>
        <p:cNvGrpSpPr/>
        <p:nvPr/>
      </p:nvGrpSpPr>
      <p:grpSpPr>
        <a:xfrm>
          <a:off x="0" y="0"/>
          <a:ext cx="0" cy="0"/>
          <a:chOff x="0" y="0"/>
          <a:chExt cx="0" cy="0"/>
        </a:xfrm>
      </p:grpSpPr>
      <p:sp>
        <p:nvSpPr>
          <p:cNvPr id="106" name="Google Shape;106;gcb730610b7_0_805"/>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gcb730610b7_0_805"/>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gcb730610b7_0_805"/>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gcb730610b7_0_805"/>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gcb730610b7_0_805"/>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111" name="Google Shape;111;gcb730610b7_0_805"/>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112" name="Google Shape;112;gcb730610b7_0_80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MAIN_POINT">
    <p:spTree>
      <p:nvGrpSpPr>
        <p:cNvPr id="113" name="Shape 113"/>
        <p:cNvGrpSpPr/>
        <p:nvPr/>
      </p:nvGrpSpPr>
      <p:grpSpPr>
        <a:xfrm>
          <a:off x="0" y="0"/>
          <a:ext cx="0" cy="0"/>
          <a:chOff x="0" y="0"/>
          <a:chExt cx="0" cy="0"/>
        </a:xfrm>
      </p:grpSpPr>
      <p:cxnSp>
        <p:nvCxnSpPr>
          <p:cNvPr id="114" name="Google Shape;114;gcb730610b7_0_813"/>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15" name="Google Shape;115;gcb730610b7_0_813"/>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116" name="Google Shape;116;gcb730610b7_0_81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117" name="Shape 117"/>
        <p:cNvGrpSpPr/>
        <p:nvPr/>
      </p:nvGrpSpPr>
      <p:grpSpPr>
        <a:xfrm>
          <a:off x="0" y="0"/>
          <a:ext cx="0" cy="0"/>
          <a:chOff x="0" y="0"/>
          <a:chExt cx="0" cy="0"/>
        </a:xfrm>
      </p:grpSpPr>
      <p:sp>
        <p:nvSpPr>
          <p:cNvPr id="118" name="Google Shape;118;gcb730610b7_0_717"/>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gcb730610b7_0_717"/>
          <p:cNvSpPr/>
          <p:nvPr/>
        </p:nvSpPr>
        <p:spPr>
          <a:xfrm>
            <a:off x="0" y="2946600"/>
            <a:ext cx="6096000" cy="1739700"/>
          </a:xfrm>
          <a:prstGeom prst="rect">
            <a:avLst/>
          </a:prstGeom>
          <a:solidFill>
            <a:schemeClr val="lt1"/>
          </a:solidFill>
          <a:ln>
            <a:noFill/>
          </a:ln>
          <a:effectLst>
            <a:outerShdw blurRad="271463" rotWithShape="0" algn="bl" dist="66675">
              <a:schemeClr val="dk1">
                <a:alpha val="2980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gcb730610b7_0_717"/>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21" name="Shape 121"/>
        <p:cNvGrpSpPr/>
        <p:nvPr/>
      </p:nvGrpSpPr>
      <p:grpSpPr>
        <a:xfrm>
          <a:off x="0" y="0"/>
          <a:ext cx="0" cy="0"/>
          <a:chOff x="0" y="0"/>
          <a:chExt cx="0" cy="0"/>
        </a:xfrm>
      </p:grpSpPr>
      <p:sp>
        <p:nvSpPr>
          <p:cNvPr id="122" name="Google Shape;122;gcb730610b7_0_721"/>
          <p:cNvSpPr/>
          <p:nvPr/>
        </p:nvSpPr>
        <p:spPr>
          <a:xfrm>
            <a:off x="0" y="1583350"/>
            <a:ext cx="7404300" cy="1739700"/>
          </a:xfrm>
          <a:prstGeom prst="rect">
            <a:avLst/>
          </a:prstGeom>
          <a:solidFill>
            <a:schemeClr val="lt1"/>
          </a:solidFill>
          <a:ln>
            <a:noFill/>
          </a:ln>
          <a:effectLst>
            <a:outerShdw blurRad="271463" rotWithShape="0" algn="bl" dist="66675">
              <a:schemeClr val="dk1">
                <a:alpha val="2980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gcb730610b7_0_721"/>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124" name="Google Shape;124;gcb730610b7_0_721"/>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125" name="Google Shape;125;gcb730610b7_0_721"/>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126" name="Shape 126"/>
        <p:cNvGrpSpPr/>
        <p:nvPr/>
      </p:nvGrpSpPr>
      <p:grpSpPr>
        <a:xfrm>
          <a:off x="0" y="0"/>
          <a:ext cx="0" cy="0"/>
          <a:chOff x="0" y="0"/>
          <a:chExt cx="0" cy="0"/>
        </a:xfrm>
      </p:grpSpPr>
      <p:sp>
        <p:nvSpPr>
          <p:cNvPr id="127" name="Google Shape;127;gcb730610b7_0_726"/>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gcb730610b7_0_726"/>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29" name="Google Shape;129;gcb730610b7_0_726"/>
          <p:cNvSpPr/>
          <p:nvPr/>
        </p:nvSpPr>
        <p:spPr>
          <a:xfrm>
            <a:off x="469875" y="469800"/>
            <a:ext cx="8204100" cy="42039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gcb730610b7_0_726"/>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131" name="Google Shape;131;gcb730610b7_0_726"/>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32" name="Shape 132"/>
        <p:cNvGrpSpPr/>
        <p:nvPr/>
      </p:nvGrpSpPr>
      <p:grpSpPr>
        <a:xfrm>
          <a:off x="0" y="0"/>
          <a:ext cx="0" cy="0"/>
          <a:chOff x="0" y="0"/>
          <a:chExt cx="0" cy="0"/>
        </a:xfrm>
      </p:grpSpPr>
      <p:sp>
        <p:nvSpPr>
          <p:cNvPr id="133" name="Google Shape;133;gcb730610b7_0_732"/>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gcb730610b7_0_73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gcb730610b7_0_73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36" name="Google Shape;136;gcb730610b7_0_732"/>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137" name="Google Shape;137;gcb730610b7_0_73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38" name="Shape 138"/>
        <p:cNvGrpSpPr/>
        <p:nvPr/>
      </p:nvGrpSpPr>
      <p:grpSpPr>
        <a:xfrm>
          <a:off x="0" y="0"/>
          <a:ext cx="0" cy="0"/>
          <a:chOff x="0" y="0"/>
          <a:chExt cx="0" cy="0"/>
        </a:xfrm>
      </p:grpSpPr>
      <p:sp>
        <p:nvSpPr>
          <p:cNvPr id="139" name="Google Shape;139;gcb730610b7_0_738"/>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gcb730610b7_0_738"/>
          <p:cNvSpPr/>
          <p:nvPr/>
        </p:nvSpPr>
        <p:spPr>
          <a:xfrm>
            <a:off x="6095875" y="-3600"/>
            <a:ext cx="3048000" cy="5150700"/>
          </a:xfrm>
          <a:prstGeom prst="rect">
            <a:avLst/>
          </a:prstGeom>
          <a:gradFill>
            <a:gsLst>
              <a:gs pos="0">
                <a:srgbClr val="05B3F1">
                  <a:alpha val="21176"/>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gcb730610b7_0_738"/>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gcb730610b7_0_73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43" name="Google Shape;143;gcb730610b7_0_738"/>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44" name="Google Shape;144;gcb730610b7_0_738"/>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45" name="Shape 145"/>
        <p:cNvGrpSpPr/>
        <p:nvPr/>
      </p:nvGrpSpPr>
      <p:grpSpPr>
        <a:xfrm>
          <a:off x="0" y="0"/>
          <a:ext cx="0" cy="0"/>
          <a:chOff x="0" y="0"/>
          <a:chExt cx="0" cy="0"/>
        </a:xfrm>
      </p:grpSpPr>
      <p:sp>
        <p:nvSpPr>
          <p:cNvPr id="146" name="Google Shape;146;gcb730610b7_0_745"/>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gcb730610b7_0_74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gcb730610b7_0_745"/>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49" name="Google Shape;149;gcb730610b7_0_745"/>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150" name="Google Shape;150;gcb730610b7_0_745"/>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151" name="Google Shape;151;gcb730610b7_0_74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52" name="Shape 152"/>
        <p:cNvGrpSpPr/>
        <p:nvPr/>
      </p:nvGrpSpPr>
      <p:grpSpPr>
        <a:xfrm>
          <a:off x="0" y="0"/>
          <a:ext cx="0" cy="0"/>
          <a:chOff x="0" y="0"/>
          <a:chExt cx="0" cy="0"/>
        </a:xfrm>
      </p:grpSpPr>
      <p:sp>
        <p:nvSpPr>
          <p:cNvPr id="153" name="Google Shape;153;gcb730610b7_0_752"/>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gcb730610b7_0_75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gcb730610b7_0_75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56" name="Google Shape;156;gcb730610b7_0_752"/>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57" name="Google Shape;157;gcb730610b7_0_752"/>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58" name="Google Shape;158;gcb730610b7_0_752"/>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59" name="Google Shape;159;gcb730610b7_0_75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0" name="Shape 160"/>
        <p:cNvGrpSpPr/>
        <p:nvPr/>
      </p:nvGrpSpPr>
      <p:grpSpPr>
        <a:xfrm>
          <a:off x="0" y="0"/>
          <a:ext cx="0" cy="0"/>
          <a:chOff x="0" y="0"/>
          <a:chExt cx="0" cy="0"/>
        </a:xfrm>
      </p:grpSpPr>
      <p:sp>
        <p:nvSpPr>
          <p:cNvPr id="161" name="Google Shape;161;gcb730610b7_0_760"/>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gcb730610b7_0_760"/>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gcb730610b7_0_76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64" name="Google Shape;164;gcb730610b7_0_76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65" name="Shape 165"/>
        <p:cNvGrpSpPr/>
        <p:nvPr/>
      </p:nvGrpSpPr>
      <p:grpSpPr>
        <a:xfrm>
          <a:off x="0" y="0"/>
          <a:ext cx="0" cy="0"/>
          <a:chOff x="0" y="0"/>
          <a:chExt cx="0" cy="0"/>
        </a:xfrm>
      </p:grpSpPr>
      <p:sp>
        <p:nvSpPr>
          <p:cNvPr id="166" name="Google Shape;166;gcb730610b7_0_76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gcb730610b7_0_765"/>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168" name="Google Shape;168;gcb730610b7_0_76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69" name="Google Shape;169;gcb730610b7_0_765"/>
          <p:cNvSpPr/>
          <p:nvPr/>
        </p:nvSpPr>
        <p:spPr>
          <a:xfrm>
            <a:off x="-7000" y="44352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170" name="Shape 170"/>
        <p:cNvGrpSpPr/>
        <p:nvPr/>
      </p:nvGrpSpPr>
      <p:grpSpPr>
        <a:xfrm>
          <a:off x="0" y="0"/>
          <a:ext cx="0" cy="0"/>
          <a:chOff x="0" y="0"/>
          <a:chExt cx="0" cy="0"/>
        </a:xfrm>
      </p:grpSpPr>
      <p:sp>
        <p:nvSpPr>
          <p:cNvPr id="171" name="Google Shape;171;gcb730610b7_0_774"/>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gcb730610b7_0_774"/>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gcb730610b7_0_774"/>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gcb730610b7_0_774"/>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gcb730610b7_0_774"/>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176" name="Google Shape;176;gcb730610b7_0_774"/>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177" name="Google Shape;177;gcb730610b7_0_77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178" name="Shape 178"/>
        <p:cNvGrpSpPr/>
        <p:nvPr/>
      </p:nvGrpSpPr>
      <p:grpSpPr>
        <a:xfrm>
          <a:off x="0" y="0"/>
          <a:ext cx="0" cy="0"/>
          <a:chOff x="0" y="0"/>
          <a:chExt cx="0" cy="0"/>
        </a:xfrm>
      </p:grpSpPr>
      <p:cxnSp>
        <p:nvCxnSpPr>
          <p:cNvPr id="179" name="Google Shape;179;gcb730610b7_0_78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80" name="Google Shape;180;gcb730610b7_0_782"/>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181" name="Google Shape;181;gcb730610b7_0_78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182" name="Shape 182"/>
        <p:cNvGrpSpPr/>
        <p:nvPr/>
      </p:nvGrpSpPr>
      <p:grpSpPr>
        <a:xfrm>
          <a:off x="0" y="0"/>
          <a:ext cx="0" cy="0"/>
          <a:chOff x="0" y="0"/>
          <a:chExt cx="0" cy="0"/>
        </a:xfrm>
      </p:grpSpPr>
      <p:sp>
        <p:nvSpPr>
          <p:cNvPr id="183" name="Google Shape;183;gcb730610b7_0_786"/>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84" name="Google Shape;184;gcb730610b7_0_786"/>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85" name="Google Shape;185;gcb730610b7_0_786"/>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186" name="Google Shape;186;gcb730610b7_0_786"/>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87" name="Google Shape;187;gcb730610b7_0_786"/>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188" name="Google Shape;188;gcb730610b7_0_78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189" name="Shape 189"/>
        <p:cNvGrpSpPr/>
        <p:nvPr/>
      </p:nvGrpSpPr>
      <p:grpSpPr>
        <a:xfrm>
          <a:off x="0" y="0"/>
          <a:ext cx="0" cy="0"/>
          <a:chOff x="0" y="0"/>
          <a:chExt cx="0" cy="0"/>
        </a:xfrm>
      </p:grpSpPr>
      <p:sp>
        <p:nvSpPr>
          <p:cNvPr id="190" name="Google Shape;190;gcb730610b7_0_793"/>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191" name="Google Shape;191;gcb730610b7_0_793"/>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192" name="Google Shape;192;gcb730610b7_0_793"/>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93" name="Google Shape;193;gcb730610b7_0_793"/>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94" name="Google Shape;194;gcb730610b7_0_793"/>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5" name="Shape 195"/>
        <p:cNvGrpSpPr/>
        <p:nvPr/>
      </p:nvGrpSpPr>
      <p:grpSpPr>
        <a:xfrm>
          <a:off x="0" y="0"/>
          <a:ext cx="0" cy="0"/>
          <a:chOff x="0" y="0"/>
          <a:chExt cx="0" cy="0"/>
        </a:xfrm>
      </p:grpSpPr>
      <p:sp>
        <p:nvSpPr>
          <p:cNvPr id="196" name="Google Shape;196;gcb730610b7_0_799"/>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197" name="Google Shape;197;gcb730610b7_0_799"/>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198" name="Google Shape;198;gcb730610b7_0_799"/>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99" name="Google Shape;199;gcb730610b7_0_799"/>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00" name="Google Shape;200;gcb730610b7_0_799"/>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
    <p:spTree>
      <p:nvGrpSpPr>
        <p:cNvPr id="201" name="Shape 201"/>
        <p:cNvGrpSpPr/>
        <p:nvPr/>
      </p:nvGrpSpPr>
      <p:grpSpPr>
        <a:xfrm>
          <a:off x="0" y="0"/>
          <a:ext cx="0" cy="0"/>
          <a:chOff x="0" y="0"/>
          <a:chExt cx="0" cy="0"/>
        </a:xfrm>
      </p:grpSpPr>
      <p:sp>
        <p:nvSpPr>
          <p:cNvPr id="202" name="Google Shape;202;gcb730610b7_0_817"/>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03" name="Google Shape;203;gcb730610b7_0_817"/>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204" name="Google Shape;204;gcb730610b7_0_817"/>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205" name="Google Shape;205;gcb730610b7_0_817"/>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206" name="Google Shape;206;gcb730610b7_0_817"/>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207" name="Google Shape;207;gcb730610b7_0_81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3">
    <p:spTree>
      <p:nvGrpSpPr>
        <p:cNvPr id="208" name="Shape 208"/>
        <p:cNvGrpSpPr/>
        <p:nvPr/>
      </p:nvGrpSpPr>
      <p:grpSpPr>
        <a:xfrm>
          <a:off x="0" y="0"/>
          <a:ext cx="0" cy="0"/>
          <a:chOff x="0" y="0"/>
          <a:chExt cx="0" cy="0"/>
        </a:xfrm>
      </p:grpSpPr>
      <p:sp>
        <p:nvSpPr>
          <p:cNvPr id="209" name="Google Shape;209;g38061934c88_0_729"/>
          <p:cNvSpPr txBox="1"/>
          <p:nvPr>
            <p:ph type="ctrTitle"/>
          </p:nvPr>
        </p:nvSpPr>
        <p:spPr>
          <a:xfrm>
            <a:off x="455613" y="1440656"/>
            <a:ext cx="8226300" cy="1302600"/>
          </a:xfrm>
          <a:prstGeom prst="rect">
            <a:avLst/>
          </a:prstGeom>
          <a:noFill/>
          <a:ln>
            <a:noFill/>
          </a:ln>
          <a:effectLst>
            <a:outerShdw blurRad="42863" rotWithShape="0" algn="bl" dir="5400000" dist="9525">
              <a:srgbClr val="000000">
                <a:alpha val="20000"/>
              </a:srgbClr>
            </a:outerShdw>
          </a:effectLst>
        </p:spPr>
        <p:txBody>
          <a:bodyPr anchorCtr="1" anchor="b" bIns="45700" lIns="91425" spcFirstLastPara="1" rIns="91425" wrap="square" tIns="45700">
            <a:noAutofit/>
          </a:bodyPr>
          <a:lstStyle>
            <a:lvl1pPr lvl="0" algn="ctr">
              <a:lnSpc>
                <a:spcPct val="100000"/>
              </a:lnSpc>
              <a:spcBef>
                <a:spcPts val="0"/>
              </a:spcBef>
              <a:spcAft>
                <a:spcPts val="0"/>
              </a:spcAft>
              <a:buSzPts val="2600"/>
              <a:buNone/>
              <a:defRPr sz="5400"/>
            </a:lvl1pPr>
            <a:lvl2pPr lvl="1" algn="ctr">
              <a:lnSpc>
                <a:spcPct val="100000"/>
              </a:lnSpc>
              <a:spcBef>
                <a:spcPts val="0"/>
              </a:spcBef>
              <a:spcAft>
                <a:spcPts val="0"/>
              </a:spcAft>
              <a:buSzPts val="2600"/>
              <a:buNone/>
              <a:defRPr/>
            </a:lvl2pPr>
            <a:lvl3pPr lvl="2" algn="ctr">
              <a:lnSpc>
                <a:spcPct val="100000"/>
              </a:lnSpc>
              <a:spcBef>
                <a:spcPts val="0"/>
              </a:spcBef>
              <a:spcAft>
                <a:spcPts val="0"/>
              </a:spcAft>
              <a:buSzPts val="2600"/>
              <a:buNone/>
              <a:defRPr/>
            </a:lvl3pPr>
            <a:lvl4pPr lvl="3" algn="ctr">
              <a:lnSpc>
                <a:spcPct val="100000"/>
              </a:lnSpc>
              <a:spcBef>
                <a:spcPts val="0"/>
              </a:spcBef>
              <a:spcAft>
                <a:spcPts val="0"/>
              </a:spcAft>
              <a:buSzPts val="2600"/>
              <a:buNone/>
              <a:defRPr/>
            </a:lvl4pPr>
            <a:lvl5pPr lvl="4" algn="ctr">
              <a:lnSpc>
                <a:spcPct val="100000"/>
              </a:lnSpc>
              <a:spcBef>
                <a:spcPts val="0"/>
              </a:spcBef>
              <a:spcAft>
                <a:spcPts val="0"/>
              </a:spcAft>
              <a:buSzPts val="2600"/>
              <a:buNone/>
              <a:defRPr/>
            </a:lvl5pPr>
            <a:lvl6pPr lvl="5" algn="ctr">
              <a:lnSpc>
                <a:spcPct val="100000"/>
              </a:lnSpc>
              <a:spcBef>
                <a:spcPts val="0"/>
              </a:spcBef>
              <a:spcAft>
                <a:spcPts val="0"/>
              </a:spcAft>
              <a:buSzPts val="2600"/>
              <a:buNone/>
              <a:defRPr/>
            </a:lvl6pPr>
            <a:lvl7pPr lvl="6" algn="ctr">
              <a:lnSpc>
                <a:spcPct val="100000"/>
              </a:lnSpc>
              <a:spcBef>
                <a:spcPts val="0"/>
              </a:spcBef>
              <a:spcAft>
                <a:spcPts val="0"/>
              </a:spcAft>
              <a:buSzPts val="2600"/>
              <a:buNone/>
              <a:defRPr/>
            </a:lvl7pPr>
            <a:lvl8pPr lvl="7" algn="ctr">
              <a:lnSpc>
                <a:spcPct val="100000"/>
              </a:lnSpc>
              <a:spcBef>
                <a:spcPts val="0"/>
              </a:spcBef>
              <a:spcAft>
                <a:spcPts val="0"/>
              </a:spcAft>
              <a:buSzPts val="2600"/>
              <a:buNone/>
              <a:defRPr/>
            </a:lvl8pPr>
            <a:lvl9pPr lvl="8" algn="ctr">
              <a:lnSpc>
                <a:spcPct val="100000"/>
              </a:lnSpc>
              <a:spcBef>
                <a:spcPts val="0"/>
              </a:spcBef>
              <a:spcAft>
                <a:spcPts val="0"/>
              </a:spcAft>
              <a:buSzPts val="2600"/>
              <a:buNone/>
              <a:defRPr/>
            </a:lvl9pPr>
          </a:lstStyle>
          <a:p/>
        </p:txBody>
      </p:sp>
      <p:sp>
        <p:nvSpPr>
          <p:cNvPr id="210" name="Google Shape;210;g38061934c88_0_729"/>
          <p:cNvSpPr txBox="1"/>
          <p:nvPr>
            <p:ph idx="1" type="subTitle"/>
          </p:nvPr>
        </p:nvSpPr>
        <p:spPr>
          <a:xfrm>
            <a:off x="1371600" y="2914650"/>
            <a:ext cx="6400800" cy="13143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SzPts val="3680"/>
              <a:buFont typeface="Noto Sans Symbols"/>
              <a:buNone/>
              <a:defRPr/>
            </a:lvl1pPr>
            <a:lvl2pPr lvl="1" algn="l">
              <a:lnSpc>
                <a:spcPct val="115000"/>
              </a:lnSpc>
              <a:spcBef>
                <a:spcPts val="360"/>
              </a:spcBef>
              <a:spcAft>
                <a:spcPts val="0"/>
              </a:spcAft>
              <a:buClr>
                <a:schemeClr val="lt1"/>
              </a:buClr>
              <a:buSzPts val="1800"/>
              <a:buChar char="◦"/>
              <a:defRPr/>
            </a:lvl2pPr>
            <a:lvl3pPr lvl="2" algn="l">
              <a:lnSpc>
                <a:spcPct val="115000"/>
              </a:lnSpc>
              <a:spcBef>
                <a:spcPts val="360"/>
              </a:spcBef>
              <a:spcAft>
                <a:spcPts val="0"/>
              </a:spcAft>
              <a:buSzPts val="2070"/>
              <a:buChar char="◦"/>
              <a:defRPr/>
            </a:lvl3pPr>
            <a:lvl4pPr lvl="3" algn="l">
              <a:lnSpc>
                <a:spcPct val="115000"/>
              </a:lnSpc>
              <a:spcBef>
                <a:spcPts val="360"/>
              </a:spcBef>
              <a:spcAft>
                <a:spcPts val="0"/>
              </a:spcAft>
              <a:buClr>
                <a:schemeClr val="lt1"/>
              </a:buClr>
              <a:buSzPts val="1800"/>
              <a:buChar char="◦"/>
              <a:defRPr/>
            </a:lvl4pPr>
            <a:lvl5pPr lvl="4" algn="l">
              <a:lnSpc>
                <a:spcPct val="115000"/>
              </a:lnSpc>
              <a:spcBef>
                <a:spcPts val="360"/>
              </a:spcBef>
              <a:spcAft>
                <a:spcPts val="0"/>
              </a:spcAft>
              <a:buSzPts val="2070"/>
              <a:buChar char="◦"/>
              <a:defRPr/>
            </a:lvl5pPr>
            <a:lvl6pPr lvl="5" algn="l">
              <a:lnSpc>
                <a:spcPct val="115000"/>
              </a:lnSpc>
              <a:spcBef>
                <a:spcPts val="360"/>
              </a:spcBef>
              <a:spcAft>
                <a:spcPts val="0"/>
              </a:spcAft>
              <a:buSzPts val="2070"/>
              <a:buChar char="◦"/>
              <a:defRPr/>
            </a:lvl6pPr>
            <a:lvl7pPr lvl="6" algn="l">
              <a:lnSpc>
                <a:spcPct val="115000"/>
              </a:lnSpc>
              <a:spcBef>
                <a:spcPts val="360"/>
              </a:spcBef>
              <a:spcAft>
                <a:spcPts val="0"/>
              </a:spcAft>
              <a:buSzPts val="2070"/>
              <a:buChar char="◦"/>
              <a:defRPr/>
            </a:lvl7pPr>
            <a:lvl8pPr lvl="7" algn="l">
              <a:lnSpc>
                <a:spcPct val="115000"/>
              </a:lnSpc>
              <a:spcBef>
                <a:spcPts val="360"/>
              </a:spcBef>
              <a:spcAft>
                <a:spcPts val="0"/>
              </a:spcAft>
              <a:buSzPts val="2070"/>
              <a:buChar char="◦"/>
              <a:defRPr/>
            </a:lvl8pPr>
            <a:lvl9pPr lvl="8" algn="l">
              <a:lnSpc>
                <a:spcPct val="115000"/>
              </a:lnSpc>
              <a:spcBef>
                <a:spcPts val="360"/>
              </a:spcBef>
              <a:spcAft>
                <a:spcPts val="0"/>
              </a:spcAft>
              <a:buSzPts val="2070"/>
              <a:buChar char="◦"/>
              <a:defRPr/>
            </a:lvl9pPr>
          </a:lstStyle>
          <a:p/>
        </p:txBody>
      </p:sp>
      <p:sp>
        <p:nvSpPr>
          <p:cNvPr id="211" name="Google Shape;211;g38061934c88_0_729"/>
          <p:cNvSpPr txBox="1"/>
          <p:nvPr>
            <p:ph idx="10" type="dt"/>
          </p:nvPr>
        </p:nvSpPr>
        <p:spPr>
          <a:xfrm>
            <a:off x="455612" y="4681538"/>
            <a:ext cx="2130300" cy="3561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12" name="Google Shape;212;g38061934c88_0_729"/>
          <p:cNvSpPr txBox="1"/>
          <p:nvPr>
            <p:ph idx="11" type="ftr"/>
          </p:nvPr>
        </p:nvSpPr>
        <p:spPr>
          <a:xfrm>
            <a:off x="3124200" y="4681538"/>
            <a:ext cx="2895600" cy="3561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13" name="Google Shape;213;g38061934c88_0_729"/>
          <p:cNvSpPr txBox="1"/>
          <p:nvPr>
            <p:ph idx="12" type="sldNum"/>
          </p:nvPr>
        </p:nvSpPr>
        <p:spPr>
          <a:xfrm>
            <a:off x="6553200" y="4681538"/>
            <a:ext cx="2130300" cy="3561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218" name="Shape 218"/>
        <p:cNvGrpSpPr/>
        <p:nvPr/>
      </p:nvGrpSpPr>
      <p:grpSpPr>
        <a:xfrm>
          <a:off x="0" y="0"/>
          <a:ext cx="0" cy="0"/>
          <a:chOff x="0" y="0"/>
          <a:chExt cx="0" cy="0"/>
        </a:xfrm>
      </p:grpSpPr>
      <p:pic>
        <p:nvPicPr>
          <p:cNvPr id="219" name="Google Shape;219;g38061934c88_0_1017"/>
          <p:cNvPicPr preferRelativeResize="0"/>
          <p:nvPr/>
        </p:nvPicPr>
        <p:blipFill rotWithShape="1">
          <a:blip r:embed="rId2">
            <a:alphaModFix/>
          </a:blip>
          <a:srcRect b="0" l="0" r="0" t="0"/>
          <a:stretch/>
        </p:blipFill>
        <p:spPr>
          <a:xfrm>
            <a:off x="0" y="-26"/>
            <a:ext cx="9144000" cy="5143523"/>
          </a:xfrm>
          <a:prstGeom prst="rect">
            <a:avLst/>
          </a:prstGeom>
          <a:noFill/>
          <a:ln>
            <a:noFill/>
          </a:ln>
        </p:spPr>
      </p:pic>
      <p:sp>
        <p:nvSpPr>
          <p:cNvPr id="220" name="Google Shape;220;g38061934c88_0_1017"/>
          <p:cNvSpPr txBox="1"/>
          <p:nvPr>
            <p:ph type="ctrTitle"/>
          </p:nvPr>
        </p:nvSpPr>
        <p:spPr>
          <a:xfrm>
            <a:off x="2302050" y="1223200"/>
            <a:ext cx="4539900" cy="26970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221" name="Shape 221"/>
        <p:cNvGrpSpPr/>
        <p:nvPr/>
      </p:nvGrpSpPr>
      <p:grpSpPr>
        <a:xfrm>
          <a:off x="0" y="0"/>
          <a:ext cx="0" cy="0"/>
          <a:chOff x="0" y="0"/>
          <a:chExt cx="0" cy="0"/>
        </a:xfrm>
      </p:grpSpPr>
      <p:pic>
        <p:nvPicPr>
          <p:cNvPr id="222" name="Google Shape;222;g38061934c88_0_1020"/>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23" name="Google Shape;223;g38061934c88_0_1020"/>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224" name="Google Shape;224;g38061934c88_0_1020"/>
          <p:cNvSpPr txBox="1"/>
          <p:nvPr>
            <p:ph idx="1" type="body"/>
          </p:nvPr>
        </p:nvSpPr>
        <p:spPr>
          <a:xfrm>
            <a:off x="3844325" y="805325"/>
            <a:ext cx="2250300" cy="3540600"/>
          </a:xfrm>
          <a:prstGeom prst="rect">
            <a:avLst/>
          </a:prstGeom>
          <a:noFill/>
          <a:ln>
            <a:noFill/>
          </a:ln>
        </p:spPr>
        <p:txBody>
          <a:bodyPr anchorCtr="0" anchor="ctr" bIns="0" lIns="0" spcFirstLastPara="1" rIns="0" wrap="square" tIns="0">
            <a:noAutofit/>
          </a:bodyPr>
          <a:lstStyle>
            <a:lvl1pPr indent="-342900" lvl="0" marL="457200" algn="l">
              <a:lnSpc>
                <a:spcPct val="115000"/>
              </a:lnSpc>
              <a:spcBef>
                <a:spcPts val="600"/>
              </a:spcBef>
              <a:spcAft>
                <a:spcPts val="0"/>
              </a:spcAft>
              <a:buSzPts val="1800"/>
              <a:buChar char="◦"/>
              <a:defRPr sz="1800"/>
            </a:lvl1pPr>
            <a:lvl2pPr indent="-342900" lvl="1" marL="914400" algn="l">
              <a:lnSpc>
                <a:spcPct val="115000"/>
              </a:lnSpc>
              <a:spcBef>
                <a:spcPts val="1000"/>
              </a:spcBef>
              <a:spcAft>
                <a:spcPts val="0"/>
              </a:spcAft>
              <a:buSzPts val="1800"/>
              <a:buChar char="◦"/>
              <a:defRPr sz="1800"/>
            </a:lvl2pPr>
            <a:lvl3pPr indent="-342900" lvl="2" marL="1371600" algn="l">
              <a:lnSpc>
                <a:spcPct val="115000"/>
              </a:lnSpc>
              <a:spcBef>
                <a:spcPts val="1000"/>
              </a:spcBef>
              <a:spcAft>
                <a:spcPts val="0"/>
              </a:spcAft>
              <a:buSzPts val="1800"/>
              <a:buChar char="◦"/>
              <a:defRPr sz="1800"/>
            </a:lvl3pPr>
            <a:lvl4pPr indent="-342900" lvl="3" marL="1828800" algn="l">
              <a:lnSpc>
                <a:spcPct val="115000"/>
              </a:lnSpc>
              <a:spcBef>
                <a:spcPts val="1000"/>
              </a:spcBef>
              <a:spcAft>
                <a:spcPts val="0"/>
              </a:spcAft>
              <a:buSzPts val="1800"/>
              <a:buChar char="◦"/>
              <a:defRPr sz="1800"/>
            </a:lvl4pPr>
            <a:lvl5pPr indent="-342900" lvl="4" marL="2286000" algn="l">
              <a:lnSpc>
                <a:spcPct val="115000"/>
              </a:lnSpc>
              <a:spcBef>
                <a:spcPts val="1000"/>
              </a:spcBef>
              <a:spcAft>
                <a:spcPts val="0"/>
              </a:spcAft>
              <a:buSzPts val="1800"/>
              <a:buChar char="◦"/>
              <a:defRPr sz="1800"/>
            </a:lvl5pPr>
            <a:lvl6pPr indent="-342900" lvl="5" marL="2743200" algn="l">
              <a:lnSpc>
                <a:spcPct val="115000"/>
              </a:lnSpc>
              <a:spcBef>
                <a:spcPts val="1000"/>
              </a:spcBef>
              <a:spcAft>
                <a:spcPts val="0"/>
              </a:spcAft>
              <a:buSzPts val="1800"/>
              <a:buChar char="◦"/>
              <a:defRPr sz="1800"/>
            </a:lvl6pPr>
            <a:lvl7pPr indent="-342900" lvl="6" marL="3200400" algn="l">
              <a:lnSpc>
                <a:spcPct val="115000"/>
              </a:lnSpc>
              <a:spcBef>
                <a:spcPts val="1000"/>
              </a:spcBef>
              <a:spcAft>
                <a:spcPts val="0"/>
              </a:spcAft>
              <a:buSzPts val="1800"/>
              <a:buChar char="◦"/>
              <a:defRPr sz="1800"/>
            </a:lvl7pPr>
            <a:lvl8pPr indent="-342900" lvl="7" marL="3657600" algn="l">
              <a:lnSpc>
                <a:spcPct val="115000"/>
              </a:lnSpc>
              <a:spcBef>
                <a:spcPts val="1000"/>
              </a:spcBef>
              <a:spcAft>
                <a:spcPts val="0"/>
              </a:spcAft>
              <a:buSzPts val="1800"/>
              <a:buChar char="◦"/>
              <a:defRPr sz="1800"/>
            </a:lvl8pPr>
            <a:lvl9pPr indent="-342900" lvl="8" marL="4114800" algn="l">
              <a:lnSpc>
                <a:spcPct val="115000"/>
              </a:lnSpc>
              <a:spcBef>
                <a:spcPts val="1000"/>
              </a:spcBef>
              <a:spcAft>
                <a:spcPts val="1000"/>
              </a:spcAft>
              <a:buSzPts val="1800"/>
              <a:buChar char="◦"/>
              <a:defRPr sz="1800"/>
            </a:lvl9pPr>
          </a:lstStyle>
          <a:p/>
        </p:txBody>
      </p:sp>
      <p:sp>
        <p:nvSpPr>
          <p:cNvPr id="225" name="Google Shape;225;g38061934c88_0_1020"/>
          <p:cNvSpPr txBox="1"/>
          <p:nvPr>
            <p:ph idx="2" type="body"/>
          </p:nvPr>
        </p:nvSpPr>
        <p:spPr>
          <a:xfrm>
            <a:off x="6436624" y="805325"/>
            <a:ext cx="2250300" cy="3540600"/>
          </a:xfrm>
          <a:prstGeom prst="rect">
            <a:avLst/>
          </a:prstGeom>
          <a:noFill/>
          <a:ln>
            <a:noFill/>
          </a:ln>
        </p:spPr>
        <p:txBody>
          <a:bodyPr anchorCtr="0" anchor="ctr" bIns="0" lIns="0" spcFirstLastPara="1" rIns="0" wrap="square" tIns="0">
            <a:noAutofit/>
          </a:bodyPr>
          <a:lstStyle>
            <a:lvl1pPr indent="-342900" lvl="0" marL="457200" algn="l">
              <a:lnSpc>
                <a:spcPct val="115000"/>
              </a:lnSpc>
              <a:spcBef>
                <a:spcPts val="600"/>
              </a:spcBef>
              <a:spcAft>
                <a:spcPts val="0"/>
              </a:spcAft>
              <a:buSzPts val="1800"/>
              <a:buChar char="◦"/>
              <a:defRPr sz="1800"/>
            </a:lvl1pPr>
            <a:lvl2pPr indent="-342900" lvl="1" marL="914400" algn="l">
              <a:lnSpc>
                <a:spcPct val="115000"/>
              </a:lnSpc>
              <a:spcBef>
                <a:spcPts val="1000"/>
              </a:spcBef>
              <a:spcAft>
                <a:spcPts val="0"/>
              </a:spcAft>
              <a:buSzPts val="1800"/>
              <a:buChar char="◦"/>
              <a:defRPr sz="1800"/>
            </a:lvl2pPr>
            <a:lvl3pPr indent="-342900" lvl="2" marL="1371600" algn="l">
              <a:lnSpc>
                <a:spcPct val="115000"/>
              </a:lnSpc>
              <a:spcBef>
                <a:spcPts val="1000"/>
              </a:spcBef>
              <a:spcAft>
                <a:spcPts val="0"/>
              </a:spcAft>
              <a:buSzPts val="1800"/>
              <a:buChar char="◦"/>
              <a:defRPr sz="1800"/>
            </a:lvl3pPr>
            <a:lvl4pPr indent="-342900" lvl="3" marL="1828800" algn="l">
              <a:lnSpc>
                <a:spcPct val="115000"/>
              </a:lnSpc>
              <a:spcBef>
                <a:spcPts val="1000"/>
              </a:spcBef>
              <a:spcAft>
                <a:spcPts val="0"/>
              </a:spcAft>
              <a:buSzPts val="1800"/>
              <a:buChar char="◦"/>
              <a:defRPr sz="1800"/>
            </a:lvl4pPr>
            <a:lvl5pPr indent="-342900" lvl="4" marL="2286000" algn="l">
              <a:lnSpc>
                <a:spcPct val="115000"/>
              </a:lnSpc>
              <a:spcBef>
                <a:spcPts val="1000"/>
              </a:spcBef>
              <a:spcAft>
                <a:spcPts val="0"/>
              </a:spcAft>
              <a:buSzPts val="1800"/>
              <a:buChar char="◦"/>
              <a:defRPr sz="1800"/>
            </a:lvl5pPr>
            <a:lvl6pPr indent="-342900" lvl="5" marL="2743200" algn="l">
              <a:lnSpc>
                <a:spcPct val="115000"/>
              </a:lnSpc>
              <a:spcBef>
                <a:spcPts val="1000"/>
              </a:spcBef>
              <a:spcAft>
                <a:spcPts val="0"/>
              </a:spcAft>
              <a:buSzPts val="1800"/>
              <a:buChar char="◦"/>
              <a:defRPr sz="1800"/>
            </a:lvl6pPr>
            <a:lvl7pPr indent="-342900" lvl="6" marL="3200400" algn="l">
              <a:lnSpc>
                <a:spcPct val="115000"/>
              </a:lnSpc>
              <a:spcBef>
                <a:spcPts val="1000"/>
              </a:spcBef>
              <a:spcAft>
                <a:spcPts val="0"/>
              </a:spcAft>
              <a:buSzPts val="1800"/>
              <a:buChar char="◦"/>
              <a:defRPr sz="1800"/>
            </a:lvl7pPr>
            <a:lvl8pPr indent="-342900" lvl="7" marL="3657600" algn="l">
              <a:lnSpc>
                <a:spcPct val="115000"/>
              </a:lnSpc>
              <a:spcBef>
                <a:spcPts val="1000"/>
              </a:spcBef>
              <a:spcAft>
                <a:spcPts val="0"/>
              </a:spcAft>
              <a:buSzPts val="1800"/>
              <a:buChar char="◦"/>
              <a:defRPr sz="1800"/>
            </a:lvl8pPr>
            <a:lvl9pPr indent="-342900" lvl="8" marL="4114800" algn="l">
              <a:lnSpc>
                <a:spcPct val="115000"/>
              </a:lnSpc>
              <a:spcBef>
                <a:spcPts val="1000"/>
              </a:spcBef>
              <a:spcAft>
                <a:spcPts val="1000"/>
              </a:spcAft>
              <a:buSzPts val="1800"/>
              <a:buChar char="◦"/>
              <a:defRPr sz="1800"/>
            </a:lvl9pPr>
          </a:lstStyle>
          <a:p/>
        </p:txBody>
      </p:sp>
      <p:sp>
        <p:nvSpPr>
          <p:cNvPr id="226" name="Google Shape;226;g38061934c88_0_1020"/>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7" name="Shape 227"/>
        <p:cNvGrpSpPr/>
        <p:nvPr/>
      </p:nvGrpSpPr>
      <p:grpSpPr>
        <a:xfrm>
          <a:off x="0" y="0"/>
          <a:ext cx="0" cy="0"/>
          <a:chOff x="0" y="0"/>
          <a:chExt cx="0" cy="0"/>
        </a:xfrm>
      </p:grpSpPr>
      <p:sp>
        <p:nvSpPr>
          <p:cNvPr id="228" name="Google Shape;228;g38061934c88_0_1026"/>
          <p:cNvSpPr txBox="1"/>
          <p:nvPr>
            <p:ph type="title"/>
          </p:nvPr>
        </p:nvSpPr>
        <p:spPr>
          <a:xfrm>
            <a:off x="457200" y="400050"/>
            <a:ext cx="8229600" cy="742800"/>
          </a:xfrm>
          <a:prstGeom prst="rect">
            <a:avLst/>
          </a:prstGeom>
          <a:noFill/>
          <a:ln>
            <a:noFill/>
          </a:ln>
          <a:effectLst>
            <a:outerShdw blurRad="42863" rotWithShape="0" algn="bl" dir="5400000" dist="9525">
              <a:srgbClr val="000000">
                <a:alpha val="20000"/>
              </a:srgbClr>
            </a:outerShdw>
          </a:effectLst>
        </p:spPr>
        <p:txBody>
          <a:bodyPr anchorCtr="0" anchor="ctr" bIns="45700" lIns="91425" spcFirstLastPara="1" rIns="91425" wrap="square" tIns="4570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229" name="Google Shape;229;g38061934c88_0_1026"/>
          <p:cNvSpPr txBox="1"/>
          <p:nvPr>
            <p:ph idx="1" type="body"/>
          </p:nvPr>
        </p:nvSpPr>
        <p:spPr>
          <a:xfrm>
            <a:off x="457200" y="1200150"/>
            <a:ext cx="8229600" cy="3657600"/>
          </a:xfrm>
          <a:prstGeom prst="rect">
            <a:avLst/>
          </a:prstGeom>
          <a:noFill/>
          <a:ln>
            <a:noFill/>
          </a:ln>
        </p:spPr>
        <p:txBody>
          <a:bodyPr anchorCtr="0" anchor="t" bIns="45700" lIns="91425" spcFirstLastPara="1" rIns="91425" wrap="square" tIns="45700">
            <a:noAutofit/>
          </a:bodyPr>
          <a:lstStyle>
            <a:lvl1pPr indent="-325755" lvl="0" marL="457200" algn="l">
              <a:lnSpc>
                <a:spcPct val="115000"/>
              </a:lnSpc>
              <a:spcBef>
                <a:spcPts val="360"/>
              </a:spcBef>
              <a:spcAft>
                <a:spcPts val="0"/>
              </a:spcAft>
              <a:buSzPts val="1530"/>
              <a:buChar char="◦"/>
              <a:defRPr/>
            </a:lvl1pPr>
            <a:lvl2pPr indent="-325755" lvl="1" marL="914400" algn="l">
              <a:lnSpc>
                <a:spcPct val="115000"/>
              </a:lnSpc>
              <a:spcBef>
                <a:spcPts val="360"/>
              </a:spcBef>
              <a:spcAft>
                <a:spcPts val="0"/>
              </a:spcAft>
              <a:buSzPts val="1530"/>
              <a:buChar char="◦"/>
              <a:defRPr/>
            </a:lvl2pPr>
            <a:lvl3pPr indent="-331469" lvl="2" marL="1371600" algn="l">
              <a:lnSpc>
                <a:spcPct val="115000"/>
              </a:lnSpc>
              <a:spcBef>
                <a:spcPts val="360"/>
              </a:spcBef>
              <a:spcAft>
                <a:spcPts val="0"/>
              </a:spcAft>
              <a:buSzPts val="1620"/>
              <a:buChar char="◦"/>
              <a:defRPr/>
            </a:lvl3pPr>
            <a:lvl4pPr indent="-342900" lvl="3" marL="1828800" algn="l">
              <a:lnSpc>
                <a:spcPct val="115000"/>
              </a:lnSpc>
              <a:spcBef>
                <a:spcPts val="360"/>
              </a:spcBef>
              <a:spcAft>
                <a:spcPts val="0"/>
              </a:spcAft>
              <a:buSzPts val="1800"/>
              <a:buChar char="◦"/>
              <a:defRPr/>
            </a:lvl4pPr>
            <a:lvl5pPr indent="-342900" lvl="4" marL="2286000" algn="l">
              <a:lnSpc>
                <a:spcPct val="115000"/>
              </a:lnSpc>
              <a:spcBef>
                <a:spcPts val="360"/>
              </a:spcBef>
              <a:spcAft>
                <a:spcPts val="0"/>
              </a:spcAft>
              <a:buSzPts val="1800"/>
              <a:buChar char="◦"/>
              <a:defRPr/>
            </a:lvl5pPr>
            <a:lvl6pPr indent="-342900" lvl="5" marL="2743200" algn="l">
              <a:lnSpc>
                <a:spcPct val="115000"/>
              </a:lnSpc>
              <a:spcBef>
                <a:spcPts val="360"/>
              </a:spcBef>
              <a:spcAft>
                <a:spcPts val="0"/>
              </a:spcAft>
              <a:buSzPts val="1800"/>
              <a:buChar char="◦"/>
              <a:defRPr/>
            </a:lvl6pPr>
            <a:lvl7pPr indent="-342900" lvl="6" marL="3200400" algn="l">
              <a:lnSpc>
                <a:spcPct val="115000"/>
              </a:lnSpc>
              <a:spcBef>
                <a:spcPts val="360"/>
              </a:spcBef>
              <a:spcAft>
                <a:spcPts val="0"/>
              </a:spcAft>
              <a:buSzPts val="1800"/>
              <a:buChar char="◦"/>
              <a:defRPr/>
            </a:lvl7pPr>
            <a:lvl8pPr indent="-342900" lvl="7" marL="3657600" algn="l">
              <a:lnSpc>
                <a:spcPct val="115000"/>
              </a:lnSpc>
              <a:spcBef>
                <a:spcPts val="360"/>
              </a:spcBef>
              <a:spcAft>
                <a:spcPts val="0"/>
              </a:spcAft>
              <a:buSzPts val="1800"/>
              <a:buChar char="◦"/>
              <a:defRPr/>
            </a:lvl8pPr>
            <a:lvl9pPr indent="-342900" lvl="8" marL="4114800" algn="l">
              <a:lnSpc>
                <a:spcPct val="115000"/>
              </a:lnSpc>
              <a:spcBef>
                <a:spcPts val="360"/>
              </a:spcBef>
              <a:spcAft>
                <a:spcPts val="1000"/>
              </a:spcAft>
              <a:buSzPts val="1800"/>
              <a:buChar char="◦"/>
              <a:defRPr/>
            </a:lvl9pPr>
          </a:lstStyle>
          <a:p/>
        </p:txBody>
      </p:sp>
      <p:sp>
        <p:nvSpPr>
          <p:cNvPr id="230" name="Google Shape;230;g38061934c88_0_1026"/>
          <p:cNvSpPr txBox="1"/>
          <p:nvPr>
            <p:ph idx="10" type="dt"/>
          </p:nvPr>
        </p:nvSpPr>
        <p:spPr>
          <a:xfrm>
            <a:off x="457200" y="13716"/>
            <a:ext cx="2895600" cy="246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31" name="Google Shape;231;g38061934c88_0_1026"/>
          <p:cNvSpPr txBox="1"/>
          <p:nvPr>
            <p:ph idx="11" type="ftr"/>
          </p:nvPr>
        </p:nvSpPr>
        <p:spPr>
          <a:xfrm>
            <a:off x="3429000" y="13716"/>
            <a:ext cx="4114800" cy="2469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32" name="Google Shape;232;g38061934c88_0_1026"/>
          <p:cNvSpPr txBox="1"/>
          <p:nvPr>
            <p:ph idx="12" type="sldNum"/>
          </p:nvPr>
        </p:nvSpPr>
        <p:spPr>
          <a:xfrm>
            <a:off x="7620000" y="13716"/>
            <a:ext cx="1066800" cy="2469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3">
    <p:spTree>
      <p:nvGrpSpPr>
        <p:cNvPr id="233" name="Shape 233"/>
        <p:cNvGrpSpPr/>
        <p:nvPr/>
      </p:nvGrpSpPr>
      <p:grpSpPr>
        <a:xfrm>
          <a:off x="0" y="0"/>
          <a:ext cx="0" cy="0"/>
          <a:chOff x="0" y="0"/>
          <a:chExt cx="0" cy="0"/>
        </a:xfrm>
      </p:grpSpPr>
      <p:sp>
        <p:nvSpPr>
          <p:cNvPr id="234" name="Google Shape;234;g38061934c88_0_1032"/>
          <p:cNvSpPr txBox="1"/>
          <p:nvPr>
            <p:ph type="ctrTitle"/>
          </p:nvPr>
        </p:nvSpPr>
        <p:spPr>
          <a:xfrm>
            <a:off x="455613" y="1440656"/>
            <a:ext cx="8226300" cy="1302600"/>
          </a:xfrm>
          <a:prstGeom prst="rect">
            <a:avLst/>
          </a:prstGeom>
          <a:noFill/>
          <a:ln>
            <a:noFill/>
          </a:ln>
          <a:effectLst>
            <a:outerShdw blurRad="42863" rotWithShape="0" algn="bl" dir="5400000" dist="9525">
              <a:srgbClr val="000000">
                <a:alpha val="20000"/>
              </a:srgbClr>
            </a:outerShdw>
          </a:effectLst>
        </p:spPr>
        <p:txBody>
          <a:bodyPr anchorCtr="1" anchor="b" bIns="45700" lIns="91425" spcFirstLastPara="1" rIns="91425" wrap="square" tIns="45700">
            <a:noAutofit/>
          </a:bodyPr>
          <a:lstStyle>
            <a:lvl1pPr lvl="0" algn="ctr">
              <a:lnSpc>
                <a:spcPct val="100000"/>
              </a:lnSpc>
              <a:spcBef>
                <a:spcPts val="0"/>
              </a:spcBef>
              <a:spcAft>
                <a:spcPts val="0"/>
              </a:spcAft>
              <a:buSzPts val="2600"/>
              <a:buNone/>
              <a:defRPr sz="5400"/>
            </a:lvl1pPr>
            <a:lvl2pPr lvl="1" algn="ctr">
              <a:lnSpc>
                <a:spcPct val="100000"/>
              </a:lnSpc>
              <a:spcBef>
                <a:spcPts val="0"/>
              </a:spcBef>
              <a:spcAft>
                <a:spcPts val="0"/>
              </a:spcAft>
              <a:buSzPts val="2600"/>
              <a:buNone/>
              <a:defRPr/>
            </a:lvl2pPr>
            <a:lvl3pPr lvl="2" algn="ctr">
              <a:lnSpc>
                <a:spcPct val="100000"/>
              </a:lnSpc>
              <a:spcBef>
                <a:spcPts val="0"/>
              </a:spcBef>
              <a:spcAft>
                <a:spcPts val="0"/>
              </a:spcAft>
              <a:buSzPts val="2600"/>
              <a:buNone/>
              <a:defRPr/>
            </a:lvl3pPr>
            <a:lvl4pPr lvl="3" algn="ctr">
              <a:lnSpc>
                <a:spcPct val="100000"/>
              </a:lnSpc>
              <a:spcBef>
                <a:spcPts val="0"/>
              </a:spcBef>
              <a:spcAft>
                <a:spcPts val="0"/>
              </a:spcAft>
              <a:buSzPts val="2600"/>
              <a:buNone/>
              <a:defRPr/>
            </a:lvl4pPr>
            <a:lvl5pPr lvl="4" algn="ctr">
              <a:lnSpc>
                <a:spcPct val="100000"/>
              </a:lnSpc>
              <a:spcBef>
                <a:spcPts val="0"/>
              </a:spcBef>
              <a:spcAft>
                <a:spcPts val="0"/>
              </a:spcAft>
              <a:buSzPts val="2600"/>
              <a:buNone/>
              <a:defRPr/>
            </a:lvl5pPr>
            <a:lvl6pPr lvl="5" algn="ctr">
              <a:lnSpc>
                <a:spcPct val="100000"/>
              </a:lnSpc>
              <a:spcBef>
                <a:spcPts val="0"/>
              </a:spcBef>
              <a:spcAft>
                <a:spcPts val="0"/>
              </a:spcAft>
              <a:buSzPts val="2600"/>
              <a:buNone/>
              <a:defRPr/>
            </a:lvl6pPr>
            <a:lvl7pPr lvl="6" algn="ctr">
              <a:lnSpc>
                <a:spcPct val="100000"/>
              </a:lnSpc>
              <a:spcBef>
                <a:spcPts val="0"/>
              </a:spcBef>
              <a:spcAft>
                <a:spcPts val="0"/>
              </a:spcAft>
              <a:buSzPts val="2600"/>
              <a:buNone/>
              <a:defRPr/>
            </a:lvl7pPr>
            <a:lvl8pPr lvl="7" algn="ctr">
              <a:lnSpc>
                <a:spcPct val="100000"/>
              </a:lnSpc>
              <a:spcBef>
                <a:spcPts val="0"/>
              </a:spcBef>
              <a:spcAft>
                <a:spcPts val="0"/>
              </a:spcAft>
              <a:buSzPts val="2600"/>
              <a:buNone/>
              <a:defRPr/>
            </a:lvl8pPr>
            <a:lvl9pPr lvl="8" algn="ctr">
              <a:lnSpc>
                <a:spcPct val="100000"/>
              </a:lnSpc>
              <a:spcBef>
                <a:spcPts val="0"/>
              </a:spcBef>
              <a:spcAft>
                <a:spcPts val="0"/>
              </a:spcAft>
              <a:buSzPts val="2600"/>
              <a:buNone/>
              <a:defRPr/>
            </a:lvl9pPr>
          </a:lstStyle>
          <a:p/>
        </p:txBody>
      </p:sp>
      <p:sp>
        <p:nvSpPr>
          <p:cNvPr id="235" name="Google Shape;235;g38061934c88_0_1032"/>
          <p:cNvSpPr txBox="1"/>
          <p:nvPr>
            <p:ph idx="1" type="subTitle"/>
          </p:nvPr>
        </p:nvSpPr>
        <p:spPr>
          <a:xfrm>
            <a:off x="1371600" y="2914650"/>
            <a:ext cx="6400800" cy="13143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SzPts val="3680"/>
              <a:buFont typeface="Noto Sans Symbols"/>
              <a:buNone/>
              <a:defRPr/>
            </a:lvl1pPr>
            <a:lvl2pPr lvl="1" algn="l">
              <a:lnSpc>
                <a:spcPct val="115000"/>
              </a:lnSpc>
              <a:spcBef>
                <a:spcPts val="360"/>
              </a:spcBef>
              <a:spcAft>
                <a:spcPts val="0"/>
              </a:spcAft>
              <a:buClr>
                <a:schemeClr val="lt1"/>
              </a:buClr>
              <a:buSzPts val="1800"/>
              <a:buChar char="◦"/>
              <a:defRPr/>
            </a:lvl2pPr>
            <a:lvl3pPr lvl="2" algn="l">
              <a:lnSpc>
                <a:spcPct val="115000"/>
              </a:lnSpc>
              <a:spcBef>
                <a:spcPts val="360"/>
              </a:spcBef>
              <a:spcAft>
                <a:spcPts val="0"/>
              </a:spcAft>
              <a:buSzPts val="2070"/>
              <a:buChar char="◦"/>
              <a:defRPr/>
            </a:lvl3pPr>
            <a:lvl4pPr lvl="3" algn="l">
              <a:lnSpc>
                <a:spcPct val="115000"/>
              </a:lnSpc>
              <a:spcBef>
                <a:spcPts val="360"/>
              </a:spcBef>
              <a:spcAft>
                <a:spcPts val="0"/>
              </a:spcAft>
              <a:buClr>
                <a:schemeClr val="lt1"/>
              </a:buClr>
              <a:buSzPts val="1800"/>
              <a:buChar char="◦"/>
              <a:defRPr/>
            </a:lvl4pPr>
            <a:lvl5pPr lvl="4" algn="l">
              <a:lnSpc>
                <a:spcPct val="115000"/>
              </a:lnSpc>
              <a:spcBef>
                <a:spcPts val="360"/>
              </a:spcBef>
              <a:spcAft>
                <a:spcPts val="0"/>
              </a:spcAft>
              <a:buSzPts val="2070"/>
              <a:buChar char="◦"/>
              <a:defRPr/>
            </a:lvl5pPr>
            <a:lvl6pPr lvl="5" algn="l">
              <a:lnSpc>
                <a:spcPct val="115000"/>
              </a:lnSpc>
              <a:spcBef>
                <a:spcPts val="360"/>
              </a:spcBef>
              <a:spcAft>
                <a:spcPts val="0"/>
              </a:spcAft>
              <a:buSzPts val="2070"/>
              <a:buChar char="◦"/>
              <a:defRPr/>
            </a:lvl6pPr>
            <a:lvl7pPr lvl="6" algn="l">
              <a:lnSpc>
                <a:spcPct val="115000"/>
              </a:lnSpc>
              <a:spcBef>
                <a:spcPts val="360"/>
              </a:spcBef>
              <a:spcAft>
                <a:spcPts val="0"/>
              </a:spcAft>
              <a:buSzPts val="2070"/>
              <a:buChar char="◦"/>
              <a:defRPr/>
            </a:lvl7pPr>
            <a:lvl8pPr lvl="7" algn="l">
              <a:lnSpc>
                <a:spcPct val="115000"/>
              </a:lnSpc>
              <a:spcBef>
                <a:spcPts val="360"/>
              </a:spcBef>
              <a:spcAft>
                <a:spcPts val="0"/>
              </a:spcAft>
              <a:buSzPts val="2070"/>
              <a:buChar char="◦"/>
              <a:defRPr/>
            </a:lvl8pPr>
            <a:lvl9pPr lvl="8" algn="l">
              <a:lnSpc>
                <a:spcPct val="115000"/>
              </a:lnSpc>
              <a:spcBef>
                <a:spcPts val="360"/>
              </a:spcBef>
              <a:spcAft>
                <a:spcPts val="0"/>
              </a:spcAft>
              <a:buSzPts val="2070"/>
              <a:buChar char="◦"/>
              <a:defRPr/>
            </a:lvl9pPr>
          </a:lstStyle>
          <a:p/>
        </p:txBody>
      </p:sp>
      <p:sp>
        <p:nvSpPr>
          <p:cNvPr id="236" name="Google Shape;236;g38061934c88_0_1032"/>
          <p:cNvSpPr txBox="1"/>
          <p:nvPr>
            <p:ph idx="10" type="dt"/>
          </p:nvPr>
        </p:nvSpPr>
        <p:spPr>
          <a:xfrm>
            <a:off x="455612" y="4681538"/>
            <a:ext cx="2130300" cy="3561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37" name="Google Shape;237;g38061934c88_0_1032"/>
          <p:cNvSpPr txBox="1"/>
          <p:nvPr>
            <p:ph idx="11" type="ftr"/>
          </p:nvPr>
        </p:nvSpPr>
        <p:spPr>
          <a:xfrm>
            <a:off x="3124200" y="4681538"/>
            <a:ext cx="2895600" cy="3561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38" name="Google Shape;238;g38061934c88_0_1032"/>
          <p:cNvSpPr txBox="1"/>
          <p:nvPr>
            <p:ph idx="12" type="sldNum"/>
          </p:nvPr>
        </p:nvSpPr>
        <p:spPr>
          <a:xfrm>
            <a:off x="6553200" y="4681538"/>
            <a:ext cx="2130300" cy="3561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39" name="Shape 239"/>
        <p:cNvGrpSpPr/>
        <p:nvPr/>
      </p:nvGrpSpPr>
      <p:grpSpPr>
        <a:xfrm>
          <a:off x="0" y="0"/>
          <a:ext cx="0" cy="0"/>
          <a:chOff x="0" y="0"/>
          <a:chExt cx="0" cy="0"/>
        </a:xfrm>
      </p:grpSpPr>
      <p:sp>
        <p:nvSpPr>
          <p:cNvPr id="240" name="Google Shape;240;g38061934c88_0_1038"/>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pic>
        <p:nvPicPr>
          <p:cNvPr id="241" name="Google Shape;241;g38061934c88_0_1038"/>
          <p:cNvPicPr preferRelativeResize="0"/>
          <p:nvPr/>
        </p:nvPicPr>
        <p:blipFill rotWithShape="1">
          <a:blip r:embed="rId2">
            <a:alphaModFix/>
          </a:blip>
          <a:srcRect b="0" l="0" r="0" t="0"/>
          <a:stretch/>
        </p:blipFill>
        <p:spPr>
          <a:xfrm>
            <a:off x="0" y="0"/>
            <a:ext cx="9144000" cy="5143500"/>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242" name="Shape 242"/>
        <p:cNvGrpSpPr/>
        <p:nvPr/>
      </p:nvGrpSpPr>
      <p:grpSpPr>
        <a:xfrm>
          <a:off x="0" y="0"/>
          <a:ext cx="0" cy="0"/>
          <a:chOff x="0" y="0"/>
          <a:chExt cx="0" cy="0"/>
        </a:xfrm>
      </p:grpSpPr>
      <p:sp>
        <p:nvSpPr>
          <p:cNvPr id="243" name="Google Shape;243;g38061934c88_0_1041"/>
          <p:cNvSpPr txBox="1"/>
          <p:nvPr>
            <p:ph type="ctrTitle"/>
          </p:nvPr>
        </p:nvSpPr>
        <p:spPr>
          <a:xfrm>
            <a:off x="2396319" y="601724"/>
            <a:ext cx="5618400" cy="1906200"/>
          </a:xfrm>
          <a:prstGeom prst="rect">
            <a:avLst/>
          </a:prstGeom>
          <a:noFill/>
          <a:ln>
            <a:noFill/>
          </a:ln>
          <a:effectLst>
            <a:outerShdw blurRad="42863" rotWithShape="0" algn="bl" dir="5400000" dist="9525">
              <a:srgbClr val="000000">
                <a:alpha val="20000"/>
              </a:srgbClr>
            </a:outerShdw>
          </a:effectLst>
        </p:spPr>
        <p:txBody>
          <a:bodyPr anchorCtr="0" anchor="b" bIns="0" lIns="91425" spcFirstLastPara="1" rIns="91425" wrap="square" tIns="45700">
            <a:noAutofit/>
          </a:bodyPr>
          <a:lstStyle>
            <a:lvl1pPr lvl="0" algn="l">
              <a:lnSpc>
                <a:spcPct val="90000"/>
              </a:lnSpc>
              <a:spcBef>
                <a:spcPts val="0"/>
              </a:spcBef>
              <a:spcAft>
                <a:spcPts val="0"/>
              </a:spcAft>
              <a:buSzPts val="2600"/>
              <a:buNone/>
              <a:defRPr sz="5400"/>
            </a:lvl1pPr>
            <a:lvl2pPr lvl="1" algn="l">
              <a:lnSpc>
                <a:spcPct val="90000"/>
              </a:lnSpc>
              <a:spcBef>
                <a:spcPts val="0"/>
              </a:spcBef>
              <a:spcAft>
                <a:spcPts val="0"/>
              </a:spcAft>
              <a:buSzPts val="2600"/>
              <a:buNone/>
              <a:defRPr/>
            </a:lvl2pPr>
            <a:lvl3pPr lvl="2" algn="l">
              <a:lnSpc>
                <a:spcPct val="90000"/>
              </a:lnSpc>
              <a:spcBef>
                <a:spcPts val="0"/>
              </a:spcBef>
              <a:spcAft>
                <a:spcPts val="0"/>
              </a:spcAft>
              <a:buSzPts val="2600"/>
              <a:buNone/>
              <a:defRPr/>
            </a:lvl3pPr>
            <a:lvl4pPr lvl="3" algn="l">
              <a:lnSpc>
                <a:spcPct val="90000"/>
              </a:lnSpc>
              <a:spcBef>
                <a:spcPts val="0"/>
              </a:spcBef>
              <a:spcAft>
                <a:spcPts val="0"/>
              </a:spcAft>
              <a:buSzPts val="2600"/>
              <a:buNone/>
              <a:defRPr/>
            </a:lvl4pPr>
            <a:lvl5pPr lvl="4" algn="l">
              <a:lnSpc>
                <a:spcPct val="90000"/>
              </a:lnSpc>
              <a:spcBef>
                <a:spcPts val="0"/>
              </a:spcBef>
              <a:spcAft>
                <a:spcPts val="0"/>
              </a:spcAft>
              <a:buSzPts val="2600"/>
              <a:buNone/>
              <a:defRPr/>
            </a:lvl5pPr>
            <a:lvl6pPr lvl="5" algn="l">
              <a:lnSpc>
                <a:spcPct val="90000"/>
              </a:lnSpc>
              <a:spcBef>
                <a:spcPts val="0"/>
              </a:spcBef>
              <a:spcAft>
                <a:spcPts val="0"/>
              </a:spcAft>
              <a:buSzPts val="2600"/>
              <a:buNone/>
              <a:defRPr/>
            </a:lvl6pPr>
            <a:lvl7pPr lvl="6" algn="l">
              <a:lnSpc>
                <a:spcPct val="90000"/>
              </a:lnSpc>
              <a:spcBef>
                <a:spcPts val="0"/>
              </a:spcBef>
              <a:spcAft>
                <a:spcPts val="0"/>
              </a:spcAft>
              <a:buSzPts val="2600"/>
              <a:buNone/>
              <a:defRPr/>
            </a:lvl7pPr>
            <a:lvl8pPr lvl="7" algn="l">
              <a:lnSpc>
                <a:spcPct val="90000"/>
              </a:lnSpc>
              <a:spcBef>
                <a:spcPts val="0"/>
              </a:spcBef>
              <a:spcAft>
                <a:spcPts val="0"/>
              </a:spcAft>
              <a:buSzPts val="2600"/>
              <a:buNone/>
              <a:defRPr/>
            </a:lvl8pPr>
            <a:lvl9pPr lvl="8" algn="l">
              <a:lnSpc>
                <a:spcPct val="90000"/>
              </a:lnSpc>
              <a:spcBef>
                <a:spcPts val="0"/>
              </a:spcBef>
              <a:spcAft>
                <a:spcPts val="0"/>
              </a:spcAft>
              <a:buSzPts val="2600"/>
              <a:buNone/>
              <a:defRPr/>
            </a:lvl9pPr>
          </a:lstStyle>
          <a:p/>
        </p:txBody>
      </p:sp>
      <p:sp>
        <p:nvSpPr>
          <p:cNvPr id="244" name="Google Shape;244;g38061934c88_0_1041"/>
          <p:cNvSpPr txBox="1"/>
          <p:nvPr>
            <p:ph idx="1" type="subTitle"/>
          </p:nvPr>
        </p:nvSpPr>
        <p:spPr>
          <a:xfrm>
            <a:off x="2396319" y="2648404"/>
            <a:ext cx="5618400" cy="733200"/>
          </a:xfrm>
          <a:prstGeom prst="rect">
            <a:avLst/>
          </a:prstGeom>
          <a:noFill/>
          <a:ln>
            <a:noFill/>
          </a:ln>
        </p:spPr>
        <p:txBody>
          <a:bodyPr anchorCtr="0" anchor="t" bIns="91425" lIns="91425" spcFirstLastPara="1" rIns="91425" wrap="square" tIns="91425">
            <a:noAutofit/>
          </a:bodyPr>
          <a:lstStyle>
            <a:lvl1pPr lvl="0" algn="l">
              <a:lnSpc>
                <a:spcPct val="120000"/>
              </a:lnSpc>
              <a:spcBef>
                <a:spcPts val="1000"/>
              </a:spcBef>
              <a:spcAft>
                <a:spcPts val="0"/>
              </a:spcAft>
              <a:buSzPts val="1600"/>
              <a:buNone/>
              <a:defRPr b="0" sz="1600" cap="none">
                <a:solidFill>
                  <a:schemeClr val="dk1"/>
                </a:solidFill>
              </a:defRPr>
            </a:lvl1pPr>
            <a:lvl2pPr lvl="1" algn="ctr">
              <a:lnSpc>
                <a:spcPct val="120000"/>
              </a:lnSpc>
              <a:spcBef>
                <a:spcPts val="500"/>
              </a:spcBef>
              <a:spcAft>
                <a:spcPts val="0"/>
              </a:spcAft>
              <a:buSzPts val="1500"/>
              <a:buNone/>
              <a:defRPr sz="1500"/>
            </a:lvl2pPr>
            <a:lvl3pPr lvl="2" algn="ctr">
              <a:lnSpc>
                <a:spcPct val="120000"/>
              </a:lnSpc>
              <a:spcBef>
                <a:spcPts val="500"/>
              </a:spcBef>
              <a:spcAft>
                <a:spcPts val="0"/>
              </a:spcAft>
              <a:buSzPts val="1350"/>
              <a:buNone/>
              <a:defRPr sz="1350"/>
            </a:lvl3pPr>
            <a:lvl4pPr lvl="3" algn="ctr">
              <a:lnSpc>
                <a:spcPct val="120000"/>
              </a:lnSpc>
              <a:spcBef>
                <a:spcPts val="500"/>
              </a:spcBef>
              <a:spcAft>
                <a:spcPts val="0"/>
              </a:spcAft>
              <a:buSzPts val="1200"/>
              <a:buNone/>
              <a:defRPr sz="1200"/>
            </a:lvl4pPr>
            <a:lvl5pPr lvl="4" algn="ctr">
              <a:lnSpc>
                <a:spcPct val="120000"/>
              </a:lnSpc>
              <a:spcBef>
                <a:spcPts val="500"/>
              </a:spcBef>
              <a:spcAft>
                <a:spcPts val="0"/>
              </a:spcAft>
              <a:buSzPts val="1200"/>
              <a:buNone/>
              <a:defRPr sz="1200"/>
            </a:lvl5pPr>
            <a:lvl6pPr lvl="5" algn="ctr">
              <a:lnSpc>
                <a:spcPct val="120000"/>
              </a:lnSpc>
              <a:spcBef>
                <a:spcPts val="500"/>
              </a:spcBef>
              <a:spcAft>
                <a:spcPts val="0"/>
              </a:spcAft>
              <a:buSzPts val="1200"/>
              <a:buNone/>
              <a:defRPr sz="1200"/>
            </a:lvl6pPr>
            <a:lvl7pPr lvl="6" algn="ctr">
              <a:lnSpc>
                <a:spcPct val="120000"/>
              </a:lnSpc>
              <a:spcBef>
                <a:spcPts val="500"/>
              </a:spcBef>
              <a:spcAft>
                <a:spcPts val="0"/>
              </a:spcAft>
              <a:buSzPts val="1200"/>
              <a:buNone/>
              <a:defRPr sz="1200"/>
            </a:lvl7pPr>
            <a:lvl8pPr lvl="7" algn="ctr">
              <a:lnSpc>
                <a:spcPct val="120000"/>
              </a:lnSpc>
              <a:spcBef>
                <a:spcPts val="500"/>
              </a:spcBef>
              <a:spcAft>
                <a:spcPts val="0"/>
              </a:spcAft>
              <a:buSzPts val="1200"/>
              <a:buNone/>
              <a:defRPr sz="1200"/>
            </a:lvl8pPr>
            <a:lvl9pPr lvl="8" algn="ctr">
              <a:lnSpc>
                <a:spcPct val="120000"/>
              </a:lnSpc>
              <a:spcBef>
                <a:spcPts val="500"/>
              </a:spcBef>
              <a:spcAft>
                <a:spcPts val="1000"/>
              </a:spcAft>
              <a:buSzPts val="1200"/>
              <a:buNone/>
              <a:defRPr sz="1200"/>
            </a:lvl9pPr>
          </a:lstStyle>
          <a:p/>
        </p:txBody>
      </p:sp>
      <p:sp>
        <p:nvSpPr>
          <p:cNvPr id="245" name="Google Shape;245;g38061934c88_0_1041"/>
          <p:cNvSpPr txBox="1"/>
          <p:nvPr>
            <p:ph idx="10" type="dt"/>
          </p:nvPr>
        </p:nvSpPr>
        <p:spPr>
          <a:xfrm>
            <a:off x="5646737" y="247650"/>
            <a:ext cx="2368500" cy="2322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46" name="Google Shape;246;g38061934c88_0_1041"/>
          <p:cNvSpPr txBox="1"/>
          <p:nvPr>
            <p:ph idx="11" type="ftr"/>
          </p:nvPr>
        </p:nvSpPr>
        <p:spPr>
          <a:xfrm>
            <a:off x="2395537" y="246459"/>
            <a:ext cx="3087600" cy="2322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47" name="Google Shape;247;g38061934c88_0_1041"/>
          <p:cNvSpPr txBox="1"/>
          <p:nvPr>
            <p:ph idx="12" type="sldNum"/>
          </p:nvPr>
        </p:nvSpPr>
        <p:spPr>
          <a:xfrm>
            <a:off x="1435100" y="598884"/>
            <a:ext cx="801600" cy="3786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48" name="Shape 248"/>
        <p:cNvGrpSpPr/>
        <p:nvPr/>
      </p:nvGrpSpPr>
      <p:grpSpPr>
        <a:xfrm>
          <a:off x="0" y="0"/>
          <a:ext cx="0" cy="0"/>
          <a:chOff x="0" y="0"/>
          <a:chExt cx="0" cy="0"/>
        </a:xfrm>
      </p:grpSpPr>
      <p:sp>
        <p:nvSpPr>
          <p:cNvPr id="249" name="Google Shape;249;g38061934c88_0_1047"/>
          <p:cNvSpPr txBox="1"/>
          <p:nvPr>
            <p:ph type="ctrTitle"/>
          </p:nvPr>
        </p:nvSpPr>
        <p:spPr>
          <a:xfrm>
            <a:off x="335250" y="932100"/>
            <a:ext cx="5508300" cy="1655700"/>
          </a:xfrm>
          <a:prstGeom prst="rect">
            <a:avLst/>
          </a:prstGeom>
          <a:noFill/>
          <a:ln>
            <a:noFill/>
          </a:ln>
          <a:effectLst>
            <a:outerShdw blurRad="42863" rotWithShape="0" algn="bl" dir="5400000" dist="9525">
              <a:srgbClr val="000000">
                <a:alpha val="20000"/>
              </a:srgbClr>
            </a:outerShdw>
          </a:effectLst>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Font typeface="Gill Sans"/>
              <a:buNone/>
              <a:defRPr b="1" sz="5200">
                <a:solidFill>
                  <a:schemeClr val="dk1"/>
                </a:solidFill>
              </a:defRPr>
            </a:lvl1pPr>
            <a:lvl2pPr lvl="1" algn="l">
              <a:lnSpc>
                <a:spcPct val="100000"/>
              </a:lnSpc>
              <a:spcBef>
                <a:spcPts val="0"/>
              </a:spcBef>
              <a:spcAft>
                <a:spcPts val="0"/>
              </a:spcAft>
              <a:buClr>
                <a:schemeClr val="dk1"/>
              </a:buClr>
              <a:buSzPts val="5200"/>
              <a:buFont typeface="Gill Sans"/>
              <a:buNone/>
              <a:defRPr b="1" sz="5200">
                <a:solidFill>
                  <a:schemeClr val="dk1"/>
                </a:solidFill>
              </a:defRPr>
            </a:lvl2pPr>
            <a:lvl3pPr lvl="2" algn="l">
              <a:lnSpc>
                <a:spcPct val="100000"/>
              </a:lnSpc>
              <a:spcBef>
                <a:spcPts val="0"/>
              </a:spcBef>
              <a:spcAft>
                <a:spcPts val="0"/>
              </a:spcAft>
              <a:buClr>
                <a:schemeClr val="dk1"/>
              </a:buClr>
              <a:buSzPts val="5200"/>
              <a:buFont typeface="Gill Sans"/>
              <a:buNone/>
              <a:defRPr b="1" sz="5200">
                <a:solidFill>
                  <a:schemeClr val="dk1"/>
                </a:solidFill>
              </a:defRPr>
            </a:lvl3pPr>
            <a:lvl4pPr lvl="3" algn="l">
              <a:lnSpc>
                <a:spcPct val="100000"/>
              </a:lnSpc>
              <a:spcBef>
                <a:spcPts val="0"/>
              </a:spcBef>
              <a:spcAft>
                <a:spcPts val="0"/>
              </a:spcAft>
              <a:buClr>
                <a:schemeClr val="dk1"/>
              </a:buClr>
              <a:buSzPts val="5200"/>
              <a:buFont typeface="Gill Sans"/>
              <a:buNone/>
              <a:defRPr b="1" sz="5200">
                <a:solidFill>
                  <a:schemeClr val="dk1"/>
                </a:solidFill>
              </a:defRPr>
            </a:lvl4pPr>
            <a:lvl5pPr lvl="4" algn="l">
              <a:lnSpc>
                <a:spcPct val="100000"/>
              </a:lnSpc>
              <a:spcBef>
                <a:spcPts val="0"/>
              </a:spcBef>
              <a:spcAft>
                <a:spcPts val="0"/>
              </a:spcAft>
              <a:buClr>
                <a:schemeClr val="dk1"/>
              </a:buClr>
              <a:buSzPts val="5200"/>
              <a:buFont typeface="Gill Sans"/>
              <a:buNone/>
              <a:defRPr b="1" sz="5200">
                <a:solidFill>
                  <a:schemeClr val="dk1"/>
                </a:solidFill>
              </a:defRPr>
            </a:lvl5pPr>
            <a:lvl6pPr lvl="5" algn="l">
              <a:lnSpc>
                <a:spcPct val="100000"/>
              </a:lnSpc>
              <a:spcBef>
                <a:spcPts val="0"/>
              </a:spcBef>
              <a:spcAft>
                <a:spcPts val="0"/>
              </a:spcAft>
              <a:buClr>
                <a:schemeClr val="dk1"/>
              </a:buClr>
              <a:buSzPts val="5200"/>
              <a:buFont typeface="Gill Sans"/>
              <a:buNone/>
              <a:defRPr b="1" sz="5200">
                <a:solidFill>
                  <a:schemeClr val="dk1"/>
                </a:solidFill>
              </a:defRPr>
            </a:lvl6pPr>
            <a:lvl7pPr lvl="6" algn="l">
              <a:lnSpc>
                <a:spcPct val="100000"/>
              </a:lnSpc>
              <a:spcBef>
                <a:spcPts val="0"/>
              </a:spcBef>
              <a:spcAft>
                <a:spcPts val="0"/>
              </a:spcAft>
              <a:buClr>
                <a:schemeClr val="dk1"/>
              </a:buClr>
              <a:buSzPts val="5200"/>
              <a:buFont typeface="Gill Sans"/>
              <a:buNone/>
              <a:defRPr b="1" sz="5200">
                <a:solidFill>
                  <a:schemeClr val="dk1"/>
                </a:solidFill>
              </a:defRPr>
            </a:lvl7pPr>
            <a:lvl8pPr lvl="7" algn="l">
              <a:lnSpc>
                <a:spcPct val="100000"/>
              </a:lnSpc>
              <a:spcBef>
                <a:spcPts val="0"/>
              </a:spcBef>
              <a:spcAft>
                <a:spcPts val="0"/>
              </a:spcAft>
              <a:buClr>
                <a:schemeClr val="dk1"/>
              </a:buClr>
              <a:buSzPts val="5200"/>
              <a:buFont typeface="Gill Sans"/>
              <a:buNone/>
              <a:defRPr b="1" sz="5200">
                <a:solidFill>
                  <a:schemeClr val="dk1"/>
                </a:solidFill>
              </a:defRPr>
            </a:lvl8pPr>
            <a:lvl9pPr lvl="8" algn="l">
              <a:lnSpc>
                <a:spcPct val="100000"/>
              </a:lnSpc>
              <a:spcBef>
                <a:spcPts val="0"/>
              </a:spcBef>
              <a:spcAft>
                <a:spcPts val="0"/>
              </a:spcAft>
              <a:buClr>
                <a:schemeClr val="dk1"/>
              </a:buClr>
              <a:buSzPts val="5200"/>
              <a:buFont typeface="Gill Sans"/>
              <a:buNone/>
              <a:defRPr b="1" sz="5200">
                <a:solidFill>
                  <a:schemeClr val="dk1"/>
                </a:solidFill>
              </a:defRPr>
            </a:lvl9pPr>
          </a:lstStyle>
          <a:p/>
        </p:txBody>
      </p:sp>
      <p:sp>
        <p:nvSpPr>
          <p:cNvPr id="250" name="Google Shape;250;g38061934c88_0_1047"/>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251" name="Google Shape;251;g38061934c88_0_1047"/>
          <p:cNvSpPr txBox="1"/>
          <p:nvPr>
            <p:ph idx="12" type="sldNum"/>
          </p:nvPr>
        </p:nvSpPr>
        <p:spPr>
          <a:xfrm>
            <a:off x="8472487" y="4663678"/>
            <a:ext cx="549300" cy="3930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1pPr>
            <a:lvl2pPr indent="0" lvl="1"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2pPr>
            <a:lvl3pPr indent="0" lvl="2"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3pPr>
            <a:lvl4pPr indent="0" lvl="3"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4pPr>
            <a:lvl5pPr indent="0" lvl="4"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5pPr>
            <a:lvl6pPr indent="0" lvl="5"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6pPr>
            <a:lvl7pPr indent="0" lvl="6"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7pPr>
            <a:lvl8pPr indent="0" lvl="7"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8pPr>
            <a:lvl9pPr indent="0" lvl="8" marL="0" marR="0" algn="r">
              <a:lnSpc>
                <a:spcPct val="100000"/>
              </a:lnSpc>
              <a:spcBef>
                <a:spcPts val="0"/>
              </a:spcBef>
              <a:spcAft>
                <a:spcPts val="0"/>
              </a:spcAft>
              <a:buClr>
                <a:srgbClr val="FFFFFF"/>
              </a:buClr>
              <a:buSzPts val="1000"/>
              <a:buFont typeface="Gill Sans"/>
              <a:buNone/>
              <a:defRPr b="0" i="0" sz="1000" u="none" cap="none" strike="noStrike">
                <a:solidFill>
                  <a:srgbClr val="FFFFFF"/>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52" name="Shape 252"/>
        <p:cNvGrpSpPr/>
        <p:nvPr/>
      </p:nvGrpSpPr>
      <p:grpSpPr>
        <a:xfrm>
          <a:off x="0" y="0"/>
          <a:ext cx="0" cy="0"/>
          <a:chOff x="0" y="0"/>
          <a:chExt cx="0" cy="0"/>
        </a:xfrm>
      </p:grpSpPr>
      <p:sp>
        <p:nvSpPr>
          <p:cNvPr id="253" name="Google Shape;253;g38061934c88_0_1051"/>
          <p:cNvSpPr txBox="1"/>
          <p:nvPr>
            <p:ph type="title"/>
          </p:nvPr>
        </p:nvSpPr>
        <p:spPr>
          <a:xfrm>
            <a:off x="283103" y="712141"/>
            <a:ext cx="6244200" cy="3835500"/>
          </a:xfrm>
          <a:prstGeom prst="rect">
            <a:avLst/>
          </a:prstGeom>
          <a:noFill/>
          <a:ln>
            <a:noFill/>
          </a:ln>
          <a:effectLst>
            <a:outerShdw blurRad="42863" rotWithShape="0" algn="bl" dir="5400000" dist="9525">
              <a:srgbClr val="000000">
                <a:alpha val="20000"/>
              </a:srgbClr>
            </a:outerShdw>
          </a:effectLst>
        </p:spPr>
        <p:txBody>
          <a:bodyPr anchorCtr="0" anchor="ctr" bIns="91425" lIns="91425" spcFirstLastPara="1" rIns="91425" wrap="square" tIns="91425">
            <a:noAutofit/>
          </a:bodyPr>
          <a:lstStyle>
            <a:lvl1pPr lvl="0" algn="l">
              <a:lnSpc>
                <a:spcPct val="90000"/>
              </a:lnSpc>
              <a:spcBef>
                <a:spcPts val="0"/>
              </a:spcBef>
              <a:spcAft>
                <a:spcPts val="0"/>
              </a:spcAft>
              <a:buSzPts val="2600"/>
              <a:buNone/>
              <a:defRPr sz="4800">
                <a:solidFill>
                  <a:schemeClr val="lt1"/>
                </a:solidFill>
              </a:defRPr>
            </a:lvl1pPr>
            <a:lvl2pPr lvl="1" algn="l">
              <a:lnSpc>
                <a:spcPct val="90000"/>
              </a:lnSpc>
              <a:spcBef>
                <a:spcPts val="0"/>
              </a:spcBef>
              <a:spcAft>
                <a:spcPts val="0"/>
              </a:spcAft>
              <a:buSzPts val="2600"/>
              <a:buNone/>
              <a:defRPr sz="4800">
                <a:solidFill>
                  <a:schemeClr val="lt1"/>
                </a:solidFill>
              </a:defRPr>
            </a:lvl2pPr>
            <a:lvl3pPr lvl="2" algn="l">
              <a:lnSpc>
                <a:spcPct val="90000"/>
              </a:lnSpc>
              <a:spcBef>
                <a:spcPts val="0"/>
              </a:spcBef>
              <a:spcAft>
                <a:spcPts val="0"/>
              </a:spcAft>
              <a:buSzPts val="2600"/>
              <a:buNone/>
              <a:defRPr sz="4800">
                <a:solidFill>
                  <a:schemeClr val="lt1"/>
                </a:solidFill>
              </a:defRPr>
            </a:lvl3pPr>
            <a:lvl4pPr lvl="3" algn="l">
              <a:lnSpc>
                <a:spcPct val="90000"/>
              </a:lnSpc>
              <a:spcBef>
                <a:spcPts val="0"/>
              </a:spcBef>
              <a:spcAft>
                <a:spcPts val="0"/>
              </a:spcAft>
              <a:buSzPts val="2600"/>
              <a:buNone/>
              <a:defRPr sz="4800">
                <a:solidFill>
                  <a:schemeClr val="lt1"/>
                </a:solidFill>
              </a:defRPr>
            </a:lvl4pPr>
            <a:lvl5pPr lvl="4" algn="l">
              <a:lnSpc>
                <a:spcPct val="90000"/>
              </a:lnSpc>
              <a:spcBef>
                <a:spcPts val="0"/>
              </a:spcBef>
              <a:spcAft>
                <a:spcPts val="0"/>
              </a:spcAft>
              <a:buSzPts val="2600"/>
              <a:buNone/>
              <a:defRPr sz="4800">
                <a:solidFill>
                  <a:schemeClr val="lt1"/>
                </a:solidFill>
              </a:defRPr>
            </a:lvl5pPr>
            <a:lvl6pPr lvl="5" algn="l">
              <a:lnSpc>
                <a:spcPct val="90000"/>
              </a:lnSpc>
              <a:spcBef>
                <a:spcPts val="0"/>
              </a:spcBef>
              <a:spcAft>
                <a:spcPts val="0"/>
              </a:spcAft>
              <a:buSzPts val="2600"/>
              <a:buNone/>
              <a:defRPr sz="4800">
                <a:solidFill>
                  <a:schemeClr val="lt1"/>
                </a:solidFill>
              </a:defRPr>
            </a:lvl6pPr>
            <a:lvl7pPr lvl="6" algn="l">
              <a:lnSpc>
                <a:spcPct val="90000"/>
              </a:lnSpc>
              <a:spcBef>
                <a:spcPts val="0"/>
              </a:spcBef>
              <a:spcAft>
                <a:spcPts val="0"/>
              </a:spcAft>
              <a:buSzPts val="2600"/>
              <a:buNone/>
              <a:defRPr sz="4800">
                <a:solidFill>
                  <a:schemeClr val="lt1"/>
                </a:solidFill>
              </a:defRPr>
            </a:lvl7pPr>
            <a:lvl8pPr lvl="7" algn="l">
              <a:lnSpc>
                <a:spcPct val="90000"/>
              </a:lnSpc>
              <a:spcBef>
                <a:spcPts val="0"/>
              </a:spcBef>
              <a:spcAft>
                <a:spcPts val="0"/>
              </a:spcAft>
              <a:buSzPts val="2600"/>
              <a:buNone/>
              <a:defRPr sz="4800">
                <a:solidFill>
                  <a:schemeClr val="lt1"/>
                </a:solidFill>
              </a:defRPr>
            </a:lvl8pPr>
            <a:lvl9pPr lvl="8" algn="l">
              <a:lnSpc>
                <a:spcPct val="90000"/>
              </a:lnSpc>
              <a:spcBef>
                <a:spcPts val="0"/>
              </a:spcBef>
              <a:spcAft>
                <a:spcPts val="0"/>
              </a:spcAft>
              <a:buSzPts val="2600"/>
              <a:buNone/>
              <a:defRPr sz="4800">
                <a:solidFill>
                  <a:schemeClr val="lt1"/>
                </a:solidFill>
              </a:defRPr>
            </a:lvl9pPr>
          </a:lstStyle>
          <a:p/>
        </p:txBody>
      </p:sp>
      <p:sp>
        <p:nvSpPr>
          <p:cNvPr id="254" name="Google Shape;254;g38061934c88_0_1051"/>
          <p:cNvSpPr txBox="1"/>
          <p:nvPr>
            <p:ph idx="12" type="sldNum"/>
          </p:nvPr>
        </p:nvSpPr>
        <p:spPr>
          <a:xfrm>
            <a:off x="8497887" y="4688681"/>
            <a:ext cx="549300" cy="3942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1pPr>
            <a:lvl2pPr indent="0" lvl="1"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2pPr>
            <a:lvl3pPr indent="0" lvl="2"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3pPr>
            <a:lvl4pPr indent="0" lvl="3"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4pPr>
            <a:lvl5pPr indent="0" lvl="4"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5pPr>
            <a:lvl6pPr indent="0" lvl="5"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6pPr>
            <a:lvl7pPr indent="0" lvl="6"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7pPr>
            <a:lvl8pPr indent="0" lvl="7"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8pPr>
            <a:lvl9pPr indent="0" lvl="8" marL="0" marR="0" algn="r">
              <a:lnSpc>
                <a:spcPct val="100000"/>
              </a:lnSpc>
              <a:spcBef>
                <a:spcPts val="0"/>
              </a:spcBef>
              <a:spcAft>
                <a:spcPts val="0"/>
              </a:spcAft>
              <a:buClr>
                <a:srgbClr val="FFFFFF"/>
              </a:buClr>
              <a:buSzPts val="2800"/>
              <a:buFont typeface="Gill Sans"/>
              <a:buNone/>
              <a:defRPr b="0" i="0" sz="2800" u="none" cap="none" strike="noStrike">
                <a:solidFill>
                  <a:srgbClr val="FFFFFF"/>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255" name="Shape 255"/>
        <p:cNvGrpSpPr/>
        <p:nvPr/>
      </p:nvGrpSpPr>
      <p:grpSpPr>
        <a:xfrm>
          <a:off x="0" y="0"/>
          <a:ext cx="0" cy="0"/>
          <a:chOff x="0" y="0"/>
          <a:chExt cx="0" cy="0"/>
        </a:xfrm>
      </p:grpSpPr>
      <p:sp>
        <p:nvSpPr>
          <p:cNvPr id="256" name="Google Shape;256;g38061934c88_0_1054"/>
          <p:cNvSpPr txBox="1"/>
          <p:nvPr>
            <p:ph type="title"/>
          </p:nvPr>
        </p:nvSpPr>
        <p:spPr>
          <a:xfrm>
            <a:off x="319500" y="936600"/>
            <a:ext cx="2808000" cy="755700"/>
          </a:xfrm>
          <a:prstGeom prst="rect">
            <a:avLst/>
          </a:prstGeom>
          <a:noFill/>
          <a:ln>
            <a:noFill/>
          </a:ln>
          <a:effectLst>
            <a:outerShdw blurRad="42863" rotWithShape="0" algn="bl" dir="5400000" dist="9525">
              <a:srgbClr val="000000">
                <a:alpha val="20000"/>
              </a:srgbClr>
            </a:outerShdw>
          </a:effectLst>
        </p:spPr>
        <p:txBody>
          <a:bodyPr anchorCtr="0" anchor="b" bIns="91425" lIns="91425" spcFirstLastPara="1" rIns="91425" wrap="square" tIns="91425">
            <a:noAutofit/>
          </a:bodyPr>
          <a:lstStyle>
            <a:lvl1pPr lvl="0" algn="l">
              <a:lnSpc>
                <a:spcPct val="90000"/>
              </a:lnSpc>
              <a:spcBef>
                <a:spcPts val="0"/>
              </a:spcBef>
              <a:spcAft>
                <a:spcPts val="0"/>
              </a:spcAft>
              <a:buSzPts val="2600"/>
              <a:buNone/>
              <a:defRPr sz="2400"/>
            </a:lvl1pPr>
            <a:lvl2pPr lvl="1" algn="l">
              <a:lnSpc>
                <a:spcPct val="90000"/>
              </a:lnSpc>
              <a:spcBef>
                <a:spcPts val="0"/>
              </a:spcBef>
              <a:spcAft>
                <a:spcPts val="0"/>
              </a:spcAft>
              <a:buSzPts val="2600"/>
              <a:buNone/>
              <a:defRPr sz="2400"/>
            </a:lvl2pPr>
            <a:lvl3pPr lvl="2" algn="l">
              <a:lnSpc>
                <a:spcPct val="90000"/>
              </a:lnSpc>
              <a:spcBef>
                <a:spcPts val="0"/>
              </a:spcBef>
              <a:spcAft>
                <a:spcPts val="0"/>
              </a:spcAft>
              <a:buSzPts val="2600"/>
              <a:buNone/>
              <a:defRPr sz="2400"/>
            </a:lvl3pPr>
            <a:lvl4pPr lvl="3" algn="l">
              <a:lnSpc>
                <a:spcPct val="90000"/>
              </a:lnSpc>
              <a:spcBef>
                <a:spcPts val="0"/>
              </a:spcBef>
              <a:spcAft>
                <a:spcPts val="0"/>
              </a:spcAft>
              <a:buSzPts val="2600"/>
              <a:buNone/>
              <a:defRPr sz="2400"/>
            </a:lvl4pPr>
            <a:lvl5pPr lvl="4" algn="l">
              <a:lnSpc>
                <a:spcPct val="90000"/>
              </a:lnSpc>
              <a:spcBef>
                <a:spcPts val="0"/>
              </a:spcBef>
              <a:spcAft>
                <a:spcPts val="0"/>
              </a:spcAft>
              <a:buSzPts val="2600"/>
              <a:buNone/>
              <a:defRPr sz="2400"/>
            </a:lvl5pPr>
            <a:lvl6pPr lvl="5" algn="l">
              <a:lnSpc>
                <a:spcPct val="90000"/>
              </a:lnSpc>
              <a:spcBef>
                <a:spcPts val="0"/>
              </a:spcBef>
              <a:spcAft>
                <a:spcPts val="0"/>
              </a:spcAft>
              <a:buSzPts val="2600"/>
              <a:buNone/>
              <a:defRPr sz="2400"/>
            </a:lvl6pPr>
            <a:lvl7pPr lvl="6" algn="l">
              <a:lnSpc>
                <a:spcPct val="90000"/>
              </a:lnSpc>
              <a:spcBef>
                <a:spcPts val="0"/>
              </a:spcBef>
              <a:spcAft>
                <a:spcPts val="0"/>
              </a:spcAft>
              <a:buSzPts val="2600"/>
              <a:buNone/>
              <a:defRPr sz="2400"/>
            </a:lvl7pPr>
            <a:lvl8pPr lvl="7" algn="l">
              <a:lnSpc>
                <a:spcPct val="90000"/>
              </a:lnSpc>
              <a:spcBef>
                <a:spcPts val="0"/>
              </a:spcBef>
              <a:spcAft>
                <a:spcPts val="0"/>
              </a:spcAft>
              <a:buSzPts val="2600"/>
              <a:buNone/>
              <a:defRPr sz="2400"/>
            </a:lvl8pPr>
            <a:lvl9pPr lvl="8" algn="l">
              <a:lnSpc>
                <a:spcPct val="90000"/>
              </a:lnSpc>
              <a:spcBef>
                <a:spcPts val="0"/>
              </a:spcBef>
              <a:spcAft>
                <a:spcPts val="0"/>
              </a:spcAft>
              <a:buSzPts val="2600"/>
              <a:buNone/>
              <a:defRPr sz="2400"/>
            </a:lvl9pPr>
          </a:lstStyle>
          <a:p/>
        </p:txBody>
      </p:sp>
      <p:sp>
        <p:nvSpPr>
          <p:cNvPr id="257" name="Google Shape;257;g38061934c88_0_1054"/>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algn="l">
              <a:lnSpc>
                <a:spcPct val="120000"/>
              </a:lnSpc>
              <a:spcBef>
                <a:spcPts val="0"/>
              </a:spcBef>
              <a:spcAft>
                <a:spcPts val="0"/>
              </a:spcAft>
              <a:buSzPts val="1200"/>
              <a:buChar char="◦"/>
              <a:defRPr sz="1200"/>
            </a:lvl1pPr>
            <a:lvl2pPr indent="-304800" lvl="1" marL="914400" algn="l">
              <a:lnSpc>
                <a:spcPct val="120000"/>
              </a:lnSpc>
              <a:spcBef>
                <a:spcPts val="0"/>
              </a:spcBef>
              <a:spcAft>
                <a:spcPts val="0"/>
              </a:spcAft>
              <a:buSzPts val="1200"/>
              <a:buChar char="◦"/>
              <a:defRPr sz="1200"/>
            </a:lvl2pPr>
            <a:lvl3pPr indent="-304800" lvl="2" marL="1371600" algn="l">
              <a:lnSpc>
                <a:spcPct val="120000"/>
              </a:lnSpc>
              <a:spcBef>
                <a:spcPts val="0"/>
              </a:spcBef>
              <a:spcAft>
                <a:spcPts val="0"/>
              </a:spcAft>
              <a:buSzPts val="1200"/>
              <a:buChar char="◦"/>
              <a:defRPr sz="1200"/>
            </a:lvl3pPr>
            <a:lvl4pPr indent="-304800" lvl="3" marL="1828800" algn="l">
              <a:lnSpc>
                <a:spcPct val="120000"/>
              </a:lnSpc>
              <a:spcBef>
                <a:spcPts val="0"/>
              </a:spcBef>
              <a:spcAft>
                <a:spcPts val="0"/>
              </a:spcAft>
              <a:buSzPts val="1200"/>
              <a:buChar char="◦"/>
              <a:defRPr sz="1200"/>
            </a:lvl4pPr>
            <a:lvl5pPr indent="-304800" lvl="4" marL="2286000" algn="l">
              <a:lnSpc>
                <a:spcPct val="120000"/>
              </a:lnSpc>
              <a:spcBef>
                <a:spcPts val="0"/>
              </a:spcBef>
              <a:spcAft>
                <a:spcPts val="0"/>
              </a:spcAft>
              <a:buSzPts val="1200"/>
              <a:buChar char="◦"/>
              <a:defRPr sz="1200"/>
            </a:lvl5pPr>
            <a:lvl6pPr indent="-304800" lvl="5" marL="2743200" algn="l">
              <a:lnSpc>
                <a:spcPct val="120000"/>
              </a:lnSpc>
              <a:spcBef>
                <a:spcPts val="0"/>
              </a:spcBef>
              <a:spcAft>
                <a:spcPts val="0"/>
              </a:spcAft>
              <a:buSzPts val="1200"/>
              <a:buChar char="◦"/>
              <a:defRPr sz="1200"/>
            </a:lvl6pPr>
            <a:lvl7pPr indent="-304800" lvl="6" marL="3200400" algn="l">
              <a:lnSpc>
                <a:spcPct val="120000"/>
              </a:lnSpc>
              <a:spcBef>
                <a:spcPts val="0"/>
              </a:spcBef>
              <a:spcAft>
                <a:spcPts val="0"/>
              </a:spcAft>
              <a:buSzPts val="1200"/>
              <a:buChar char="◦"/>
              <a:defRPr sz="1200"/>
            </a:lvl7pPr>
            <a:lvl8pPr indent="-304800" lvl="7" marL="3657600" algn="l">
              <a:lnSpc>
                <a:spcPct val="120000"/>
              </a:lnSpc>
              <a:spcBef>
                <a:spcPts val="0"/>
              </a:spcBef>
              <a:spcAft>
                <a:spcPts val="0"/>
              </a:spcAft>
              <a:buSzPts val="1200"/>
              <a:buChar char="◦"/>
              <a:defRPr sz="1200"/>
            </a:lvl8pPr>
            <a:lvl9pPr indent="-304800" lvl="8" marL="4114800" algn="l">
              <a:lnSpc>
                <a:spcPct val="120000"/>
              </a:lnSpc>
              <a:spcBef>
                <a:spcPts val="0"/>
              </a:spcBef>
              <a:spcAft>
                <a:spcPts val="1000"/>
              </a:spcAft>
              <a:buSzPts val="1200"/>
              <a:buChar char="◦"/>
              <a:defRPr sz="1200"/>
            </a:lvl9pPr>
          </a:lstStyle>
          <a:p/>
        </p:txBody>
      </p:sp>
      <p:sp>
        <p:nvSpPr>
          <p:cNvPr id="258" name="Google Shape;258;g38061934c88_0_1054"/>
          <p:cNvSpPr txBox="1"/>
          <p:nvPr>
            <p:ph idx="12" type="sldNum"/>
          </p:nvPr>
        </p:nvSpPr>
        <p:spPr>
          <a:xfrm>
            <a:off x="8497887" y="4688681"/>
            <a:ext cx="549300" cy="3942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59" name="Shape 259"/>
        <p:cNvGrpSpPr/>
        <p:nvPr/>
      </p:nvGrpSpPr>
      <p:grpSpPr>
        <a:xfrm>
          <a:off x="0" y="0"/>
          <a:ext cx="0" cy="0"/>
          <a:chOff x="0" y="0"/>
          <a:chExt cx="0" cy="0"/>
        </a:xfrm>
      </p:grpSpPr>
      <p:sp>
        <p:nvSpPr>
          <p:cNvPr id="260" name="Google Shape;260;g38061934c88_0_1058"/>
          <p:cNvSpPr txBox="1"/>
          <p:nvPr>
            <p:ph type="title"/>
          </p:nvPr>
        </p:nvSpPr>
        <p:spPr>
          <a:xfrm>
            <a:off x="1443491" y="603667"/>
            <a:ext cx="6571200" cy="794400"/>
          </a:xfrm>
          <a:prstGeom prst="rect">
            <a:avLst/>
          </a:prstGeom>
          <a:noFill/>
          <a:ln>
            <a:noFill/>
          </a:ln>
          <a:effectLst>
            <a:outerShdw blurRad="42863" rotWithShape="0" algn="bl" dir="5400000" dist="9525">
              <a:srgbClr val="000000">
                <a:alpha val="20000"/>
              </a:srgbClr>
            </a:outerShdw>
          </a:effectLst>
        </p:spPr>
        <p:txBody>
          <a:bodyPr anchorCtr="0" anchor="t" bIns="45700" lIns="91425" spcFirstLastPara="1" rIns="91425" wrap="square" tIns="45700">
            <a:noAutofit/>
          </a:bodyPr>
          <a:lstStyle>
            <a:lvl1pPr lvl="0" algn="l">
              <a:lnSpc>
                <a:spcPct val="90000"/>
              </a:lnSpc>
              <a:spcBef>
                <a:spcPts val="0"/>
              </a:spcBef>
              <a:spcAft>
                <a:spcPts val="0"/>
              </a:spcAft>
              <a:buSzPts val="2600"/>
              <a:buNone/>
              <a:defRPr/>
            </a:lvl1pPr>
            <a:lvl2pPr lvl="1" algn="l">
              <a:lnSpc>
                <a:spcPct val="90000"/>
              </a:lnSpc>
              <a:spcBef>
                <a:spcPts val="0"/>
              </a:spcBef>
              <a:spcAft>
                <a:spcPts val="0"/>
              </a:spcAft>
              <a:buSzPts val="2600"/>
              <a:buNone/>
              <a:defRPr/>
            </a:lvl2pPr>
            <a:lvl3pPr lvl="2" algn="l">
              <a:lnSpc>
                <a:spcPct val="90000"/>
              </a:lnSpc>
              <a:spcBef>
                <a:spcPts val="0"/>
              </a:spcBef>
              <a:spcAft>
                <a:spcPts val="0"/>
              </a:spcAft>
              <a:buSzPts val="2600"/>
              <a:buNone/>
              <a:defRPr/>
            </a:lvl3pPr>
            <a:lvl4pPr lvl="3" algn="l">
              <a:lnSpc>
                <a:spcPct val="90000"/>
              </a:lnSpc>
              <a:spcBef>
                <a:spcPts val="0"/>
              </a:spcBef>
              <a:spcAft>
                <a:spcPts val="0"/>
              </a:spcAft>
              <a:buSzPts val="2600"/>
              <a:buNone/>
              <a:defRPr/>
            </a:lvl4pPr>
            <a:lvl5pPr lvl="4" algn="l">
              <a:lnSpc>
                <a:spcPct val="90000"/>
              </a:lnSpc>
              <a:spcBef>
                <a:spcPts val="0"/>
              </a:spcBef>
              <a:spcAft>
                <a:spcPts val="0"/>
              </a:spcAft>
              <a:buSzPts val="2600"/>
              <a:buNone/>
              <a:defRPr/>
            </a:lvl5pPr>
            <a:lvl6pPr lvl="5" algn="l">
              <a:lnSpc>
                <a:spcPct val="90000"/>
              </a:lnSpc>
              <a:spcBef>
                <a:spcPts val="0"/>
              </a:spcBef>
              <a:spcAft>
                <a:spcPts val="0"/>
              </a:spcAft>
              <a:buSzPts val="2600"/>
              <a:buNone/>
              <a:defRPr/>
            </a:lvl6pPr>
            <a:lvl7pPr lvl="6" algn="l">
              <a:lnSpc>
                <a:spcPct val="90000"/>
              </a:lnSpc>
              <a:spcBef>
                <a:spcPts val="0"/>
              </a:spcBef>
              <a:spcAft>
                <a:spcPts val="0"/>
              </a:spcAft>
              <a:buSzPts val="2600"/>
              <a:buNone/>
              <a:defRPr/>
            </a:lvl7pPr>
            <a:lvl8pPr lvl="7" algn="l">
              <a:lnSpc>
                <a:spcPct val="90000"/>
              </a:lnSpc>
              <a:spcBef>
                <a:spcPts val="0"/>
              </a:spcBef>
              <a:spcAft>
                <a:spcPts val="0"/>
              </a:spcAft>
              <a:buSzPts val="2600"/>
              <a:buNone/>
              <a:defRPr/>
            </a:lvl8pPr>
            <a:lvl9pPr lvl="8" algn="l">
              <a:lnSpc>
                <a:spcPct val="90000"/>
              </a:lnSpc>
              <a:spcBef>
                <a:spcPts val="0"/>
              </a:spcBef>
              <a:spcAft>
                <a:spcPts val="0"/>
              </a:spcAft>
              <a:buSzPts val="2600"/>
              <a:buNone/>
              <a:defRPr/>
            </a:lvl9pPr>
          </a:lstStyle>
          <a:p/>
        </p:txBody>
      </p:sp>
      <p:sp>
        <p:nvSpPr>
          <p:cNvPr id="261" name="Google Shape;261;g38061934c88_0_1058"/>
          <p:cNvSpPr txBox="1"/>
          <p:nvPr>
            <p:ph idx="1" type="body"/>
          </p:nvPr>
        </p:nvSpPr>
        <p:spPr>
          <a:xfrm>
            <a:off x="1443490" y="1510452"/>
            <a:ext cx="3126000" cy="2578200"/>
          </a:xfrm>
          <a:prstGeom prst="rect">
            <a:avLst/>
          </a:prstGeom>
          <a:noFill/>
          <a:ln>
            <a:noFill/>
          </a:ln>
        </p:spPr>
        <p:txBody>
          <a:bodyPr anchorCtr="0" anchor="t" bIns="45700" lIns="91425" spcFirstLastPara="1" rIns="91425" wrap="square" tIns="45700">
            <a:no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1000"/>
              </a:spcAft>
              <a:buSzPts val="1800"/>
              <a:buChar char="◦"/>
              <a:defRPr/>
            </a:lvl9pPr>
          </a:lstStyle>
          <a:p/>
        </p:txBody>
      </p:sp>
      <p:sp>
        <p:nvSpPr>
          <p:cNvPr id="262" name="Google Shape;262;g38061934c88_0_1058"/>
          <p:cNvSpPr txBox="1"/>
          <p:nvPr>
            <p:ph idx="2" type="body"/>
          </p:nvPr>
        </p:nvSpPr>
        <p:spPr>
          <a:xfrm>
            <a:off x="4889182" y="1510452"/>
            <a:ext cx="3125700" cy="2578200"/>
          </a:xfrm>
          <a:prstGeom prst="rect">
            <a:avLst/>
          </a:prstGeom>
          <a:noFill/>
          <a:ln>
            <a:noFill/>
          </a:ln>
        </p:spPr>
        <p:txBody>
          <a:bodyPr anchorCtr="0" anchor="t" bIns="45700" lIns="91425" spcFirstLastPara="1" rIns="91425" wrap="square" tIns="45700">
            <a:no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1000"/>
              </a:spcAft>
              <a:buSzPts val="1800"/>
              <a:buChar char="◦"/>
              <a:defRPr/>
            </a:lvl9pPr>
          </a:lstStyle>
          <a:p/>
        </p:txBody>
      </p:sp>
      <p:sp>
        <p:nvSpPr>
          <p:cNvPr id="263" name="Google Shape;263;g38061934c88_0_1058"/>
          <p:cNvSpPr txBox="1"/>
          <p:nvPr>
            <p:ph idx="10" type="dt"/>
          </p:nvPr>
        </p:nvSpPr>
        <p:spPr>
          <a:xfrm>
            <a:off x="5646737" y="247650"/>
            <a:ext cx="2368500" cy="2322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64" name="Google Shape;264;g38061934c88_0_1058"/>
          <p:cNvSpPr txBox="1"/>
          <p:nvPr>
            <p:ph idx="11" type="ftr"/>
          </p:nvPr>
        </p:nvSpPr>
        <p:spPr>
          <a:xfrm>
            <a:off x="1443037" y="246459"/>
            <a:ext cx="4033800" cy="2322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65" name="Google Shape;265;g38061934c88_0_1058"/>
          <p:cNvSpPr txBox="1"/>
          <p:nvPr>
            <p:ph idx="12" type="sldNum"/>
          </p:nvPr>
        </p:nvSpPr>
        <p:spPr>
          <a:xfrm>
            <a:off x="487362" y="598884"/>
            <a:ext cx="795300" cy="3786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chemeClr val="accent1"/>
              </a:buClr>
              <a:buSzPts val="2800"/>
              <a:buFont typeface="Gill Sans"/>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sz="1200">
              <a:solidFill>
                <a:srgbClr val="B7B7B7"/>
              </a:solidFill>
              <a:latin typeface="Montserrat Light"/>
              <a:ea typeface="Montserrat Light"/>
              <a:cs typeface="Montserrat Light"/>
              <a:sym typeface="Montserrat Light"/>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270" name="Shape 270"/>
        <p:cNvGrpSpPr/>
        <p:nvPr/>
      </p:nvGrpSpPr>
      <p:grpSpPr>
        <a:xfrm>
          <a:off x="0" y="0"/>
          <a:ext cx="0" cy="0"/>
          <a:chOff x="0" y="0"/>
          <a:chExt cx="0" cy="0"/>
        </a:xfrm>
      </p:grpSpPr>
      <p:sp>
        <p:nvSpPr>
          <p:cNvPr id="271" name="Google Shape;271;g38061934c88_0_1171"/>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 name="Google Shape;272;g38061934c88_0_1171"/>
          <p:cNvSpPr/>
          <p:nvPr/>
        </p:nvSpPr>
        <p:spPr>
          <a:xfrm>
            <a:off x="0" y="2946600"/>
            <a:ext cx="6096000" cy="1739700"/>
          </a:xfrm>
          <a:prstGeom prst="rect">
            <a:avLst/>
          </a:prstGeom>
          <a:solidFill>
            <a:schemeClr val="lt1"/>
          </a:solidFill>
          <a:ln>
            <a:noFill/>
          </a:ln>
          <a:effectLst>
            <a:outerShdw blurRad="271463" rotWithShape="0" algn="bl" dist="66675">
              <a:schemeClr val="dk1">
                <a:alpha val="2863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 name="Google Shape;273;g38061934c88_0_1171"/>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274" name="Shape 274"/>
        <p:cNvGrpSpPr/>
        <p:nvPr/>
      </p:nvGrpSpPr>
      <p:grpSpPr>
        <a:xfrm>
          <a:off x="0" y="0"/>
          <a:ext cx="0" cy="0"/>
          <a:chOff x="0" y="0"/>
          <a:chExt cx="0" cy="0"/>
        </a:xfrm>
      </p:grpSpPr>
      <p:sp>
        <p:nvSpPr>
          <p:cNvPr id="275" name="Google Shape;275;g38061934c88_0_1175"/>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g38061934c88_0_1175"/>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g38061934c88_0_1175"/>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g38061934c88_0_117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279" name="Google Shape;279;g38061934c88_0_1175"/>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80" name="Google Shape;280;g38061934c88_0_1175"/>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281" name="Shape 281"/>
        <p:cNvGrpSpPr/>
        <p:nvPr/>
      </p:nvGrpSpPr>
      <p:grpSpPr>
        <a:xfrm>
          <a:off x="0" y="0"/>
          <a:ext cx="0" cy="0"/>
          <a:chOff x="0" y="0"/>
          <a:chExt cx="0" cy="0"/>
        </a:xfrm>
      </p:grpSpPr>
      <p:sp>
        <p:nvSpPr>
          <p:cNvPr id="282" name="Google Shape;282;g38061934c88_0_1182"/>
          <p:cNvSpPr/>
          <p:nvPr/>
        </p:nvSpPr>
        <p:spPr>
          <a:xfrm>
            <a:off x="0" y="1583350"/>
            <a:ext cx="7404300" cy="1739700"/>
          </a:xfrm>
          <a:prstGeom prst="rect">
            <a:avLst/>
          </a:prstGeom>
          <a:solidFill>
            <a:schemeClr val="lt1"/>
          </a:solidFill>
          <a:ln>
            <a:noFill/>
          </a:ln>
          <a:effectLst>
            <a:outerShdw blurRad="271463" rotWithShape="0" algn="bl" dist="66675">
              <a:schemeClr val="dk1">
                <a:alpha val="2863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 name="Google Shape;283;g38061934c88_0_1182"/>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284" name="Google Shape;284;g38061934c88_0_1182"/>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285" name="Google Shape;285;g38061934c88_0_1182"/>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6" name="Shape 286"/>
        <p:cNvGrpSpPr/>
        <p:nvPr/>
      </p:nvGrpSpPr>
      <p:grpSpPr>
        <a:xfrm>
          <a:off x="0" y="0"/>
          <a:ext cx="0" cy="0"/>
          <a:chOff x="0" y="0"/>
          <a:chExt cx="0" cy="0"/>
        </a:xfrm>
      </p:grpSpPr>
      <p:sp>
        <p:nvSpPr>
          <p:cNvPr id="287" name="Google Shape;287;g38061934c88_0_1187"/>
          <p:cNvSpPr/>
          <p:nvPr/>
        </p:nvSpPr>
        <p:spPr>
          <a:xfrm>
            <a:off x="-7000" y="-25"/>
            <a:ext cx="9150900" cy="5143500"/>
          </a:xfrm>
          <a:prstGeom prst="frame">
            <a:avLst>
              <a:gd fmla="val 2453" name="adj1"/>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 name="Google Shape;288;g38061934c88_0_1187"/>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 name="Google Shape;289;g38061934c88_0_1187"/>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90" name="Shape 290"/>
        <p:cNvGrpSpPr/>
        <p:nvPr/>
      </p:nvGrpSpPr>
      <p:grpSpPr>
        <a:xfrm>
          <a:off x="0" y="0"/>
          <a:ext cx="0" cy="0"/>
          <a:chOff x="0" y="0"/>
          <a:chExt cx="0" cy="0"/>
        </a:xfrm>
      </p:grpSpPr>
      <p:cxnSp>
        <p:nvCxnSpPr>
          <p:cNvPr id="291" name="Google Shape;291;g38061934c88_0_1191"/>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292" name="Google Shape;292;g38061934c88_0_1191"/>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293" name="Google Shape;293;g38061934c88_0_119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94" name="Shape 294"/>
        <p:cNvGrpSpPr/>
        <p:nvPr/>
      </p:nvGrpSpPr>
      <p:grpSpPr>
        <a:xfrm>
          <a:off x="0" y="0"/>
          <a:ext cx="0" cy="0"/>
          <a:chOff x="0" y="0"/>
          <a:chExt cx="0" cy="0"/>
        </a:xfrm>
      </p:grpSpPr>
      <p:sp>
        <p:nvSpPr>
          <p:cNvPr id="295" name="Google Shape;295;g38061934c88_0_1195"/>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g38061934c88_0_119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 name="Google Shape;297;g38061934c88_0_1195"/>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298" name="Google Shape;298;g38061934c88_0_1195"/>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299" name="Google Shape;299;g38061934c88_0_119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300" name="Shape 300"/>
        <p:cNvGrpSpPr/>
        <p:nvPr/>
      </p:nvGrpSpPr>
      <p:grpSpPr>
        <a:xfrm>
          <a:off x="0" y="0"/>
          <a:ext cx="0" cy="0"/>
          <a:chOff x="0" y="0"/>
          <a:chExt cx="0" cy="0"/>
        </a:xfrm>
      </p:grpSpPr>
      <p:sp>
        <p:nvSpPr>
          <p:cNvPr id="301" name="Google Shape;301;g38061934c88_0_1201"/>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 name="Google Shape;302;g38061934c88_0_1201"/>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g38061934c88_0_1201"/>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 name="Google Shape;304;g38061934c88_0_1201"/>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 name="Google Shape;305;g38061934c88_0_1201"/>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306" name="Google Shape;306;g38061934c88_0_1201"/>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307" name="Google Shape;307;g38061934c88_0_120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308" name="Shape 308"/>
        <p:cNvGrpSpPr/>
        <p:nvPr/>
      </p:nvGrpSpPr>
      <p:grpSpPr>
        <a:xfrm>
          <a:off x="0" y="0"/>
          <a:ext cx="0" cy="0"/>
          <a:chOff x="0" y="0"/>
          <a:chExt cx="0" cy="0"/>
        </a:xfrm>
      </p:grpSpPr>
      <p:sp>
        <p:nvSpPr>
          <p:cNvPr id="309" name="Google Shape;309;g38061934c88_0_1209"/>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g38061934c88_0_1209"/>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311" name="Google Shape;311;g38061934c88_0_1209"/>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 name="Google Shape;312;g38061934c88_0_1209"/>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313" name="Google Shape;313;g38061934c88_0_1209"/>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314" name="Shape 314"/>
        <p:cNvGrpSpPr/>
        <p:nvPr/>
      </p:nvGrpSpPr>
      <p:grpSpPr>
        <a:xfrm>
          <a:off x="0" y="0"/>
          <a:ext cx="0" cy="0"/>
          <a:chOff x="0" y="0"/>
          <a:chExt cx="0" cy="0"/>
        </a:xfrm>
      </p:grpSpPr>
      <p:sp>
        <p:nvSpPr>
          <p:cNvPr id="315" name="Google Shape;315;g38061934c88_0_1215"/>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 name="Google Shape;316;g38061934c88_0_121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 name="Google Shape;317;g38061934c88_0_1215"/>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318" name="Google Shape;318;g38061934c88_0_1215"/>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319" name="Google Shape;319;g38061934c88_0_1215"/>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320" name="Google Shape;320;g38061934c88_0_121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321" name="Shape 321"/>
        <p:cNvGrpSpPr/>
        <p:nvPr/>
      </p:nvGrpSpPr>
      <p:grpSpPr>
        <a:xfrm>
          <a:off x="0" y="0"/>
          <a:ext cx="0" cy="0"/>
          <a:chOff x="0" y="0"/>
          <a:chExt cx="0" cy="0"/>
        </a:xfrm>
      </p:grpSpPr>
      <p:sp>
        <p:nvSpPr>
          <p:cNvPr id="322" name="Google Shape;322;g38061934c88_0_1222"/>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g38061934c88_0_122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 name="Google Shape;324;g38061934c88_0_122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325" name="Google Shape;325;g38061934c88_0_1222"/>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326" name="Google Shape;326;g38061934c88_0_1222"/>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327" name="Google Shape;327;g38061934c88_0_1222"/>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328" name="Google Shape;328;g38061934c88_0_122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9" name="Shape 329"/>
        <p:cNvGrpSpPr/>
        <p:nvPr/>
      </p:nvGrpSpPr>
      <p:grpSpPr>
        <a:xfrm>
          <a:off x="0" y="0"/>
          <a:ext cx="0" cy="0"/>
          <a:chOff x="0" y="0"/>
          <a:chExt cx="0" cy="0"/>
        </a:xfrm>
      </p:grpSpPr>
      <p:sp>
        <p:nvSpPr>
          <p:cNvPr id="330" name="Google Shape;330;g38061934c88_0_1230"/>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 name="Google Shape;331;g38061934c88_0_1230"/>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2" name="Google Shape;332;g38061934c88_0_123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333" name="Google Shape;333;g38061934c88_0_123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34" name="Shape 334"/>
        <p:cNvGrpSpPr/>
        <p:nvPr/>
      </p:nvGrpSpPr>
      <p:grpSpPr>
        <a:xfrm>
          <a:off x="0" y="0"/>
          <a:ext cx="0" cy="0"/>
          <a:chOff x="0" y="0"/>
          <a:chExt cx="0" cy="0"/>
        </a:xfrm>
      </p:grpSpPr>
      <p:sp>
        <p:nvSpPr>
          <p:cNvPr id="335" name="Google Shape;335;g38061934c88_0_123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 name="Google Shape;336;g38061934c88_0_1235"/>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337" name="Google Shape;337;g38061934c88_0_123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338" name="Google Shape;338;g38061934c88_0_1235"/>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339" name="Shape 339"/>
        <p:cNvGrpSpPr/>
        <p:nvPr/>
      </p:nvGrpSpPr>
      <p:grpSpPr>
        <a:xfrm>
          <a:off x="0" y="0"/>
          <a:ext cx="0" cy="0"/>
          <a:chOff x="0" y="0"/>
          <a:chExt cx="0" cy="0"/>
        </a:xfrm>
      </p:grpSpPr>
      <p:sp>
        <p:nvSpPr>
          <p:cNvPr id="340" name="Google Shape;340;g38061934c88_0_1240"/>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41" name="Google Shape;341;g38061934c88_0_1240"/>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42" name="Google Shape;342;g38061934c88_0_1240"/>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343" name="Google Shape;343;g38061934c88_0_1240"/>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44" name="Google Shape;344;g38061934c88_0_1240"/>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345" name="Google Shape;345;g38061934c88_0_124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346" name="Shape 346"/>
        <p:cNvGrpSpPr/>
        <p:nvPr/>
      </p:nvGrpSpPr>
      <p:grpSpPr>
        <a:xfrm>
          <a:off x="0" y="0"/>
          <a:ext cx="0" cy="0"/>
          <a:chOff x="0" y="0"/>
          <a:chExt cx="0" cy="0"/>
        </a:xfrm>
      </p:grpSpPr>
      <p:sp>
        <p:nvSpPr>
          <p:cNvPr id="347" name="Google Shape;347;g38061934c88_0_1247"/>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348" name="Google Shape;348;g38061934c88_0_1247"/>
          <p:cNvSpPr txBox="1"/>
          <p:nvPr>
            <p:ph idx="1" type="subTitle"/>
          </p:nvPr>
        </p:nvSpPr>
        <p:spPr>
          <a:xfrm>
            <a:off x="1371600" y="2914650"/>
            <a:ext cx="6400800" cy="13143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349" name="Google Shape;349;g38061934c88_0_1247"/>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50" name="Google Shape;350;g38061934c88_0_1247"/>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51" name="Google Shape;351;g38061934c88_0_1247"/>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52" name="Shape 352"/>
        <p:cNvGrpSpPr/>
        <p:nvPr/>
      </p:nvGrpSpPr>
      <p:grpSpPr>
        <a:xfrm>
          <a:off x="0" y="0"/>
          <a:ext cx="0" cy="0"/>
          <a:chOff x="0" y="0"/>
          <a:chExt cx="0" cy="0"/>
        </a:xfrm>
      </p:grpSpPr>
      <p:sp>
        <p:nvSpPr>
          <p:cNvPr id="353" name="Google Shape;353;g38061934c88_0_1253"/>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354" name="Google Shape;354;g38061934c88_0_1253"/>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355" name="Google Shape;355;g38061934c88_0_1253"/>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56" name="Google Shape;356;g38061934c88_0_1253"/>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57" name="Google Shape;357;g38061934c88_0_1253"/>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62" name="Shape 362"/>
        <p:cNvGrpSpPr/>
        <p:nvPr/>
      </p:nvGrpSpPr>
      <p:grpSpPr>
        <a:xfrm>
          <a:off x="0" y="0"/>
          <a:ext cx="0" cy="0"/>
          <a:chOff x="0" y="0"/>
          <a:chExt cx="0" cy="0"/>
        </a:xfrm>
      </p:grpSpPr>
      <p:sp>
        <p:nvSpPr>
          <p:cNvPr id="363" name="Google Shape;363;g38061934c88_0_1363"/>
          <p:cNvSpPr/>
          <p:nvPr/>
        </p:nvSpPr>
        <p:spPr>
          <a:xfrm>
            <a:off x="-7000" y="-25"/>
            <a:ext cx="9150900" cy="5143500"/>
          </a:xfrm>
          <a:prstGeom prst="frame">
            <a:avLst>
              <a:gd fmla="val 2453" name="adj1"/>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4" name="Google Shape;364;g38061934c88_0_1363"/>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5" name="Google Shape;365;g38061934c88_0_1363"/>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366" name="Shape 366"/>
        <p:cNvGrpSpPr/>
        <p:nvPr/>
      </p:nvGrpSpPr>
      <p:grpSpPr>
        <a:xfrm>
          <a:off x="0" y="0"/>
          <a:ext cx="0" cy="0"/>
          <a:chOff x="0" y="0"/>
          <a:chExt cx="0" cy="0"/>
        </a:xfrm>
      </p:grpSpPr>
      <p:cxnSp>
        <p:nvCxnSpPr>
          <p:cNvPr id="367" name="Google Shape;367;g38061934c88_0_136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368" name="Google Shape;368;g38061934c88_0_1367"/>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369" name="Google Shape;369;g38061934c88_0_136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370" name="Shape 370"/>
        <p:cNvGrpSpPr/>
        <p:nvPr/>
      </p:nvGrpSpPr>
      <p:grpSpPr>
        <a:xfrm>
          <a:off x="0" y="0"/>
          <a:ext cx="0" cy="0"/>
          <a:chOff x="0" y="0"/>
          <a:chExt cx="0" cy="0"/>
        </a:xfrm>
      </p:grpSpPr>
      <p:sp>
        <p:nvSpPr>
          <p:cNvPr id="371" name="Google Shape;371;g38061934c88_0_1371"/>
          <p:cNvSpPr/>
          <p:nvPr/>
        </p:nvSpPr>
        <p:spPr>
          <a:xfrm>
            <a:off x="0" y="1583350"/>
            <a:ext cx="7404300" cy="1739700"/>
          </a:xfrm>
          <a:prstGeom prst="rect">
            <a:avLst/>
          </a:prstGeom>
          <a:solidFill>
            <a:schemeClr val="lt1"/>
          </a:solidFill>
          <a:ln>
            <a:noFill/>
          </a:ln>
          <a:effectLst>
            <a:outerShdw blurRad="271463" rotWithShape="0" algn="bl" dist="66675">
              <a:schemeClr val="dk1">
                <a:alpha val="2784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2" name="Google Shape;372;g38061934c88_0_1371"/>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373" name="Google Shape;373;g38061934c88_0_1371"/>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374" name="Google Shape;374;g38061934c88_0_1371"/>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375" name="Shape 375"/>
        <p:cNvGrpSpPr/>
        <p:nvPr/>
      </p:nvGrpSpPr>
      <p:grpSpPr>
        <a:xfrm>
          <a:off x="0" y="0"/>
          <a:ext cx="0" cy="0"/>
          <a:chOff x="0" y="0"/>
          <a:chExt cx="0" cy="0"/>
        </a:xfrm>
      </p:grpSpPr>
      <p:sp>
        <p:nvSpPr>
          <p:cNvPr id="376" name="Google Shape;376;g38061934c88_0_1376"/>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g38061934c88_0_1376"/>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8" name="Google Shape;378;g38061934c88_0_1376"/>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9" name="Google Shape;379;g38061934c88_0_137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380" name="Google Shape;380;g38061934c88_0_1376"/>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381" name="Google Shape;381;g38061934c88_0_1376"/>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382" name="Shape 382"/>
        <p:cNvGrpSpPr/>
        <p:nvPr/>
      </p:nvGrpSpPr>
      <p:grpSpPr>
        <a:xfrm>
          <a:off x="0" y="0"/>
          <a:ext cx="0" cy="0"/>
          <a:chOff x="0" y="0"/>
          <a:chExt cx="0" cy="0"/>
        </a:xfrm>
      </p:grpSpPr>
      <p:sp>
        <p:nvSpPr>
          <p:cNvPr id="383" name="Google Shape;383;g38061934c88_0_1383"/>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4" name="Google Shape;384;g38061934c88_0_1383"/>
          <p:cNvSpPr/>
          <p:nvPr/>
        </p:nvSpPr>
        <p:spPr>
          <a:xfrm>
            <a:off x="0" y="2946600"/>
            <a:ext cx="6096000" cy="1739700"/>
          </a:xfrm>
          <a:prstGeom prst="rect">
            <a:avLst/>
          </a:prstGeom>
          <a:solidFill>
            <a:schemeClr val="lt1"/>
          </a:solidFill>
          <a:ln>
            <a:noFill/>
          </a:ln>
          <a:effectLst>
            <a:outerShdw blurRad="271463" rotWithShape="0" algn="bl" dist="66675">
              <a:schemeClr val="dk1">
                <a:alpha val="2784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5" name="Google Shape;385;g38061934c88_0_1383"/>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386" name="Shape 386"/>
        <p:cNvGrpSpPr/>
        <p:nvPr/>
      </p:nvGrpSpPr>
      <p:grpSpPr>
        <a:xfrm>
          <a:off x="0" y="0"/>
          <a:ext cx="0" cy="0"/>
          <a:chOff x="0" y="0"/>
          <a:chExt cx="0" cy="0"/>
        </a:xfrm>
      </p:grpSpPr>
      <p:sp>
        <p:nvSpPr>
          <p:cNvPr id="387" name="Google Shape;387;g38061934c88_0_1387"/>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8" name="Google Shape;388;g38061934c88_0_1387"/>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9" name="Google Shape;389;g38061934c88_0_1387"/>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390" name="Google Shape;390;g38061934c88_0_1387"/>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391" name="Google Shape;391;g38061934c88_0_138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392" name="Shape 392"/>
        <p:cNvGrpSpPr/>
        <p:nvPr/>
      </p:nvGrpSpPr>
      <p:grpSpPr>
        <a:xfrm>
          <a:off x="0" y="0"/>
          <a:ext cx="0" cy="0"/>
          <a:chOff x="0" y="0"/>
          <a:chExt cx="0" cy="0"/>
        </a:xfrm>
      </p:grpSpPr>
      <p:sp>
        <p:nvSpPr>
          <p:cNvPr id="393" name="Google Shape;393;g38061934c88_0_1393"/>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4" name="Google Shape;394;g38061934c88_0_1393"/>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5" name="Google Shape;395;g38061934c88_0_1393"/>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6" name="Google Shape;396;g38061934c88_0_1393"/>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7" name="Google Shape;397;g38061934c88_0_1393"/>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398" name="Google Shape;398;g38061934c88_0_1393"/>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399" name="Google Shape;399;g38061934c88_0_139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400" name="Shape 400"/>
        <p:cNvGrpSpPr/>
        <p:nvPr/>
      </p:nvGrpSpPr>
      <p:grpSpPr>
        <a:xfrm>
          <a:off x="0" y="0"/>
          <a:ext cx="0" cy="0"/>
          <a:chOff x="0" y="0"/>
          <a:chExt cx="0" cy="0"/>
        </a:xfrm>
      </p:grpSpPr>
      <p:sp>
        <p:nvSpPr>
          <p:cNvPr id="401" name="Google Shape;401;g38061934c88_0_1401"/>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2" name="Google Shape;402;g38061934c88_0_1401"/>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403" name="Google Shape;403;g38061934c88_0_1401"/>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4" name="Google Shape;404;g38061934c88_0_1401"/>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405" name="Google Shape;405;g38061934c88_0_1401"/>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406" name="Shape 406"/>
        <p:cNvGrpSpPr/>
        <p:nvPr/>
      </p:nvGrpSpPr>
      <p:grpSpPr>
        <a:xfrm>
          <a:off x="0" y="0"/>
          <a:ext cx="0" cy="0"/>
          <a:chOff x="0" y="0"/>
          <a:chExt cx="0" cy="0"/>
        </a:xfrm>
      </p:grpSpPr>
      <p:sp>
        <p:nvSpPr>
          <p:cNvPr id="407" name="Google Shape;407;g38061934c88_0_1407"/>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8" name="Google Shape;408;g38061934c88_0_1407"/>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9" name="Google Shape;409;g38061934c88_0_1407"/>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410" name="Google Shape;410;g38061934c88_0_1407"/>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411" name="Google Shape;411;g38061934c88_0_1407"/>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412" name="Google Shape;412;g38061934c88_0_140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413" name="Shape 413"/>
        <p:cNvGrpSpPr/>
        <p:nvPr/>
      </p:nvGrpSpPr>
      <p:grpSpPr>
        <a:xfrm>
          <a:off x="0" y="0"/>
          <a:ext cx="0" cy="0"/>
          <a:chOff x="0" y="0"/>
          <a:chExt cx="0" cy="0"/>
        </a:xfrm>
      </p:grpSpPr>
      <p:sp>
        <p:nvSpPr>
          <p:cNvPr id="414" name="Google Shape;414;g38061934c88_0_1414"/>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5" name="Google Shape;415;g38061934c88_0_1414"/>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6" name="Google Shape;416;g38061934c88_0_1414"/>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417" name="Google Shape;417;g38061934c88_0_1414"/>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418" name="Google Shape;418;g38061934c88_0_1414"/>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419" name="Google Shape;419;g38061934c88_0_1414"/>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420" name="Google Shape;420;g38061934c88_0_141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21" name="Shape 421"/>
        <p:cNvGrpSpPr/>
        <p:nvPr/>
      </p:nvGrpSpPr>
      <p:grpSpPr>
        <a:xfrm>
          <a:off x="0" y="0"/>
          <a:ext cx="0" cy="0"/>
          <a:chOff x="0" y="0"/>
          <a:chExt cx="0" cy="0"/>
        </a:xfrm>
      </p:grpSpPr>
      <p:sp>
        <p:nvSpPr>
          <p:cNvPr id="422" name="Google Shape;422;g38061934c88_0_1422"/>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3" name="Google Shape;423;g38061934c88_0_142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4" name="Google Shape;424;g38061934c88_0_142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425" name="Google Shape;425;g38061934c88_0_142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26" name="Shape 426"/>
        <p:cNvGrpSpPr/>
        <p:nvPr/>
      </p:nvGrpSpPr>
      <p:grpSpPr>
        <a:xfrm>
          <a:off x="0" y="0"/>
          <a:ext cx="0" cy="0"/>
          <a:chOff x="0" y="0"/>
          <a:chExt cx="0" cy="0"/>
        </a:xfrm>
      </p:grpSpPr>
      <p:sp>
        <p:nvSpPr>
          <p:cNvPr id="427" name="Google Shape;427;g38061934c88_0_1427"/>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8" name="Google Shape;428;g38061934c88_0_1427"/>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429" name="Google Shape;429;g38061934c88_0_142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430" name="Google Shape;430;g38061934c88_0_1427"/>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431" name="Shape 431"/>
        <p:cNvGrpSpPr/>
        <p:nvPr/>
      </p:nvGrpSpPr>
      <p:grpSpPr>
        <a:xfrm>
          <a:off x="0" y="0"/>
          <a:ext cx="0" cy="0"/>
          <a:chOff x="0" y="0"/>
          <a:chExt cx="0" cy="0"/>
        </a:xfrm>
      </p:grpSpPr>
      <p:sp>
        <p:nvSpPr>
          <p:cNvPr id="432" name="Google Shape;432;g38061934c88_0_1432"/>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33" name="Google Shape;433;g38061934c88_0_1432"/>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34" name="Google Shape;434;g38061934c88_0_1432"/>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435" name="Google Shape;435;g38061934c88_0_1432"/>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6" name="Google Shape;436;g38061934c88_0_1432"/>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437" name="Google Shape;437;g38061934c88_0_143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438" name="Shape 438"/>
        <p:cNvGrpSpPr/>
        <p:nvPr/>
      </p:nvGrpSpPr>
      <p:grpSpPr>
        <a:xfrm>
          <a:off x="0" y="0"/>
          <a:ext cx="0" cy="0"/>
          <a:chOff x="0" y="0"/>
          <a:chExt cx="0" cy="0"/>
        </a:xfrm>
      </p:grpSpPr>
      <p:sp>
        <p:nvSpPr>
          <p:cNvPr id="439" name="Google Shape;439;g38061934c88_0_1439"/>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440" name="Google Shape;440;g38061934c88_0_1439"/>
          <p:cNvSpPr txBox="1"/>
          <p:nvPr>
            <p:ph idx="1" type="subTitle"/>
          </p:nvPr>
        </p:nvSpPr>
        <p:spPr>
          <a:xfrm>
            <a:off x="1371600" y="2914650"/>
            <a:ext cx="6400800" cy="13143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441" name="Google Shape;441;g38061934c88_0_1439"/>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42" name="Google Shape;442;g38061934c88_0_1439"/>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43" name="Google Shape;443;g38061934c88_0_1439"/>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44" name="Shape 444"/>
        <p:cNvGrpSpPr/>
        <p:nvPr/>
      </p:nvGrpSpPr>
      <p:grpSpPr>
        <a:xfrm>
          <a:off x="0" y="0"/>
          <a:ext cx="0" cy="0"/>
          <a:chOff x="0" y="0"/>
          <a:chExt cx="0" cy="0"/>
        </a:xfrm>
      </p:grpSpPr>
      <p:sp>
        <p:nvSpPr>
          <p:cNvPr id="445" name="Google Shape;445;g38061934c88_0_1445"/>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446" name="Google Shape;446;g38061934c88_0_1445"/>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447" name="Google Shape;447;g38061934c88_0_1445"/>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48" name="Google Shape;448;g38061934c88_0_1445"/>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49" name="Google Shape;449;g38061934c88_0_1445"/>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54" name="Shape 454"/>
        <p:cNvGrpSpPr/>
        <p:nvPr/>
      </p:nvGrpSpPr>
      <p:grpSpPr>
        <a:xfrm>
          <a:off x="0" y="0"/>
          <a:ext cx="0" cy="0"/>
          <a:chOff x="0" y="0"/>
          <a:chExt cx="0" cy="0"/>
        </a:xfrm>
      </p:grpSpPr>
      <p:sp>
        <p:nvSpPr>
          <p:cNvPr id="455" name="Google Shape;455;g38061934c88_0_1657"/>
          <p:cNvSpPr/>
          <p:nvPr/>
        </p:nvSpPr>
        <p:spPr>
          <a:xfrm>
            <a:off x="-7000" y="-25"/>
            <a:ext cx="9150900" cy="5143500"/>
          </a:xfrm>
          <a:prstGeom prst="frame">
            <a:avLst>
              <a:gd fmla="val 2453" name="adj1"/>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6" name="Google Shape;456;g38061934c88_0_1657"/>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7" name="Google Shape;457;g38061934c88_0_1657"/>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458" name="Shape 458"/>
        <p:cNvGrpSpPr/>
        <p:nvPr/>
      </p:nvGrpSpPr>
      <p:grpSpPr>
        <a:xfrm>
          <a:off x="0" y="0"/>
          <a:ext cx="0" cy="0"/>
          <a:chOff x="0" y="0"/>
          <a:chExt cx="0" cy="0"/>
        </a:xfrm>
      </p:grpSpPr>
      <p:sp>
        <p:nvSpPr>
          <p:cNvPr id="459" name="Google Shape;459;g38061934c88_0_1661"/>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0" name="Google Shape;460;g38061934c88_0_1661"/>
          <p:cNvSpPr/>
          <p:nvPr/>
        </p:nvSpPr>
        <p:spPr>
          <a:xfrm>
            <a:off x="0" y="2946600"/>
            <a:ext cx="6096000" cy="1739700"/>
          </a:xfrm>
          <a:prstGeom prst="rect">
            <a:avLst/>
          </a:prstGeom>
          <a:solidFill>
            <a:schemeClr val="lt1"/>
          </a:solidFill>
          <a:ln>
            <a:noFill/>
          </a:ln>
          <a:effectLst>
            <a:outerShdw blurRad="271463" rotWithShape="0" algn="bl" dist="66675">
              <a:schemeClr val="dk1">
                <a:alpha val="2980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1" name="Google Shape;461;g38061934c88_0_1661"/>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462" name="Shape 462"/>
        <p:cNvGrpSpPr/>
        <p:nvPr/>
      </p:nvGrpSpPr>
      <p:grpSpPr>
        <a:xfrm>
          <a:off x="0" y="0"/>
          <a:ext cx="0" cy="0"/>
          <a:chOff x="0" y="0"/>
          <a:chExt cx="0" cy="0"/>
        </a:xfrm>
      </p:grpSpPr>
      <p:sp>
        <p:nvSpPr>
          <p:cNvPr id="463" name="Google Shape;463;g38061934c88_0_1665"/>
          <p:cNvSpPr/>
          <p:nvPr/>
        </p:nvSpPr>
        <p:spPr>
          <a:xfrm>
            <a:off x="0" y="1583350"/>
            <a:ext cx="7404300" cy="1739700"/>
          </a:xfrm>
          <a:prstGeom prst="rect">
            <a:avLst/>
          </a:prstGeom>
          <a:solidFill>
            <a:schemeClr val="lt1"/>
          </a:solidFill>
          <a:ln>
            <a:noFill/>
          </a:ln>
          <a:effectLst>
            <a:outerShdw blurRad="271463" rotWithShape="0" algn="bl" dist="66675">
              <a:schemeClr val="dk1">
                <a:alpha val="2980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4" name="Google Shape;464;g38061934c88_0_1665"/>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465" name="Google Shape;465;g38061934c88_0_1665"/>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466" name="Google Shape;466;g38061934c88_0_1665"/>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467" name="Shape 467"/>
        <p:cNvGrpSpPr/>
        <p:nvPr/>
      </p:nvGrpSpPr>
      <p:grpSpPr>
        <a:xfrm>
          <a:off x="0" y="0"/>
          <a:ext cx="0" cy="0"/>
          <a:chOff x="0" y="0"/>
          <a:chExt cx="0" cy="0"/>
        </a:xfrm>
      </p:grpSpPr>
      <p:sp>
        <p:nvSpPr>
          <p:cNvPr id="468" name="Google Shape;468;g38061934c88_0_1670"/>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9" name="Google Shape;469;g38061934c88_0_1670"/>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470" name="Google Shape;470;g38061934c88_0_1670"/>
          <p:cNvSpPr/>
          <p:nvPr/>
        </p:nvSpPr>
        <p:spPr>
          <a:xfrm>
            <a:off x="469875" y="469800"/>
            <a:ext cx="8204100" cy="42039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1" name="Google Shape;471;g38061934c88_0_1670"/>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472" name="Google Shape;472;g38061934c88_0_1670"/>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473" name="Shape 473"/>
        <p:cNvGrpSpPr/>
        <p:nvPr/>
      </p:nvGrpSpPr>
      <p:grpSpPr>
        <a:xfrm>
          <a:off x="0" y="0"/>
          <a:ext cx="0" cy="0"/>
          <a:chOff x="0" y="0"/>
          <a:chExt cx="0" cy="0"/>
        </a:xfrm>
      </p:grpSpPr>
      <p:sp>
        <p:nvSpPr>
          <p:cNvPr id="474" name="Google Shape;474;g38061934c88_0_1676"/>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5" name="Google Shape;475;g38061934c88_0_1676"/>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6" name="Google Shape;476;g38061934c88_0_1676"/>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477" name="Google Shape;477;g38061934c88_0_1676"/>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478" name="Google Shape;478;g38061934c88_0_167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479" name="Shape 479"/>
        <p:cNvGrpSpPr/>
        <p:nvPr/>
      </p:nvGrpSpPr>
      <p:grpSpPr>
        <a:xfrm>
          <a:off x="0" y="0"/>
          <a:ext cx="0" cy="0"/>
          <a:chOff x="0" y="0"/>
          <a:chExt cx="0" cy="0"/>
        </a:xfrm>
      </p:grpSpPr>
      <p:sp>
        <p:nvSpPr>
          <p:cNvPr id="480" name="Google Shape;480;g38061934c88_0_1682"/>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1" name="Google Shape;481;g38061934c88_0_1682"/>
          <p:cNvSpPr/>
          <p:nvPr/>
        </p:nvSpPr>
        <p:spPr>
          <a:xfrm>
            <a:off x="6095875" y="-3600"/>
            <a:ext cx="3048000" cy="5150700"/>
          </a:xfrm>
          <a:prstGeom prst="rect">
            <a:avLst/>
          </a:prstGeom>
          <a:gradFill>
            <a:gsLst>
              <a:gs pos="0">
                <a:srgbClr val="05B3F1">
                  <a:alpha val="21176"/>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2" name="Google Shape;482;g38061934c88_0_1682"/>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3" name="Google Shape;483;g38061934c88_0_168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484" name="Google Shape;484;g38061934c88_0_1682"/>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485" name="Google Shape;485;g38061934c88_0_1682"/>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486" name="Shape 486"/>
        <p:cNvGrpSpPr/>
        <p:nvPr/>
      </p:nvGrpSpPr>
      <p:grpSpPr>
        <a:xfrm>
          <a:off x="0" y="0"/>
          <a:ext cx="0" cy="0"/>
          <a:chOff x="0" y="0"/>
          <a:chExt cx="0" cy="0"/>
        </a:xfrm>
      </p:grpSpPr>
      <p:sp>
        <p:nvSpPr>
          <p:cNvPr id="487" name="Google Shape;487;g38061934c88_0_1689"/>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8" name="Google Shape;488;g38061934c88_0_1689"/>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9" name="Google Shape;489;g38061934c88_0_1689"/>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490" name="Google Shape;490;g38061934c88_0_1689"/>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491" name="Google Shape;491;g38061934c88_0_1689"/>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492" name="Google Shape;492;g38061934c88_0_168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493" name="Shape 493"/>
        <p:cNvGrpSpPr/>
        <p:nvPr/>
      </p:nvGrpSpPr>
      <p:grpSpPr>
        <a:xfrm>
          <a:off x="0" y="0"/>
          <a:ext cx="0" cy="0"/>
          <a:chOff x="0" y="0"/>
          <a:chExt cx="0" cy="0"/>
        </a:xfrm>
      </p:grpSpPr>
      <p:sp>
        <p:nvSpPr>
          <p:cNvPr id="494" name="Google Shape;494;g38061934c88_0_1696"/>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5" name="Google Shape;495;g38061934c88_0_1696"/>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6" name="Google Shape;496;g38061934c88_0_1696"/>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497" name="Google Shape;497;g38061934c88_0_1696"/>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498" name="Google Shape;498;g38061934c88_0_1696"/>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499" name="Google Shape;499;g38061934c88_0_1696"/>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500" name="Google Shape;500;g38061934c88_0_169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1" name="Shape 501"/>
        <p:cNvGrpSpPr/>
        <p:nvPr/>
      </p:nvGrpSpPr>
      <p:grpSpPr>
        <a:xfrm>
          <a:off x="0" y="0"/>
          <a:ext cx="0" cy="0"/>
          <a:chOff x="0" y="0"/>
          <a:chExt cx="0" cy="0"/>
        </a:xfrm>
      </p:grpSpPr>
      <p:sp>
        <p:nvSpPr>
          <p:cNvPr id="502" name="Google Shape;502;g38061934c88_0_1704"/>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3" name="Google Shape;503;g38061934c88_0_1704"/>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4" name="Google Shape;504;g38061934c88_0_1704"/>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505" name="Google Shape;505;g38061934c88_0_170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06" name="Shape 506"/>
        <p:cNvGrpSpPr/>
        <p:nvPr/>
      </p:nvGrpSpPr>
      <p:grpSpPr>
        <a:xfrm>
          <a:off x="0" y="0"/>
          <a:ext cx="0" cy="0"/>
          <a:chOff x="0" y="0"/>
          <a:chExt cx="0" cy="0"/>
        </a:xfrm>
      </p:grpSpPr>
      <p:sp>
        <p:nvSpPr>
          <p:cNvPr id="507" name="Google Shape;507;g38061934c88_0_1709"/>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8" name="Google Shape;508;g38061934c88_0_1709"/>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509" name="Google Shape;509;g38061934c88_0_170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510" name="Google Shape;510;g38061934c88_0_1709"/>
          <p:cNvSpPr/>
          <p:nvPr/>
        </p:nvSpPr>
        <p:spPr>
          <a:xfrm>
            <a:off x="-7000" y="4435200"/>
            <a:ext cx="126300" cy="708300"/>
          </a:xfrm>
          <a:prstGeom prst="rect">
            <a:avLst/>
          </a:prstGeom>
          <a:gradFill>
            <a:gsLst>
              <a:gs pos="0">
                <a:srgbClr val="05B3F1">
                  <a:alpha val="21176"/>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511" name="Shape 511"/>
        <p:cNvGrpSpPr/>
        <p:nvPr/>
      </p:nvGrpSpPr>
      <p:grpSpPr>
        <a:xfrm>
          <a:off x="0" y="0"/>
          <a:ext cx="0" cy="0"/>
          <a:chOff x="0" y="0"/>
          <a:chExt cx="0" cy="0"/>
        </a:xfrm>
      </p:grpSpPr>
      <p:sp>
        <p:nvSpPr>
          <p:cNvPr id="512" name="Google Shape;512;g38061934c88_0_1714"/>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3" name="Google Shape;513;g38061934c88_0_1714"/>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4" name="Google Shape;514;g38061934c88_0_1714"/>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5" name="Google Shape;515;g38061934c88_0_1714"/>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6" name="Google Shape;516;g38061934c88_0_1714"/>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517" name="Google Shape;517;g38061934c88_0_1714"/>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518" name="Google Shape;518;g38061934c88_0_17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519" name="Shape 519"/>
        <p:cNvGrpSpPr/>
        <p:nvPr/>
      </p:nvGrpSpPr>
      <p:grpSpPr>
        <a:xfrm>
          <a:off x="0" y="0"/>
          <a:ext cx="0" cy="0"/>
          <a:chOff x="0" y="0"/>
          <a:chExt cx="0" cy="0"/>
        </a:xfrm>
      </p:grpSpPr>
      <p:cxnSp>
        <p:nvCxnSpPr>
          <p:cNvPr id="520" name="Google Shape;520;g38061934c88_0_172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521" name="Google Shape;521;g38061934c88_0_1722"/>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522" name="Google Shape;522;g38061934c88_0_172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523" name="Shape 523"/>
        <p:cNvGrpSpPr/>
        <p:nvPr/>
      </p:nvGrpSpPr>
      <p:grpSpPr>
        <a:xfrm>
          <a:off x="0" y="0"/>
          <a:ext cx="0" cy="0"/>
          <a:chOff x="0" y="0"/>
          <a:chExt cx="0" cy="0"/>
        </a:xfrm>
      </p:grpSpPr>
      <p:sp>
        <p:nvSpPr>
          <p:cNvPr id="524" name="Google Shape;524;g38061934c88_0_1726"/>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25" name="Google Shape;525;g38061934c88_0_1726"/>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26" name="Google Shape;526;g38061934c88_0_1726"/>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527" name="Google Shape;527;g38061934c88_0_1726"/>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28" name="Google Shape;528;g38061934c88_0_1726"/>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529" name="Google Shape;529;g38061934c88_0_172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530" name="Shape 530"/>
        <p:cNvGrpSpPr/>
        <p:nvPr/>
      </p:nvGrpSpPr>
      <p:grpSpPr>
        <a:xfrm>
          <a:off x="0" y="0"/>
          <a:ext cx="0" cy="0"/>
          <a:chOff x="0" y="0"/>
          <a:chExt cx="0" cy="0"/>
        </a:xfrm>
      </p:grpSpPr>
      <p:sp>
        <p:nvSpPr>
          <p:cNvPr id="531" name="Google Shape;531;g38061934c88_0_1733"/>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532" name="Google Shape;532;g38061934c88_0_1733"/>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533" name="Google Shape;533;g38061934c88_0_1733"/>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34" name="Google Shape;534;g38061934c88_0_1733"/>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35" name="Google Shape;535;g38061934c88_0_1733"/>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36" name="Shape 536"/>
        <p:cNvGrpSpPr/>
        <p:nvPr/>
      </p:nvGrpSpPr>
      <p:grpSpPr>
        <a:xfrm>
          <a:off x="0" y="0"/>
          <a:ext cx="0" cy="0"/>
          <a:chOff x="0" y="0"/>
          <a:chExt cx="0" cy="0"/>
        </a:xfrm>
      </p:grpSpPr>
      <p:sp>
        <p:nvSpPr>
          <p:cNvPr id="537" name="Google Shape;537;g38061934c88_0_1739"/>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538" name="Google Shape;538;g38061934c88_0_1739"/>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539" name="Google Shape;539;g38061934c88_0_1739"/>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40" name="Google Shape;540;g38061934c88_0_1739"/>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41" name="Google Shape;541;g38061934c88_0_1739"/>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546" name="Shape 546"/>
        <p:cNvGrpSpPr/>
        <p:nvPr/>
      </p:nvGrpSpPr>
      <p:grpSpPr>
        <a:xfrm>
          <a:off x="0" y="0"/>
          <a:ext cx="0" cy="0"/>
          <a:chOff x="0" y="0"/>
          <a:chExt cx="0" cy="0"/>
        </a:xfrm>
      </p:grpSpPr>
      <p:sp>
        <p:nvSpPr>
          <p:cNvPr id="547" name="Google Shape;547;g38061934c88_0_1992"/>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8" name="Google Shape;548;g38061934c88_0_1992"/>
          <p:cNvSpPr/>
          <p:nvPr/>
        </p:nvSpPr>
        <p:spPr>
          <a:xfrm>
            <a:off x="0" y="2946600"/>
            <a:ext cx="6096000" cy="1739700"/>
          </a:xfrm>
          <a:prstGeom prst="rect">
            <a:avLst/>
          </a:prstGeom>
          <a:solidFill>
            <a:schemeClr val="lt1"/>
          </a:solidFill>
          <a:ln>
            <a:noFill/>
          </a:ln>
          <a:effectLst>
            <a:outerShdw blurRad="271463" rotWithShape="0" algn="bl" dist="66675">
              <a:schemeClr val="dk1">
                <a:alpha val="2667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9" name="Google Shape;549;g38061934c88_0_1992"/>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550" name="Shape 550"/>
        <p:cNvGrpSpPr/>
        <p:nvPr/>
      </p:nvGrpSpPr>
      <p:grpSpPr>
        <a:xfrm>
          <a:off x="0" y="0"/>
          <a:ext cx="0" cy="0"/>
          <a:chOff x="0" y="0"/>
          <a:chExt cx="0" cy="0"/>
        </a:xfrm>
      </p:grpSpPr>
      <p:sp>
        <p:nvSpPr>
          <p:cNvPr id="551" name="Google Shape;551;g38061934c88_0_1996"/>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2" name="Google Shape;552;g38061934c88_0_1996"/>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3" name="Google Shape;553;g38061934c88_0_1996"/>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4" name="Google Shape;554;g38061934c88_0_199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555" name="Google Shape;555;g38061934c88_0_1996"/>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556" name="Google Shape;556;g38061934c88_0_1996"/>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7" name="Shape 557"/>
        <p:cNvGrpSpPr/>
        <p:nvPr/>
      </p:nvGrpSpPr>
      <p:grpSpPr>
        <a:xfrm>
          <a:off x="0" y="0"/>
          <a:ext cx="0" cy="0"/>
          <a:chOff x="0" y="0"/>
          <a:chExt cx="0" cy="0"/>
        </a:xfrm>
      </p:grpSpPr>
      <p:sp>
        <p:nvSpPr>
          <p:cNvPr id="558" name="Google Shape;558;g38061934c88_0_2003"/>
          <p:cNvSpPr/>
          <p:nvPr/>
        </p:nvSpPr>
        <p:spPr>
          <a:xfrm>
            <a:off x="-7000" y="-25"/>
            <a:ext cx="9150900" cy="5143500"/>
          </a:xfrm>
          <a:prstGeom prst="frame">
            <a:avLst>
              <a:gd fmla="val 2453" name="adj1"/>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9" name="Google Shape;559;g38061934c88_0_2003"/>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0" name="Google Shape;560;g38061934c88_0_2003"/>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561" name="Shape 561"/>
        <p:cNvGrpSpPr/>
        <p:nvPr/>
      </p:nvGrpSpPr>
      <p:grpSpPr>
        <a:xfrm>
          <a:off x="0" y="0"/>
          <a:ext cx="0" cy="0"/>
          <a:chOff x="0" y="0"/>
          <a:chExt cx="0" cy="0"/>
        </a:xfrm>
      </p:grpSpPr>
      <p:sp>
        <p:nvSpPr>
          <p:cNvPr id="562" name="Google Shape;562;g38061934c88_0_2007"/>
          <p:cNvSpPr/>
          <p:nvPr/>
        </p:nvSpPr>
        <p:spPr>
          <a:xfrm>
            <a:off x="0" y="1583350"/>
            <a:ext cx="7404300" cy="1739700"/>
          </a:xfrm>
          <a:prstGeom prst="rect">
            <a:avLst/>
          </a:prstGeom>
          <a:solidFill>
            <a:schemeClr val="lt1"/>
          </a:solidFill>
          <a:ln>
            <a:noFill/>
          </a:ln>
          <a:effectLst>
            <a:outerShdw blurRad="271463" rotWithShape="0" algn="bl" dist="66675">
              <a:schemeClr val="dk1">
                <a:alpha val="2667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3" name="Google Shape;563;g38061934c88_0_2007"/>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564" name="Google Shape;564;g38061934c88_0_2007"/>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565" name="Google Shape;565;g38061934c88_0_2007"/>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566" name="Shape 566"/>
        <p:cNvGrpSpPr/>
        <p:nvPr/>
      </p:nvGrpSpPr>
      <p:grpSpPr>
        <a:xfrm>
          <a:off x="0" y="0"/>
          <a:ext cx="0" cy="0"/>
          <a:chOff x="0" y="0"/>
          <a:chExt cx="0" cy="0"/>
        </a:xfrm>
      </p:grpSpPr>
      <p:cxnSp>
        <p:nvCxnSpPr>
          <p:cNvPr id="567" name="Google Shape;567;g38061934c88_0_201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568" name="Google Shape;568;g38061934c88_0_2012"/>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569" name="Google Shape;569;g38061934c88_0_201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570" name="Shape 570"/>
        <p:cNvGrpSpPr/>
        <p:nvPr/>
      </p:nvGrpSpPr>
      <p:grpSpPr>
        <a:xfrm>
          <a:off x="0" y="0"/>
          <a:ext cx="0" cy="0"/>
          <a:chOff x="0" y="0"/>
          <a:chExt cx="0" cy="0"/>
        </a:xfrm>
      </p:grpSpPr>
      <p:sp>
        <p:nvSpPr>
          <p:cNvPr id="571" name="Google Shape;571;g38061934c88_0_2016"/>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2" name="Google Shape;572;g38061934c88_0_2016"/>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3" name="Google Shape;573;g38061934c88_0_2016"/>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574" name="Google Shape;574;g38061934c88_0_2016"/>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575" name="Google Shape;575;g38061934c88_0_201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576" name="Shape 576"/>
        <p:cNvGrpSpPr/>
        <p:nvPr/>
      </p:nvGrpSpPr>
      <p:grpSpPr>
        <a:xfrm>
          <a:off x="0" y="0"/>
          <a:ext cx="0" cy="0"/>
          <a:chOff x="0" y="0"/>
          <a:chExt cx="0" cy="0"/>
        </a:xfrm>
      </p:grpSpPr>
      <p:sp>
        <p:nvSpPr>
          <p:cNvPr id="577" name="Google Shape;577;g38061934c88_0_2022"/>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8" name="Google Shape;578;g38061934c88_0_2022"/>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9" name="Google Shape;579;g38061934c88_0_2022"/>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0" name="Google Shape;580;g38061934c88_0_2022"/>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1" name="Google Shape;581;g38061934c88_0_2022"/>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582" name="Google Shape;582;g38061934c88_0_2022"/>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583" name="Google Shape;583;g38061934c88_0_20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584" name="Shape 584"/>
        <p:cNvGrpSpPr/>
        <p:nvPr/>
      </p:nvGrpSpPr>
      <p:grpSpPr>
        <a:xfrm>
          <a:off x="0" y="0"/>
          <a:ext cx="0" cy="0"/>
          <a:chOff x="0" y="0"/>
          <a:chExt cx="0" cy="0"/>
        </a:xfrm>
      </p:grpSpPr>
      <p:sp>
        <p:nvSpPr>
          <p:cNvPr id="585" name="Google Shape;585;g38061934c88_0_2030"/>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6" name="Google Shape;586;g38061934c88_0_2030"/>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587" name="Google Shape;587;g38061934c88_0_2030"/>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8" name="Google Shape;588;g38061934c88_0_2030"/>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589" name="Google Shape;589;g38061934c88_0_2030"/>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590" name="Shape 590"/>
        <p:cNvGrpSpPr/>
        <p:nvPr/>
      </p:nvGrpSpPr>
      <p:grpSpPr>
        <a:xfrm>
          <a:off x="0" y="0"/>
          <a:ext cx="0" cy="0"/>
          <a:chOff x="0" y="0"/>
          <a:chExt cx="0" cy="0"/>
        </a:xfrm>
      </p:grpSpPr>
      <p:sp>
        <p:nvSpPr>
          <p:cNvPr id="591" name="Google Shape;591;g38061934c88_0_2036"/>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2" name="Google Shape;592;g38061934c88_0_2036"/>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3" name="Google Shape;593;g38061934c88_0_2036"/>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594" name="Google Shape;594;g38061934c88_0_2036"/>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95" name="Google Shape;595;g38061934c88_0_2036"/>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96" name="Google Shape;596;g38061934c88_0_203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97" name="Shape 597"/>
        <p:cNvGrpSpPr/>
        <p:nvPr/>
      </p:nvGrpSpPr>
      <p:grpSpPr>
        <a:xfrm>
          <a:off x="0" y="0"/>
          <a:ext cx="0" cy="0"/>
          <a:chOff x="0" y="0"/>
          <a:chExt cx="0" cy="0"/>
        </a:xfrm>
      </p:grpSpPr>
      <p:sp>
        <p:nvSpPr>
          <p:cNvPr id="598" name="Google Shape;598;g38061934c88_0_2043"/>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9" name="Google Shape;599;g38061934c88_0_2043"/>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0" name="Google Shape;600;g38061934c88_0_204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601" name="Google Shape;601;g38061934c88_0_2043"/>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02" name="Google Shape;602;g38061934c88_0_2043"/>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03" name="Google Shape;603;g38061934c88_0_2043"/>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04" name="Google Shape;604;g38061934c88_0_204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05" name="Shape 605"/>
        <p:cNvGrpSpPr/>
        <p:nvPr/>
      </p:nvGrpSpPr>
      <p:grpSpPr>
        <a:xfrm>
          <a:off x="0" y="0"/>
          <a:ext cx="0" cy="0"/>
          <a:chOff x="0" y="0"/>
          <a:chExt cx="0" cy="0"/>
        </a:xfrm>
      </p:grpSpPr>
      <p:sp>
        <p:nvSpPr>
          <p:cNvPr id="606" name="Google Shape;606;g38061934c88_0_2051"/>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7" name="Google Shape;607;g38061934c88_0_2051"/>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8" name="Google Shape;608;g38061934c88_0_2051"/>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609" name="Google Shape;609;g38061934c88_0_205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10" name="Shape 610"/>
        <p:cNvGrpSpPr/>
        <p:nvPr/>
      </p:nvGrpSpPr>
      <p:grpSpPr>
        <a:xfrm>
          <a:off x="0" y="0"/>
          <a:ext cx="0" cy="0"/>
          <a:chOff x="0" y="0"/>
          <a:chExt cx="0" cy="0"/>
        </a:xfrm>
      </p:grpSpPr>
      <p:sp>
        <p:nvSpPr>
          <p:cNvPr id="611" name="Google Shape;611;g38061934c88_0_2056"/>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2" name="Google Shape;612;g38061934c88_0_2056"/>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613" name="Google Shape;613;g38061934c88_0_205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614" name="Google Shape;614;g38061934c88_0_2056"/>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615" name="Shape 615"/>
        <p:cNvGrpSpPr/>
        <p:nvPr/>
      </p:nvGrpSpPr>
      <p:grpSpPr>
        <a:xfrm>
          <a:off x="0" y="0"/>
          <a:ext cx="0" cy="0"/>
          <a:chOff x="0" y="0"/>
          <a:chExt cx="0" cy="0"/>
        </a:xfrm>
      </p:grpSpPr>
      <p:sp>
        <p:nvSpPr>
          <p:cNvPr id="616" name="Google Shape;616;g38061934c88_0_2061"/>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17" name="Google Shape;617;g38061934c88_0_2061"/>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18" name="Google Shape;618;g38061934c88_0_2061"/>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619" name="Google Shape;619;g38061934c88_0_2061"/>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20" name="Google Shape;620;g38061934c88_0_2061"/>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621" name="Google Shape;621;g38061934c88_0_206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622" name="Shape 622"/>
        <p:cNvGrpSpPr/>
        <p:nvPr/>
      </p:nvGrpSpPr>
      <p:grpSpPr>
        <a:xfrm>
          <a:off x="0" y="0"/>
          <a:ext cx="0" cy="0"/>
          <a:chOff x="0" y="0"/>
          <a:chExt cx="0" cy="0"/>
        </a:xfrm>
      </p:grpSpPr>
      <p:sp>
        <p:nvSpPr>
          <p:cNvPr id="623" name="Google Shape;623;g38061934c88_0_2068"/>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624" name="Google Shape;624;g38061934c88_0_2068"/>
          <p:cNvSpPr txBox="1"/>
          <p:nvPr>
            <p:ph idx="1" type="subTitle"/>
          </p:nvPr>
        </p:nvSpPr>
        <p:spPr>
          <a:xfrm>
            <a:off x="1371600" y="2914650"/>
            <a:ext cx="6400800" cy="13143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625" name="Google Shape;625;g38061934c88_0_2068"/>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626" name="Google Shape;626;g38061934c88_0_2068"/>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627" name="Google Shape;627;g38061934c88_0_2068"/>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28" name="Shape 628"/>
        <p:cNvGrpSpPr/>
        <p:nvPr/>
      </p:nvGrpSpPr>
      <p:grpSpPr>
        <a:xfrm>
          <a:off x="0" y="0"/>
          <a:ext cx="0" cy="0"/>
          <a:chOff x="0" y="0"/>
          <a:chExt cx="0" cy="0"/>
        </a:xfrm>
      </p:grpSpPr>
      <p:sp>
        <p:nvSpPr>
          <p:cNvPr id="629" name="Google Shape;629;g38061934c88_0_2074"/>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630" name="Google Shape;630;g38061934c88_0_2074"/>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631" name="Google Shape;631;g38061934c88_0_2074"/>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632" name="Google Shape;632;g38061934c88_0_2074"/>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633" name="Google Shape;633;g38061934c88_0_2074"/>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3">
    <p:spTree>
      <p:nvGrpSpPr>
        <p:cNvPr id="634" name="Shape 634"/>
        <p:cNvGrpSpPr/>
        <p:nvPr/>
      </p:nvGrpSpPr>
      <p:grpSpPr>
        <a:xfrm>
          <a:off x="0" y="0"/>
          <a:ext cx="0" cy="0"/>
          <a:chOff x="0" y="0"/>
          <a:chExt cx="0" cy="0"/>
        </a:xfrm>
      </p:grpSpPr>
      <p:sp>
        <p:nvSpPr>
          <p:cNvPr id="635" name="Google Shape;635;g38061934c88_0_2080"/>
          <p:cNvSpPr txBox="1"/>
          <p:nvPr>
            <p:ph type="ctrTitle"/>
          </p:nvPr>
        </p:nvSpPr>
        <p:spPr>
          <a:xfrm>
            <a:off x="685800" y="1028700"/>
            <a:ext cx="7848600" cy="14454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2"/>
              </a:buClr>
              <a:buSzPts val="5400"/>
              <a:buFont typeface="Arial"/>
              <a:buNone/>
              <a:defRPr sz="5400" cap="none"/>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636" name="Google Shape;636;g38061934c88_0_2080"/>
          <p:cNvSpPr txBox="1"/>
          <p:nvPr>
            <p:ph idx="1" type="subTitle"/>
          </p:nvPr>
        </p:nvSpPr>
        <p:spPr>
          <a:xfrm>
            <a:off x="685800" y="2628900"/>
            <a:ext cx="6400800" cy="1314600"/>
          </a:xfrm>
          <a:prstGeom prst="rect">
            <a:avLst/>
          </a:prstGeom>
          <a:noFill/>
          <a:ln>
            <a:noFill/>
          </a:ln>
        </p:spPr>
        <p:txBody>
          <a:bodyPr anchorCtr="0" anchor="t" bIns="45700" lIns="91425" spcFirstLastPara="1" rIns="91425" wrap="square" tIns="45700">
            <a:normAutofit/>
          </a:bodyPr>
          <a:lstStyle>
            <a:lvl1pPr lvl="0" algn="l">
              <a:spcBef>
                <a:spcPts val="480"/>
              </a:spcBef>
              <a:spcAft>
                <a:spcPts val="0"/>
              </a:spcAft>
              <a:buSzPts val="2040"/>
              <a:buNone/>
              <a:defRPr>
                <a:solidFill>
                  <a:srgbClr val="55556F"/>
                </a:solidFill>
              </a:defRPr>
            </a:lvl1pPr>
            <a:lvl2pPr lvl="1" algn="ctr">
              <a:spcBef>
                <a:spcPts val="400"/>
              </a:spcBef>
              <a:spcAft>
                <a:spcPts val="0"/>
              </a:spcAft>
              <a:buSzPts val="1700"/>
              <a:buNone/>
              <a:defRPr>
                <a:solidFill>
                  <a:srgbClr val="8B8B8D"/>
                </a:solidFill>
              </a:defRPr>
            </a:lvl2pPr>
            <a:lvl3pPr lvl="2" algn="ctr">
              <a:spcBef>
                <a:spcPts val="360"/>
              </a:spcBef>
              <a:spcAft>
                <a:spcPts val="0"/>
              </a:spcAft>
              <a:buSzPts val="1620"/>
              <a:buNone/>
              <a:defRPr>
                <a:solidFill>
                  <a:srgbClr val="8B8B8D"/>
                </a:solidFill>
              </a:defRPr>
            </a:lvl3pPr>
            <a:lvl4pPr lvl="3" algn="ctr">
              <a:spcBef>
                <a:spcPts val="320"/>
              </a:spcBef>
              <a:spcAft>
                <a:spcPts val="0"/>
              </a:spcAft>
              <a:buSzPts val="1600"/>
              <a:buNone/>
              <a:defRPr>
                <a:solidFill>
                  <a:srgbClr val="8B8B8D"/>
                </a:solidFill>
              </a:defRPr>
            </a:lvl4pPr>
            <a:lvl5pPr lvl="4" algn="ctr">
              <a:spcBef>
                <a:spcPts val="280"/>
              </a:spcBef>
              <a:spcAft>
                <a:spcPts val="0"/>
              </a:spcAft>
              <a:buSzPts val="1400"/>
              <a:buNone/>
              <a:defRPr>
                <a:solidFill>
                  <a:srgbClr val="8B8B8D"/>
                </a:solidFill>
              </a:defRPr>
            </a:lvl5pPr>
            <a:lvl6pPr lvl="5" algn="ctr">
              <a:spcBef>
                <a:spcPts val="260"/>
              </a:spcBef>
              <a:spcAft>
                <a:spcPts val="0"/>
              </a:spcAft>
              <a:buSzPts val="1300"/>
              <a:buNone/>
              <a:defRPr>
                <a:solidFill>
                  <a:srgbClr val="8B8B8D"/>
                </a:solidFill>
              </a:defRPr>
            </a:lvl6pPr>
            <a:lvl7pPr lvl="6" algn="ctr">
              <a:spcBef>
                <a:spcPts val="260"/>
              </a:spcBef>
              <a:spcAft>
                <a:spcPts val="0"/>
              </a:spcAft>
              <a:buSzPts val="1300"/>
              <a:buNone/>
              <a:defRPr>
                <a:solidFill>
                  <a:srgbClr val="8B8B8D"/>
                </a:solidFill>
              </a:defRPr>
            </a:lvl7pPr>
            <a:lvl8pPr lvl="7" algn="ctr">
              <a:spcBef>
                <a:spcPts val="260"/>
              </a:spcBef>
              <a:spcAft>
                <a:spcPts val="0"/>
              </a:spcAft>
              <a:buSzPts val="1300"/>
              <a:buNone/>
              <a:defRPr>
                <a:solidFill>
                  <a:srgbClr val="8B8B8D"/>
                </a:solidFill>
              </a:defRPr>
            </a:lvl8pPr>
            <a:lvl9pPr lvl="8" algn="ctr">
              <a:spcBef>
                <a:spcPts val="260"/>
              </a:spcBef>
              <a:spcAft>
                <a:spcPts val="0"/>
              </a:spcAft>
              <a:buSzPts val="1300"/>
              <a:buNone/>
              <a:defRPr>
                <a:solidFill>
                  <a:srgbClr val="8B8B8D"/>
                </a:solidFill>
              </a:defRPr>
            </a:lvl9pPr>
          </a:lstStyle>
          <a:p/>
        </p:txBody>
      </p:sp>
      <p:sp>
        <p:nvSpPr>
          <p:cNvPr id="637" name="Google Shape;637;g38061934c88_0_2080"/>
          <p:cNvSpPr txBox="1"/>
          <p:nvPr>
            <p:ph idx="10" type="dt"/>
          </p:nvPr>
        </p:nvSpPr>
        <p:spPr>
          <a:xfrm>
            <a:off x="457200" y="13716"/>
            <a:ext cx="2895600" cy="246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8" name="Google Shape;638;g38061934c88_0_2080"/>
          <p:cNvSpPr txBox="1"/>
          <p:nvPr>
            <p:ph idx="11" type="ftr"/>
          </p:nvPr>
        </p:nvSpPr>
        <p:spPr>
          <a:xfrm>
            <a:off x="3429000" y="13716"/>
            <a:ext cx="4114800" cy="2469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9" name="Google Shape;639;g38061934c88_0_2080"/>
          <p:cNvSpPr txBox="1"/>
          <p:nvPr>
            <p:ph idx="12" type="sldNum"/>
          </p:nvPr>
        </p:nvSpPr>
        <p:spPr>
          <a:xfrm>
            <a:off x="7620000" y="13716"/>
            <a:ext cx="1066800" cy="2469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
              <a:t>‹#›</a:t>
            </a:fld>
            <a:endParaRPr/>
          </a:p>
        </p:txBody>
      </p:sp>
      <p:cxnSp>
        <p:nvCxnSpPr>
          <p:cNvPr id="640" name="Google Shape;640;g38061934c88_0_2080"/>
          <p:cNvCxnSpPr/>
          <p:nvPr/>
        </p:nvCxnSpPr>
        <p:spPr>
          <a:xfrm>
            <a:off x="685800" y="2548890"/>
            <a:ext cx="7848600" cy="1200"/>
          </a:xfrm>
          <a:prstGeom prst="straightConnector1">
            <a:avLst/>
          </a:prstGeom>
          <a:noFill/>
          <a:ln cap="flat" cmpd="sng" w="19050">
            <a:solidFill>
              <a:schemeClr val="dk2"/>
            </a:solidFill>
            <a:prstDash val="solid"/>
            <a:round/>
            <a:headEnd len="sm" w="sm" type="none"/>
            <a:tailEnd len="sm" w="sm" type="none"/>
          </a:ln>
        </p:spPr>
      </p:cxn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45" name="Shape 645"/>
        <p:cNvGrpSpPr/>
        <p:nvPr/>
      </p:nvGrpSpPr>
      <p:grpSpPr>
        <a:xfrm>
          <a:off x="0" y="0"/>
          <a:ext cx="0" cy="0"/>
          <a:chOff x="0" y="0"/>
          <a:chExt cx="0" cy="0"/>
        </a:xfrm>
      </p:grpSpPr>
      <p:sp>
        <p:nvSpPr>
          <p:cNvPr id="646" name="Google Shape;646;g38061934c88_0_2227"/>
          <p:cNvSpPr/>
          <p:nvPr/>
        </p:nvSpPr>
        <p:spPr>
          <a:xfrm>
            <a:off x="-7000" y="-25"/>
            <a:ext cx="9150900" cy="5143500"/>
          </a:xfrm>
          <a:prstGeom prst="frame">
            <a:avLst>
              <a:gd fmla="val 2453" name="adj1"/>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7" name="Google Shape;647;g38061934c88_0_2227"/>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8" name="Google Shape;648;g38061934c88_0_2227"/>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649" name="Shape 649"/>
        <p:cNvGrpSpPr/>
        <p:nvPr/>
      </p:nvGrpSpPr>
      <p:grpSpPr>
        <a:xfrm>
          <a:off x="0" y="0"/>
          <a:ext cx="0" cy="0"/>
          <a:chOff x="0" y="0"/>
          <a:chExt cx="0" cy="0"/>
        </a:xfrm>
      </p:grpSpPr>
      <p:cxnSp>
        <p:nvCxnSpPr>
          <p:cNvPr id="650" name="Google Shape;650;g38061934c88_0_2231"/>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651" name="Google Shape;651;g38061934c88_0_2231"/>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652" name="Google Shape;652;g38061934c88_0_223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3">
    <p:spTree>
      <p:nvGrpSpPr>
        <p:cNvPr id="653" name="Shape 653"/>
        <p:cNvGrpSpPr/>
        <p:nvPr/>
      </p:nvGrpSpPr>
      <p:grpSpPr>
        <a:xfrm>
          <a:off x="0" y="0"/>
          <a:ext cx="0" cy="0"/>
          <a:chOff x="0" y="0"/>
          <a:chExt cx="0" cy="0"/>
        </a:xfrm>
      </p:grpSpPr>
      <p:sp>
        <p:nvSpPr>
          <p:cNvPr id="654" name="Google Shape;654;g38061934c88_0_2235"/>
          <p:cNvSpPr txBox="1"/>
          <p:nvPr>
            <p:ph type="ctrTitle"/>
          </p:nvPr>
        </p:nvSpPr>
        <p:spPr>
          <a:xfrm>
            <a:off x="685800" y="1028700"/>
            <a:ext cx="7848600" cy="14454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2"/>
              </a:buClr>
              <a:buSzPts val="5400"/>
              <a:buFont typeface="Arial"/>
              <a:buNone/>
              <a:defRPr sz="5400" cap="none"/>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655" name="Google Shape;655;g38061934c88_0_2235"/>
          <p:cNvSpPr txBox="1"/>
          <p:nvPr>
            <p:ph idx="1" type="subTitle"/>
          </p:nvPr>
        </p:nvSpPr>
        <p:spPr>
          <a:xfrm>
            <a:off x="685800" y="2628900"/>
            <a:ext cx="6400800" cy="1314600"/>
          </a:xfrm>
          <a:prstGeom prst="rect">
            <a:avLst/>
          </a:prstGeom>
          <a:noFill/>
          <a:ln>
            <a:noFill/>
          </a:ln>
        </p:spPr>
        <p:txBody>
          <a:bodyPr anchorCtr="0" anchor="t" bIns="45700" lIns="91425" spcFirstLastPara="1" rIns="91425" wrap="square" tIns="45700">
            <a:normAutofit/>
          </a:bodyPr>
          <a:lstStyle>
            <a:lvl1pPr lvl="0" algn="l">
              <a:lnSpc>
                <a:spcPct val="115000"/>
              </a:lnSpc>
              <a:spcBef>
                <a:spcPts val="480"/>
              </a:spcBef>
              <a:spcAft>
                <a:spcPts val="0"/>
              </a:spcAft>
              <a:buSzPts val="2040"/>
              <a:buNone/>
              <a:defRPr>
                <a:solidFill>
                  <a:srgbClr val="55556F"/>
                </a:solidFill>
              </a:defRPr>
            </a:lvl1pPr>
            <a:lvl2pPr lvl="1" algn="ctr">
              <a:lnSpc>
                <a:spcPct val="115000"/>
              </a:lnSpc>
              <a:spcBef>
                <a:spcPts val="400"/>
              </a:spcBef>
              <a:spcAft>
                <a:spcPts val="0"/>
              </a:spcAft>
              <a:buSzPts val="1700"/>
              <a:buNone/>
              <a:defRPr>
                <a:solidFill>
                  <a:srgbClr val="8B8B8D"/>
                </a:solidFill>
              </a:defRPr>
            </a:lvl2pPr>
            <a:lvl3pPr lvl="2" algn="ctr">
              <a:lnSpc>
                <a:spcPct val="115000"/>
              </a:lnSpc>
              <a:spcBef>
                <a:spcPts val="360"/>
              </a:spcBef>
              <a:spcAft>
                <a:spcPts val="0"/>
              </a:spcAft>
              <a:buSzPts val="1620"/>
              <a:buNone/>
              <a:defRPr>
                <a:solidFill>
                  <a:srgbClr val="8B8B8D"/>
                </a:solidFill>
              </a:defRPr>
            </a:lvl3pPr>
            <a:lvl4pPr lvl="3" algn="ctr">
              <a:lnSpc>
                <a:spcPct val="115000"/>
              </a:lnSpc>
              <a:spcBef>
                <a:spcPts val="320"/>
              </a:spcBef>
              <a:spcAft>
                <a:spcPts val="0"/>
              </a:spcAft>
              <a:buSzPts val="1600"/>
              <a:buNone/>
              <a:defRPr>
                <a:solidFill>
                  <a:srgbClr val="8B8B8D"/>
                </a:solidFill>
              </a:defRPr>
            </a:lvl4pPr>
            <a:lvl5pPr lvl="4" algn="ctr">
              <a:lnSpc>
                <a:spcPct val="115000"/>
              </a:lnSpc>
              <a:spcBef>
                <a:spcPts val="280"/>
              </a:spcBef>
              <a:spcAft>
                <a:spcPts val="0"/>
              </a:spcAft>
              <a:buSzPts val="1400"/>
              <a:buNone/>
              <a:defRPr>
                <a:solidFill>
                  <a:srgbClr val="8B8B8D"/>
                </a:solidFill>
              </a:defRPr>
            </a:lvl5pPr>
            <a:lvl6pPr lvl="5" algn="ctr">
              <a:lnSpc>
                <a:spcPct val="115000"/>
              </a:lnSpc>
              <a:spcBef>
                <a:spcPts val="260"/>
              </a:spcBef>
              <a:spcAft>
                <a:spcPts val="0"/>
              </a:spcAft>
              <a:buSzPts val="1300"/>
              <a:buNone/>
              <a:defRPr>
                <a:solidFill>
                  <a:srgbClr val="8B8B8D"/>
                </a:solidFill>
              </a:defRPr>
            </a:lvl6pPr>
            <a:lvl7pPr lvl="6" algn="ctr">
              <a:lnSpc>
                <a:spcPct val="115000"/>
              </a:lnSpc>
              <a:spcBef>
                <a:spcPts val="260"/>
              </a:spcBef>
              <a:spcAft>
                <a:spcPts val="0"/>
              </a:spcAft>
              <a:buSzPts val="1300"/>
              <a:buNone/>
              <a:defRPr>
                <a:solidFill>
                  <a:srgbClr val="8B8B8D"/>
                </a:solidFill>
              </a:defRPr>
            </a:lvl7pPr>
            <a:lvl8pPr lvl="7" algn="ctr">
              <a:lnSpc>
                <a:spcPct val="115000"/>
              </a:lnSpc>
              <a:spcBef>
                <a:spcPts val="260"/>
              </a:spcBef>
              <a:spcAft>
                <a:spcPts val="0"/>
              </a:spcAft>
              <a:buSzPts val="1300"/>
              <a:buNone/>
              <a:defRPr>
                <a:solidFill>
                  <a:srgbClr val="8B8B8D"/>
                </a:solidFill>
              </a:defRPr>
            </a:lvl8pPr>
            <a:lvl9pPr lvl="8" algn="ctr">
              <a:lnSpc>
                <a:spcPct val="115000"/>
              </a:lnSpc>
              <a:spcBef>
                <a:spcPts val="260"/>
              </a:spcBef>
              <a:spcAft>
                <a:spcPts val="0"/>
              </a:spcAft>
              <a:buSzPts val="1300"/>
              <a:buNone/>
              <a:defRPr>
                <a:solidFill>
                  <a:srgbClr val="8B8B8D"/>
                </a:solidFill>
              </a:defRPr>
            </a:lvl9pPr>
          </a:lstStyle>
          <a:p/>
        </p:txBody>
      </p:sp>
      <p:sp>
        <p:nvSpPr>
          <p:cNvPr id="656" name="Google Shape;656;g38061934c88_0_2235"/>
          <p:cNvSpPr txBox="1"/>
          <p:nvPr>
            <p:ph idx="10" type="dt"/>
          </p:nvPr>
        </p:nvSpPr>
        <p:spPr>
          <a:xfrm>
            <a:off x="457200" y="13716"/>
            <a:ext cx="2895600" cy="246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657" name="Google Shape;657;g38061934c88_0_2235"/>
          <p:cNvSpPr txBox="1"/>
          <p:nvPr>
            <p:ph idx="11" type="ftr"/>
          </p:nvPr>
        </p:nvSpPr>
        <p:spPr>
          <a:xfrm>
            <a:off x="3429000" y="13716"/>
            <a:ext cx="4114800" cy="2469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658" name="Google Shape;658;g38061934c88_0_2235"/>
          <p:cNvSpPr txBox="1"/>
          <p:nvPr>
            <p:ph idx="12" type="sldNum"/>
          </p:nvPr>
        </p:nvSpPr>
        <p:spPr>
          <a:xfrm>
            <a:off x="7620000" y="13716"/>
            <a:ext cx="1066800" cy="2469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cxnSp>
        <p:nvCxnSpPr>
          <p:cNvPr id="659" name="Google Shape;659;g38061934c88_0_2235"/>
          <p:cNvCxnSpPr/>
          <p:nvPr/>
        </p:nvCxnSpPr>
        <p:spPr>
          <a:xfrm>
            <a:off x="685800" y="2548890"/>
            <a:ext cx="7848600" cy="1200"/>
          </a:xfrm>
          <a:prstGeom prst="straightConnector1">
            <a:avLst/>
          </a:prstGeom>
          <a:noFill/>
          <a:ln cap="flat" cmpd="sng" w="19050">
            <a:solidFill>
              <a:schemeClr val="dk2"/>
            </a:solidFill>
            <a:prstDash val="solid"/>
            <a:round/>
            <a:headEnd len="sm" w="sm" type="none"/>
            <a:tailEnd len="sm" w="sm" type="none"/>
          </a:ln>
        </p:spPr>
      </p:cxn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60" name="Shape 660"/>
        <p:cNvGrpSpPr/>
        <p:nvPr/>
      </p:nvGrpSpPr>
      <p:grpSpPr>
        <a:xfrm>
          <a:off x="0" y="0"/>
          <a:ext cx="0" cy="0"/>
          <a:chOff x="0" y="0"/>
          <a:chExt cx="0" cy="0"/>
        </a:xfrm>
      </p:grpSpPr>
      <p:sp>
        <p:nvSpPr>
          <p:cNvPr id="661" name="Google Shape;661;g38061934c88_0_2242"/>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662" name="Google Shape;662;g38061934c88_0_2242"/>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663" name="Google Shape;663;g38061934c88_0_2242"/>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664" name="Google Shape;664;g38061934c88_0_2242"/>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665" name="Google Shape;665;g38061934c88_0_2242"/>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66" name="Shape 666"/>
        <p:cNvGrpSpPr/>
        <p:nvPr/>
      </p:nvGrpSpPr>
      <p:grpSpPr>
        <a:xfrm>
          <a:off x="0" y="0"/>
          <a:ext cx="0" cy="0"/>
          <a:chOff x="0" y="0"/>
          <a:chExt cx="0" cy="0"/>
        </a:xfrm>
      </p:grpSpPr>
      <p:sp>
        <p:nvSpPr>
          <p:cNvPr id="667" name="Google Shape;667;g38061934c88_0_2248"/>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8" name="Google Shape;668;g38061934c88_0_2248"/>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9" name="Google Shape;669;g38061934c88_0_2248"/>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670" name="Google Shape;670;g38061934c88_0_224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71" name="Shape 671"/>
        <p:cNvGrpSpPr/>
        <p:nvPr/>
      </p:nvGrpSpPr>
      <p:grpSpPr>
        <a:xfrm>
          <a:off x="0" y="0"/>
          <a:ext cx="0" cy="0"/>
          <a:chOff x="0" y="0"/>
          <a:chExt cx="0" cy="0"/>
        </a:xfrm>
      </p:grpSpPr>
      <p:sp>
        <p:nvSpPr>
          <p:cNvPr id="672" name="Google Shape;672;g38061934c88_0_2253"/>
          <p:cNvSpPr txBox="1"/>
          <p:nvPr>
            <p:ph type="title"/>
          </p:nvPr>
        </p:nvSpPr>
        <p:spPr>
          <a:xfrm>
            <a:off x="457200" y="400050"/>
            <a:ext cx="8229600" cy="7431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2"/>
              </a:buClr>
              <a:buSzPts val="18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673" name="Google Shape;673;g38061934c88_0_2253"/>
          <p:cNvSpPr txBox="1"/>
          <p:nvPr>
            <p:ph idx="1" type="body"/>
          </p:nvPr>
        </p:nvSpPr>
        <p:spPr>
          <a:xfrm>
            <a:off x="457200" y="1255014"/>
            <a:ext cx="4038600" cy="3538800"/>
          </a:xfrm>
          <a:prstGeom prst="rect">
            <a:avLst/>
          </a:prstGeom>
          <a:noFill/>
          <a:ln>
            <a:noFill/>
          </a:ln>
        </p:spPr>
        <p:txBody>
          <a:bodyPr anchorCtr="0" anchor="t" bIns="45700" lIns="91425" spcFirstLastPara="1" rIns="91425" wrap="square" tIns="45700">
            <a:normAutofit/>
          </a:bodyPr>
          <a:lstStyle>
            <a:lvl1pPr indent="-379730" lvl="0" marL="457200" algn="l">
              <a:lnSpc>
                <a:spcPct val="115000"/>
              </a:lnSpc>
              <a:spcBef>
                <a:spcPts val="560"/>
              </a:spcBef>
              <a:spcAft>
                <a:spcPts val="0"/>
              </a:spcAft>
              <a:buSzPts val="2380"/>
              <a:buChar char="▫"/>
              <a:defRPr sz="2800"/>
            </a:lvl1pPr>
            <a:lvl2pPr indent="-358140" lvl="1" marL="914400" algn="l">
              <a:lnSpc>
                <a:spcPct val="115000"/>
              </a:lnSpc>
              <a:spcBef>
                <a:spcPts val="480"/>
              </a:spcBef>
              <a:spcAft>
                <a:spcPts val="0"/>
              </a:spcAft>
              <a:buSzPts val="2040"/>
              <a:buChar char="▫"/>
              <a:defRPr sz="2400"/>
            </a:lvl2pPr>
            <a:lvl3pPr indent="-342900" lvl="2" marL="1371600" algn="l">
              <a:lnSpc>
                <a:spcPct val="115000"/>
              </a:lnSpc>
              <a:spcBef>
                <a:spcPts val="400"/>
              </a:spcBef>
              <a:spcAft>
                <a:spcPts val="0"/>
              </a:spcAft>
              <a:buSzPts val="1800"/>
              <a:buChar char="▫"/>
              <a:defRPr sz="2000"/>
            </a:lvl3pPr>
            <a:lvl4pPr indent="-342900" lvl="3" marL="1828800" algn="l">
              <a:lnSpc>
                <a:spcPct val="115000"/>
              </a:lnSpc>
              <a:spcBef>
                <a:spcPts val="360"/>
              </a:spcBef>
              <a:spcAft>
                <a:spcPts val="0"/>
              </a:spcAft>
              <a:buSzPts val="1800"/>
              <a:buChar char="▫"/>
              <a:defRPr sz="1800"/>
            </a:lvl4pPr>
            <a:lvl5pPr indent="-342900" lvl="4" marL="2286000" algn="l">
              <a:lnSpc>
                <a:spcPct val="115000"/>
              </a:lnSpc>
              <a:spcBef>
                <a:spcPts val="360"/>
              </a:spcBef>
              <a:spcAft>
                <a:spcPts val="0"/>
              </a:spcAft>
              <a:buSzPts val="1800"/>
              <a:buChar char="▫"/>
              <a:defRPr sz="1800"/>
            </a:lvl5pPr>
            <a:lvl6pPr indent="-342900" lvl="5" marL="2743200" algn="l">
              <a:lnSpc>
                <a:spcPct val="115000"/>
              </a:lnSpc>
              <a:spcBef>
                <a:spcPts val="360"/>
              </a:spcBef>
              <a:spcAft>
                <a:spcPts val="0"/>
              </a:spcAft>
              <a:buSzPts val="1800"/>
              <a:buChar char="▫"/>
              <a:defRPr sz="1800"/>
            </a:lvl6pPr>
            <a:lvl7pPr indent="-342900" lvl="6" marL="3200400" algn="l">
              <a:lnSpc>
                <a:spcPct val="115000"/>
              </a:lnSpc>
              <a:spcBef>
                <a:spcPts val="360"/>
              </a:spcBef>
              <a:spcAft>
                <a:spcPts val="0"/>
              </a:spcAft>
              <a:buSzPts val="1800"/>
              <a:buChar char="▫"/>
              <a:defRPr sz="1800"/>
            </a:lvl7pPr>
            <a:lvl8pPr indent="-342900" lvl="7" marL="3657600" algn="l">
              <a:lnSpc>
                <a:spcPct val="115000"/>
              </a:lnSpc>
              <a:spcBef>
                <a:spcPts val="360"/>
              </a:spcBef>
              <a:spcAft>
                <a:spcPts val="0"/>
              </a:spcAft>
              <a:buSzPts val="1800"/>
              <a:buChar char="▫"/>
              <a:defRPr sz="1800"/>
            </a:lvl8pPr>
            <a:lvl9pPr indent="-342900" lvl="8" marL="4114800" algn="l">
              <a:lnSpc>
                <a:spcPct val="115000"/>
              </a:lnSpc>
              <a:spcBef>
                <a:spcPts val="360"/>
              </a:spcBef>
              <a:spcAft>
                <a:spcPts val="0"/>
              </a:spcAft>
              <a:buSzPts val="1800"/>
              <a:buChar char="▫"/>
              <a:defRPr sz="1800"/>
            </a:lvl9pPr>
          </a:lstStyle>
          <a:p/>
        </p:txBody>
      </p:sp>
      <p:sp>
        <p:nvSpPr>
          <p:cNvPr id="674" name="Google Shape;674;g38061934c88_0_2253"/>
          <p:cNvSpPr txBox="1"/>
          <p:nvPr>
            <p:ph idx="2" type="body"/>
          </p:nvPr>
        </p:nvSpPr>
        <p:spPr>
          <a:xfrm>
            <a:off x="4648200" y="1255014"/>
            <a:ext cx="4038600" cy="3538800"/>
          </a:xfrm>
          <a:prstGeom prst="rect">
            <a:avLst/>
          </a:prstGeom>
          <a:noFill/>
          <a:ln>
            <a:noFill/>
          </a:ln>
        </p:spPr>
        <p:txBody>
          <a:bodyPr anchorCtr="0" anchor="t" bIns="45700" lIns="91425" spcFirstLastPara="1" rIns="91425" wrap="square" tIns="45700">
            <a:normAutofit/>
          </a:bodyPr>
          <a:lstStyle>
            <a:lvl1pPr indent="-379730" lvl="0" marL="457200" algn="l">
              <a:lnSpc>
                <a:spcPct val="115000"/>
              </a:lnSpc>
              <a:spcBef>
                <a:spcPts val="560"/>
              </a:spcBef>
              <a:spcAft>
                <a:spcPts val="0"/>
              </a:spcAft>
              <a:buSzPts val="2380"/>
              <a:buChar char="▫"/>
              <a:defRPr sz="2800"/>
            </a:lvl1pPr>
            <a:lvl2pPr indent="-358140" lvl="1" marL="914400" algn="l">
              <a:lnSpc>
                <a:spcPct val="115000"/>
              </a:lnSpc>
              <a:spcBef>
                <a:spcPts val="480"/>
              </a:spcBef>
              <a:spcAft>
                <a:spcPts val="0"/>
              </a:spcAft>
              <a:buSzPts val="2040"/>
              <a:buChar char="▫"/>
              <a:defRPr sz="2400"/>
            </a:lvl2pPr>
            <a:lvl3pPr indent="-342900" lvl="2" marL="1371600" algn="l">
              <a:lnSpc>
                <a:spcPct val="115000"/>
              </a:lnSpc>
              <a:spcBef>
                <a:spcPts val="400"/>
              </a:spcBef>
              <a:spcAft>
                <a:spcPts val="0"/>
              </a:spcAft>
              <a:buSzPts val="1800"/>
              <a:buChar char="▫"/>
              <a:defRPr sz="2000"/>
            </a:lvl3pPr>
            <a:lvl4pPr indent="-342900" lvl="3" marL="1828800" algn="l">
              <a:lnSpc>
                <a:spcPct val="115000"/>
              </a:lnSpc>
              <a:spcBef>
                <a:spcPts val="360"/>
              </a:spcBef>
              <a:spcAft>
                <a:spcPts val="0"/>
              </a:spcAft>
              <a:buSzPts val="1800"/>
              <a:buChar char="▫"/>
              <a:defRPr sz="1800"/>
            </a:lvl4pPr>
            <a:lvl5pPr indent="-342900" lvl="4" marL="2286000" algn="l">
              <a:lnSpc>
                <a:spcPct val="115000"/>
              </a:lnSpc>
              <a:spcBef>
                <a:spcPts val="360"/>
              </a:spcBef>
              <a:spcAft>
                <a:spcPts val="0"/>
              </a:spcAft>
              <a:buSzPts val="1800"/>
              <a:buChar char="▫"/>
              <a:defRPr sz="1800"/>
            </a:lvl5pPr>
            <a:lvl6pPr indent="-342900" lvl="5" marL="2743200" algn="l">
              <a:lnSpc>
                <a:spcPct val="115000"/>
              </a:lnSpc>
              <a:spcBef>
                <a:spcPts val="360"/>
              </a:spcBef>
              <a:spcAft>
                <a:spcPts val="0"/>
              </a:spcAft>
              <a:buSzPts val="1800"/>
              <a:buChar char="▫"/>
              <a:defRPr sz="1800"/>
            </a:lvl6pPr>
            <a:lvl7pPr indent="-342900" lvl="6" marL="3200400" algn="l">
              <a:lnSpc>
                <a:spcPct val="115000"/>
              </a:lnSpc>
              <a:spcBef>
                <a:spcPts val="360"/>
              </a:spcBef>
              <a:spcAft>
                <a:spcPts val="0"/>
              </a:spcAft>
              <a:buSzPts val="1800"/>
              <a:buChar char="▫"/>
              <a:defRPr sz="1800"/>
            </a:lvl7pPr>
            <a:lvl8pPr indent="-342900" lvl="7" marL="3657600" algn="l">
              <a:lnSpc>
                <a:spcPct val="115000"/>
              </a:lnSpc>
              <a:spcBef>
                <a:spcPts val="360"/>
              </a:spcBef>
              <a:spcAft>
                <a:spcPts val="0"/>
              </a:spcAft>
              <a:buSzPts val="1800"/>
              <a:buChar char="▫"/>
              <a:defRPr sz="1800"/>
            </a:lvl8pPr>
            <a:lvl9pPr indent="-342900" lvl="8" marL="4114800" algn="l">
              <a:lnSpc>
                <a:spcPct val="115000"/>
              </a:lnSpc>
              <a:spcBef>
                <a:spcPts val="360"/>
              </a:spcBef>
              <a:spcAft>
                <a:spcPts val="0"/>
              </a:spcAft>
              <a:buSzPts val="1800"/>
              <a:buChar char="▫"/>
              <a:defRPr sz="1800"/>
            </a:lvl9pPr>
          </a:lstStyle>
          <a:p/>
        </p:txBody>
      </p:sp>
      <p:sp>
        <p:nvSpPr>
          <p:cNvPr id="675" name="Google Shape;675;g38061934c88_0_2253"/>
          <p:cNvSpPr txBox="1"/>
          <p:nvPr>
            <p:ph idx="10" type="dt"/>
          </p:nvPr>
        </p:nvSpPr>
        <p:spPr>
          <a:xfrm>
            <a:off x="457200" y="13716"/>
            <a:ext cx="2895600" cy="246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676" name="Google Shape;676;g38061934c88_0_2253"/>
          <p:cNvSpPr txBox="1"/>
          <p:nvPr>
            <p:ph idx="11" type="ftr"/>
          </p:nvPr>
        </p:nvSpPr>
        <p:spPr>
          <a:xfrm>
            <a:off x="3429000" y="13716"/>
            <a:ext cx="4114800" cy="2469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677" name="Google Shape;677;g38061934c88_0_2253"/>
          <p:cNvSpPr txBox="1"/>
          <p:nvPr>
            <p:ph idx="12" type="sldNum"/>
          </p:nvPr>
        </p:nvSpPr>
        <p:spPr>
          <a:xfrm>
            <a:off x="7620000" y="13716"/>
            <a:ext cx="1066800" cy="2469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type="txAndObj">
  <p:cSld name="TEXT_AND_OBJECT">
    <p:spTree>
      <p:nvGrpSpPr>
        <p:cNvPr id="678" name="Shape 678"/>
        <p:cNvGrpSpPr/>
        <p:nvPr/>
      </p:nvGrpSpPr>
      <p:grpSpPr>
        <a:xfrm>
          <a:off x="0" y="0"/>
          <a:ext cx="0" cy="0"/>
          <a:chOff x="0" y="0"/>
          <a:chExt cx="0" cy="0"/>
        </a:xfrm>
      </p:grpSpPr>
      <p:sp>
        <p:nvSpPr>
          <p:cNvPr id="679" name="Google Shape;679;g38061934c88_0_2260"/>
          <p:cNvSpPr txBox="1"/>
          <p:nvPr>
            <p:ph type="title"/>
          </p:nvPr>
        </p:nvSpPr>
        <p:spPr>
          <a:xfrm>
            <a:off x="195263" y="171450"/>
            <a:ext cx="8015400" cy="6858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2"/>
              </a:buClr>
              <a:buSzPts val="18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680" name="Google Shape;680;g38061934c88_0_2260"/>
          <p:cNvSpPr txBox="1"/>
          <p:nvPr>
            <p:ph idx="1" type="body"/>
          </p:nvPr>
        </p:nvSpPr>
        <p:spPr>
          <a:xfrm>
            <a:off x="609600" y="1200150"/>
            <a:ext cx="3886200" cy="3314700"/>
          </a:xfrm>
          <a:prstGeom prst="rect">
            <a:avLst/>
          </a:prstGeom>
          <a:noFill/>
          <a:ln>
            <a:noFill/>
          </a:ln>
        </p:spPr>
        <p:txBody>
          <a:bodyPr anchorCtr="0" anchor="t" bIns="45700" lIns="91425" spcFirstLastPara="1" rIns="91425" wrap="square" tIns="45700">
            <a:normAutofit/>
          </a:bodyPr>
          <a:lstStyle>
            <a:lvl1pPr indent="-325755" lvl="0" marL="457200" algn="l">
              <a:lnSpc>
                <a:spcPct val="115000"/>
              </a:lnSpc>
              <a:spcBef>
                <a:spcPts val="360"/>
              </a:spcBef>
              <a:spcAft>
                <a:spcPts val="0"/>
              </a:spcAft>
              <a:buSzPts val="1530"/>
              <a:buChar char="▫"/>
              <a:defRPr/>
            </a:lvl1pPr>
            <a:lvl2pPr indent="-325755" lvl="1" marL="914400" algn="l">
              <a:lnSpc>
                <a:spcPct val="115000"/>
              </a:lnSpc>
              <a:spcBef>
                <a:spcPts val="360"/>
              </a:spcBef>
              <a:spcAft>
                <a:spcPts val="0"/>
              </a:spcAft>
              <a:buSzPts val="1530"/>
              <a:buChar char="▫"/>
              <a:defRPr/>
            </a:lvl2pPr>
            <a:lvl3pPr indent="-331469" lvl="2" marL="1371600" algn="l">
              <a:lnSpc>
                <a:spcPct val="115000"/>
              </a:lnSpc>
              <a:spcBef>
                <a:spcPts val="360"/>
              </a:spcBef>
              <a:spcAft>
                <a:spcPts val="0"/>
              </a:spcAft>
              <a:buSzPts val="1620"/>
              <a:buChar char="▫"/>
              <a:defRPr/>
            </a:lvl3pPr>
            <a:lvl4pPr indent="-342900" lvl="3" marL="1828800" algn="l">
              <a:lnSpc>
                <a:spcPct val="115000"/>
              </a:lnSpc>
              <a:spcBef>
                <a:spcPts val="360"/>
              </a:spcBef>
              <a:spcAft>
                <a:spcPts val="0"/>
              </a:spcAft>
              <a:buSzPts val="1800"/>
              <a:buChar char="▫"/>
              <a:defRPr/>
            </a:lvl4pPr>
            <a:lvl5pPr indent="-342900" lvl="4" marL="2286000" algn="l">
              <a:lnSpc>
                <a:spcPct val="115000"/>
              </a:lnSpc>
              <a:spcBef>
                <a:spcPts val="360"/>
              </a:spcBef>
              <a:spcAft>
                <a:spcPts val="0"/>
              </a:spcAft>
              <a:buSzPts val="1800"/>
              <a:buChar char="▫"/>
              <a:defRPr/>
            </a:lvl5pPr>
            <a:lvl6pPr indent="-342900" lvl="5" marL="2743200" algn="l">
              <a:lnSpc>
                <a:spcPct val="115000"/>
              </a:lnSpc>
              <a:spcBef>
                <a:spcPts val="360"/>
              </a:spcBef>
              <a:spcAft>
                <a:spcPts val="0"/>
              </a:spcAft>
              <a:buSzPts val="1800"/>
              <a:buChar char="▫"/>
              <a:defRPr/>
            </a:lvl6pPr>
            <a:lvl7pPr indent="-342900" lvl="6" marL="3200400" algn="l">
              <a:lnSpc>
                <a:spcPct val="115000"/>
              </a:lnSpc>
              <a:spcBef>
                <a:spcPts val="360"/>
              </a:spcBef>
              <a:spcAft>
                <a:spcPts val="0"/>
              </a:spcAft>
              <a:buSzPts val="1800"/>
              <a:buChar char="▫"/>
              <a:defRPr/>
            </a:lvl7pPr>
            <a:lvl8pPr indent="-342900" lvl="7" marL="3657600" algn="l">
              <a:lnSpc>
                <a:spcPct val="115000"/>
              </a:lnSpc>
              <a:spcBef>
                <a:spcPts val="360"/>
              </a:spcBef>
              <a:spcAft>
                <a:spcPts val="0"/>
              </a:spcAft>
              <a:buSzPts val="1800"/>
              <a:buChar char="▫"/>
              <a:defRPr/>
            </a:lvl8pPr>
            <a:lvl9pPr indent="-342900" lvl="8" marL="4114800" algn="l">
              <a:lnSpc>
                <a:spcPct val="115000"/>
              </a:lnSpc>
              <a:spcBef>
                <a:spcPts val="360"/>
              </a:spcBef>
              <a:spcAft>
                <a:spcPts val="0"/>
              </a:spcAft>
              <a:buSzPts val="1800"/>
              <a:buChar char="▫"/>
              <a:defRPr/>
            </a:lvl9pPr>
          </a:lstStyle>
          <a:p/>
        </p:txBody>
      </p:sp>
      <p:sp>
        <p:nvSpPr>
          <p:cNvPr id="681" name="Google Shape;681;g38061934c88_0_2260"/>
          <p:cNvSpPr txBox="1"/>
          <p:nvPr>
            <p:ph idx="2" type="body"/>
          </p:nvPr>
        </p:nvSpPr>
        <p:spPr>
          <a:xfrm>
            <a:off x="4648200" y="1200150"/>
            <a:ext cx="3886200" cy="3314700"/>
          </a:xfrm>
          <a:prstGeom prst="rect">
            <a:avLst/>
          </a:prstGeom>
          <a:noFill/>
          <a:ln>
            <a:noFill/>
          </a:ln>
        </p:spPr>
        <p:txBody>
          <a:bodyPr anchorCtr="0" anchor="t" bIns="45700" lIns="91425" spcFirstLastPara="1" rIns="91425" wrap="square" tIns="45700">
            <a:normAutofit/>
          </a:bodyPr>
          <a:lstStyle>
            <a:lvl1pPr indent="-325755" lvl="0" marL="457200" algn="l">
              <a:lnSpc>
                <a:spcPct val="115000"/>
              </a:lnSpc>
              <a:spcBef>
                <a:spcPts val="360"/>
              </a:spcBef>
              <a:spcAft>
                <a:spcPts val="0"/>
              </a:spcAft>
              <a:buSzPts val="1530"/>
              <a:buChar char="▫"/>
              <a:defRPr/>
            </a:lvl1pPr>
            <a:lvl2pPr indent="-325755" lvl="1" marL="914400" algn="l">
              <a:lnSpc>
                <a:spcPct val="115000"/>
              </a:lnSpc>
              <a:spcBef>
                <a:spcPts val="360"/>
              </a:spcBef>
              <a:spcAft>
                <a:spcPts val="0"/>
              </a:spcAft>
              <a:buSzPts val="1530"/>
              <a:buChar char="▫"/>
              <a:defRPr/>
            </a:lvl2pPr>
            <a:lvl3pPr indent="-331469" lvl="2" marL="1371600" algn="l">
              <a:lnSpc>
                <a:spcPct val="115000"/>
              </a:lnSpc>
              <a:spcBef>
                <a:spcPts val="360"/>
              </a:spcBef>
              <a:spcAft>
                <a:spcPts val="0"/>
              </a:spcAft>
              <a:buSzPts val="1620"/>
              <a:buChar char="▫"/>
              <a:defRPr/>
            </a:lvl3pPr>
            <a:lvl4pPr indent="-342900" lvl="3" marL="1828800" algn="l">
              <a:lnSpc>
                <a:spcPct val="115000"/>
              </a:lnSpc>
              <a:spcBef>
                <a:spcPts val="360"/>
              </a:spcBef>
              <a:spcAft>
                <a:spcPts val="0"/>
              </a:spcAft>
              <a:buSzPts val="1800"/>
              <a:buChar char="▫"/>
              <a:defRPr/>
            </a:lvl4pPr>
            <a:lvl5pPr indent="-342900" lvl="4" marL="2286000" algn="l">
              <a:lnSpc>
                <a:spcPct val="115000"/>
              </a:lnSpc>
              <a:spcBef>
                <a:spcPts val="360"/>
              </a:spcBef>
              <a:spcAft>
                <a:spcPts val="0"/>
              </a:spcAft>
              <a:buSzPts val="1800"/>
              <a:buChar char="▫"/>
              <a:defRPr/>
            </a:lvl5pPr>
            <a:lvl6pPr indent="-342900" lvl="5" marL="2743200" algn="l">
              <a:lnSpc>
                <a:spcPct val="115000"/>
              </a:lnSpc>
              <a:spcBef>
                <a:spcPts val="360"/>
              </a:spcBef>
              <a:spcAft>
                <a:spcPts val="0"/>
              </a:spcAft>
              <a:buSzPts val="1800"/>
              <a:buChar char="▫"/>
              <a:defRPr/>
            </a:lvl6pPr>
            <a:lvl7pPr indent="-342900" lvl="6" marL="3200400" algn="l">
              <a:lnSpc>
                <a:spcPct val="115000"/>
              </a:lnSpc>
              <a:spcBef>
                <a:spcPts val="360"/>
              </a:spcBef>
              <a:spcAft>
                <a:spcPts val="0"/>
              </a:spcAft>
              <a:buSzPts val="1800"/>
              <a:buChar char="▫"/>
              <a:defRPr/>
            </a:lvl7pPr>
            <a:lvl8pPr indent="-342900" lvl="7" marL="3657600" algn="l">
              <a:lnSpc>
                <a:spcPct val="115000"/>
              </a:lnSpc>
              <a:spcBef>
                <a:spcPts val="360"/>
              </a:spcBef>
              <a:spcAft>
                <a:spcPts val="0"/>
              </a:spcAft>
              <a:buSzPts val="1800"/>
              <a:buChar char="▫"/>
              <a:defRPr/>
            </a:lvl8pPr>
            <a:lvl9pPr indent="-342900" lvl="8" marL="4114800" algn="l">
              <a:lnSpc>
                <a:spcPct val="115000"/>
              </a:lnSpc>
              <a:spcBef>
                <a:spcPts val="360"/>
              </a:spcBef>
              <a:spcAft>
                <a:spcPts val="0"/>
              </a:spcAft>
              <a:buSzPts val="1800"/>
              <a:buChar char="▫"/>
              <a:defRPr/>
            </a:lvl9pPr>
          </a:lstStyle>
          <a:p/>
        </p:txBody>
      </p:sp>
      <p:sp>
        <p:nvSpPr>
          <p:cNvPr id="682" name="Google Shape;682;g38061934c88_0_2260"/>
          <p:cNvSpPr txBox="1"/>
          <p:nvPr>
            <p:ph idx="10" type="dt"/>
          </p:nvPr>
        </p:nvSpPr>
        <p:spPr>
          <a:xfrm>
            <a:off x="457200" y="4686300"/>
            <a:ext cx="2133600" cy="342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683" name="Google Shape;683;g38061934c88_0_2260"/>
          <p:cNvSpPr txBox="1"/>
          <p:nvPr>
            <p:ph idx="11" type="ftr"/>
          </p:nvPr>
        </p:nvSpPr>
        <p:spPr>
          <a:xfrm>
            <a:off x="3124200" y="4686300"/>
            <a:ext cx="2895600" cy="3429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684" name="Google Shape;684;g38061934c88_0_2260"/>
          <p:cNvSpPr txBox="1"/>
          <p:nvPr>
            <p:ph idx="12" type="sldNum"/>
          </p:nvPr>
        </p:nvSpPr>
        <p:spPr>
          <a:xfrm>
            <a:off x="6553200" y="4686300"/>
            <a:ext cx="2133600" cy="3429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685" name="Shape 685"/>
        <p:cNvGrpSpPr/>
        <p:nvPr/>
      </p:nvGrpSpPr>
      <p:grpSpPr>
        <a:xfrm>
          <a:off x="0" y="0"/>
          <a:ext cx="0" cy="0"/>
          <a:chOff x="0" y="0"/>
          <a:chExt cx="0" cy="0"/>
        </a:xfrm>
      </p:grpSpPr>
      <p:cxnSp>
        <p:nvCxnSpPr>
          <p:cNvPr id="686" name="Google Shape;686;g38061934c88_0_226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687" name="Google Shape;687;g38061934c88_0_2267"/>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90000"/>
              </a:lnSpc>
              <a:spcBef>
                <a:spcPts val="0"/>
              </a:spcBef>
              <a:spcAft>
                <a:spcPts val="0"/>
              </a:spcAft>
              <a:buSzPts val="2400"/>
              <a:buNone/>
              <a:defRPr sz="2400"/>
            </a:lvl2pPr>
            <a:lvl3pPr lvl="2" algn="l">
              <a:lnSpc>
                <a:spcPct val="90000"/>
              </a:lnSpc>
              <a:spcBef>
                <a:spcPts val="0"/>
              </a:spcBef>
              <a:spcAft>
                <a:spcPts val="0"/>
              </a:spcAft>
              <a:buSzPts val="2400"/>
              <a:buNone/>
              <a:defRPr sz="2400"/>
            </a:lvl3pPr>
            <a:lvl4pPr lvl="3" algn="l">
              <a:lnSpc>
                <a:spcPct val="90000"/>
              </a:lnSpc>
              <a:spcBef>
                <a:spcPts val="0"/>
              </a:spcBef>
              <a:spcAft>
                <a:spcPts val="0"/>
              </a:spcAft>
              <a:buSzPts val="2400"/>
              <a:buNone/>
              <a:defRPr sz="2400"/>
            </a:lvl4pPr>
            <a:lvl5pPr lvl="4" algn="l">
              <a:lnSpc>
                <a:spcPct val="90000"/>
              </a:lnSpc>
              <a:spcBef>
                <a:spcPts val="0"/>
              </a:spcBef>
              <a:spcAft>
                <a:spcPts val="0"/>
              </a:spcAft>
              <a:buSzPts val="2400"/>
              <a:buNone/>
              <a:defRPr sz="2400"/>
            </a:lvl5pPr>
            <a:lvl6pPr lvl="5" algn="l">
              <a:lnSpc>
                <a:spcPct val="90000"/>
              </a:lnSpc>
              <a:spcBef>
                <a:spcPts val="0"/>
              </a:spcBef>
              <a:spcAft>
                <a:spcPts val="0"/>
              </a:spcAft>
              <a:buSzPts val="2400"/>
              <a:buNone/>
              <a:defRPr sz="2400"/>
            </a:lvl6pPr>
            <a:lvl7pPr lvl="6" algn="l">
              <a:lnSpc>
                <a:spcPct val="90000"/>
              </a:lnSpc>
              <a:spcBef>
                <a:spcPts val="0"/>
              </a:spcBef>
              <a:spcAft>
                <a:spcPts val="0"/>
              </a:spcAft>
              <a:buSzPts val="2400"/>
              <a:buNone/>
              <a:defRPr sz="2400"/>
            </a:lvl7pPr>
            <a:lvl8pPr lvl="7" algn="l">
              <a:lnSpc>
                <a:spcPct val="90000"/>
              </a:lnSpc>
              <a:spcBef>
                <a:spcPts val="0"/>
              </a:spcBef>
              <a:spcAft>
                <a:spcPts val="0"/>
              </a:spcAft>
              <a:buSzPts val="2400"/>
              <a:buNone/>
              <a:defRPr sz="2400"/>
            </a:lvl8pPr>
            <a:lvl9pPr lvl="8" algn="l">
              <a:lnSpc>
                <a:spcPct val="90000"/>
              </a:lnSpc>
              <a:spcBef>
                <a:spcPts val="0"/>
              </a:spcBef>
              <a:spcAft>
                <a:spcPts val="0"/>
              </a:spcAft>
              <a:buSzPts val="2400"/>
              <a:buNone/>
              <a:defRPr sz="2400"/>
            </a:lvl9pPr>
          </a:lstStyle>
          <a:p/>
        </p:txBody>
      </p:sp>
      <p:sp>
        <p:nvSpPr>
          <p:cNvPr id="688" name="Google Shape;688;g38061934c88_0_2267"/>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689" name="Google Shape;689;g38061934c88_0_226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690" name="Shape 690"/>
        <p:cNvGrpSpPr/>
        <p:nvPr/>
      </p:nvGrpSpPr>
      <p:grpSpPr>
        <a:xfrm>
          <a:off x="0" y="0"/>
          <a:ext cx="0" cy="0"/>
          <a:chOff x="0" y="0"/>
          <a:chExt cx="0" cy="0"/>
        </a:xfrm>
      </p:grpSpPr>
      <p:sp>
        <p:nvSpPr>
          <p:cNvPr id="691" name="Google Shape;691;g38061934c88_0_2272"/>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2" name="Google Shape;692;g38061934c88_0_2272"/>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3" name="Google Shape;693;g38061934c88_0_2272"/>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4" name="Google Shape;694;g38061934c88_0_2272"/>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5" name="Google Shape;695;g38061934c88_0_2272"/>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696" name="Google Shape;696;g38061934c88_0_2272"/>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697" name="Google Shape;697;g38061934c88_0_227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698" name="Shape 698"/>
        <p:cNvGrpSpPr/>
        <p:nvPr/>
      </p:nvGrpSpPr>
      <p:grpSpPr>
        <a:xfrm>
          <a:off x="0" y="0"/>
          <a:ext cx="0" cy="0"/>
          <a:chOff x="0" y="0"/>
          <a:chExt cx="0" cy="0"/>
        </a:xfrm>
      </p:grpSpPr>
      <p:sp>
        <p:nvSpPr>
          <p:cNvPr id="699" name="Google Shape;699;g38061934c88_0_2280"/>
          <p:cNvSpPr/>
          <p:nvPr/>
        </p:nvSpPr>
        <p:spPr>
          <a:xfrm>
            <a:off x="0" y="1583350"/>
            <a:ext cx="7404300" cy="1739700"/>
          </a:xfrm>
          <a:prstGeom prst="rect">
            <a:avLst/>
          </a:prstGeom>
          <a:solidFill>
            <a:schemeClr val="lt1"/>
          </a:solidFill>
          <a:ln>
            <a:noFill/>
          </a:ln>
          <a:effectLst>
            <a:outerShdw blurRad="271463" rotWithShape="0" algn="bl" dist="66675">
              <a:schemeClr val="dk1">
                <a:alpha val="2745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0" name="Google Shape;700;g38061934c88_0_2280"/>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701" name="Google Shape;701;g38061934c88_0_2280"/>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702" name="Google Shape;702;g38061934c88_0_2280"/>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703" name="Shape 703"/>
        <p:cNvGrpSpPr/>
        <p:nvPr/>
      </p:nvGrpSpPr>
      <p:grpSpPr>
        <a:xfrm>
          <a:off x="0" y="0"/>
          <a:ext cx="0" cy="0"/>
          <a:chOff x="0" y="0"/>
          <a:chExt cx="0" cy="0"/>
        </a:xfrm>
      </p:grpSpPr>
      <p:sp>
        <p:nvSpPr>
          <p:cNvPr id="704" name="Google Shape;704;g38061934c88_0_2285"/>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5" name="Google Shape;705;g38061934c88_0_2285"/>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6" name="Google Shape;706;g38061934c88_0_2285"/>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7" name="Google Shape;707;g38061934c88_0_228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708" name="Google Shape;708;g38061934c88_0_2285"/>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709" name="Google Shape;709;g38061934c88_0_2285"/>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710" name="Shape 710"/>
        <p:cNvGrpSpPr/>
        <p:nvPr/>
      </p:nvGrpSpPr>
      <p:grpSpPr>
        <a:xfrm>
          <a:off x="0" y="0"/>
          <a:ext cx="0" cy="0"/>
          <a:chOff x="0" y="0"/>
          <a:chExt cx="0" cy="0"/>
        </a:xfrm>
      </p:grpSpPr>
      <p:sp>
        <p:nvSpPr>
          <p:cNvPr id="711" name="Google Shape;711;g38061934c88_0_2292"/>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2" name="Google Shape;712;g38061934c88_0_2292"/>
          <p:cNvSpPr/>
          <p:nvPr/>
        </p:nvSpPr>
        <p:spPr>
          <a:xfrm>
            <a:off x="0" y="2946600"/>
            <a:ext cx="6096000" cy="1739700"/>
          </a:xfrm>
          <a:prstGeom prst="rect">
            <a:avLst/>
          </a:prstGeom>
          <a:solidFill>
            <a:schemeClr val="lt1"/>
          </a:solidFill>
          <a:ln>
            <a:noFill/>
          </a:ln>
          <a:effectLst>
            <a:outerShdw blurRad="271463" rotWithShape="0" algn="bl" dist="66675">
              <a:schemeClr val="dk1">
                <a:alpha val="2745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3" name="Google Shape;713;g38061934c88_0_2292"/>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714" name="Shape 714"/>
        <p:cNvGrpSpPr/>
        <p:nvPr/>
      </p:nvGrpSpPr>
      <p:grpSpPr>
        <a:xfrm>
          <a:off x="0" y="0"/>
          <a:ext cx="0" cy="0"/>
          <a:chOff x="0" y="0"/>
          <a:chExt cx="0" cy="0"/>
        </a:xfrm>
      </p:grpSpPr>
      <p:sp>
        <p:nvSpPr>
          <p:cNvPr id="715" name="Google Shape;715;g38061934c88_0_2296"/>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6" name="Google Shape;716;g38061934c88_0_2296"/>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7" name="Google Shape;717;g38061934c88_0_2296"/>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718" name="Google Shape;718;g38061934c88_0_2296"/>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719" name="Google Shape;719;g38061934c88_0_229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720" name="Shape 720"/>
        <p:cNvGrpSpPr/>
        <p:nvPr/>
      </p:nvGrpSpPr>
      <p:grpSpPr>
        <a:xfrm>
          <a:off x="0" y="0"/>
          <a:ext cx="0" cy="0"/>
          <a:chOff x="0" y="0"/>
          <a:chExt cx="0" cy="0"/>
        </a:xfrm>
      </p:grpSpPr>
      <p:sp>
        <p:nvSpPr>
          <p:cNvPr id="721" name="Google Shape;721;g38061934c88_0_2302"/>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2" name="Google Shape;722;g38061934c88_0_2302"/>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723" name="Google Shape;723;g38061934c88_0_2302"/>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4" name="Google Shape;724;g38061934c88_0_2302"/>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725" name="Google Shape;725;g38061934c88_0_2302"/>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726" name="Shape 726"/>
        <p:cNvGrpSpPr/>
        <p:nvPr/>
      </p:nvGrpSpPr>
      <p:grpSpPr>
        <a:xfrm>
          <a:off x="0" y="0"/>
          <a:ext cx="0" cy="0"/>
          <a:chOff x="0" y="0"/>
          <a:chExt cx="0" cy="0"/>
        </a:xfrm>
      </p:grpSpPr>
      <p:sp>
        <p:nvSpPr>
          <p:cNvPr id="727" name="Google Shape;727;g38061934c88_0_2308"/>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8" name="Google Shape;728;g38061934c88_0_2308"/>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9" name="Google Shape;729;g38061934c88_0_2308"/>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730" name="Google Shape;730;g38061934c88_0_2308"/>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731" name="Google Shape;731;g38061934c88_0_2308"/>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732" name="Google Shape;732;g38061934c88_0_230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733" name="Shape 733"/>
        <p:cNvGrpSpPr/>
        <p:nvPr/>
      </p:nvGrpSpPr>
      <p:grpSpPr>
        <a:xfrm>
          <a:off x="0" y="0"/>
          <a:ext cx="0" cy="0"/>
          <a:chOff x="0" y="0"/>
          <a:chExt cx="0" cy="0"/>
        </a:xfrm>
      </p:grpSpPr>
      <p:sp>
        <p:nvSpPr>
          <p:cNvPr id="734" name="Google Shape;734;g38061934c88_0_2315"/>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5" name="Google Shape;735;g38061934c88_0_231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6" name="Google Shape;736;g38061934c88_0_2315"/>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737" name="Google Shape;737;g38061934c88_0_2315"/>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738" name="Google Shape;738;g38061934c88_0_2315"/>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739" name="Google Shape;739;g38061934c88_0_2315"/>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740" name="Google Shape;740;g38061934c88_0_231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41" name="Shape 741"/>
        <p:cNvGrpSpPr/>
        <p:nvPr/>
      </p:nvGrpSpPr>
      <p:grpSpPr>
        <a:xfrm>
          <a:off x="0" y="0"/>
          <a:ext cx="0" cy="0"/>
          <a:chOff x="0" y="0"/>
          <a:chExt cx="0" cy="0"/>
        </a:xfrm>
      </p:grpSpPr>
      <p:sp>
        <p:nvSpPr>
          <p:cNvPr id="742" name="Google Shape;742;g38061934c88_0_2323"/>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3" name="Google Shape;743;g38061934c88_0_2323"/>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744" name="Google Shape;744;g38061934c88_0_232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745" name="Google Shape;745;g38061934c88_0_2323"/>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746" name="Shape 746"/>
        <p:cNvGrpSpPr/>
        <p:nvPr/>
      </p:nvGrpSpPr>
      <p:grpSpPr>
        <a:xfrm>
          <a:off x="0" y="0"/>
          <a:ext cx="0" cy="0"/>
          <a:chOff x="0" y="0"/>
          <a:chExt cx="0" cy="0"/>
        </a:xfrm>
      </p:grpSpPr>
      <p:sp>
        <p:nvSpPr>
          <p:cNvPr id="747" name="Google Shape;747;g38061934c88_0_2328"/>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748" name="Google Shape;748;g38061934c88_0_2328"/>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749" name="Google Shape;749;g38061934c88_0_2328"/>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750" name="Google Shape;750;g38061934c88_0_2328"/>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751" name="Google Shape;751;g38061934c88_0_2328"/>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752" name="Google Shape;752;g38061934c88_0_232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753" name="Shape 753"/>
        <p:cNvGrpSpPr/>
        <p:nvPr/>
      </p:nvGrpSpPr>
      <p:grpSpPr>
        <a:xfrm>
          <a:off x="0" y="0"/>
          <a:ext cx="0" cy="0"/>
          <a:chOff x="0" y="0"/>
          <a:chExt cx="0" cy="0"/>
        </a:xfrm>
      </p:grpSpPr>
      <p:sp>
        <p:nvSpPr>
          <p:cNvPr id="754" name="Google Shape;754;g38061934c88_0_2335"/>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755" name="Google Shape;755;g38061934c88_0_2335"/>
          <p:cNvSpPr txBox="1"/>
          <p:nvPr>
            <p:ph idx="1" type="subTitle"/>
          </p:nvPr>
        </p:nvSpPr>
        <p:spPr>
          <a:xfrm>
            <a:off x="1371600" y="2914650"/>
            <a:ext cx="6400800" cy="13143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756" name="Google Shape;756;g38061934c88_0_2335"/>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757" name="Google Shape;757;g38061934c88_0_2335"/>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758" name="Google Shape;758;g38061934c88_0_2335"/>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759" name="Shape 759"/>
        <p:cNvGrpSpPr/>
        <p:nvPr/>
      </p:nvGrpSpPr>
      <p:grpSpPr>
        <a:xfrm>
          <a:off x="0" y="0"/>
          <a:ext cx="0" cy="0"/>
          <a:chOff x="0" y="0"/>
          <a:chExt cx="0" cy="0"/>
        </a:xfrm>
      </p:grpSpPr>
      <p:sp>
        <p:nvSpPr>
          <p:cNvPr id="760" name="Google Shape;760;g38061934c88_0_2341"/>
          <p:cNvSpPr txBox="1"/>
          <p:nvPr>
            <p:ph type="title"/>
          </p:nvPr>
        </p:nvSpPr>
        <p:spPr>
          <a:xfrm>
            <a:off x="457200" y="208360"/>
            <a:ext cx="8229600" cy="854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2"/>
              </a:buClr>
              <a:buSzPts val="18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761" name="Google Shape;761;g38061934c88_0_2341"/>
          <p:cNvSpPr txBox="1"/>
          <p:nvPr>
            <p:ph idx="1" type="body"/>
          </p:nvPr>
        </p:nvSpPr>
        <p:spPr>
          <a:xfrm>
            <a:off x="457200" y="1200150"/>
            <a:ext cx="4038600" cy="3398100"/>
          </a:xfrm>
          <a:prstGeom prst="rect">
            <a:avLst/>
          </a:prstGeom>
          <a:noFill/>
          <a:ln>
            <a:noFill/>
          </a:ln>
        </p:spPr>
        <p:txBody>
          <a:bodyPr anchorCtr="0" anchor="t" bIns="45700" lIns="91425" spcFirstLastPara="1" rIns="91425" wrap="square" tIns="45700">
            <a:normAutofit/>
          </a:bodyPr>
          <a:lstStyle>
            <a:lvl1pPr indent="-325755" lvl="0" marL="457200" algn="l">
              <a:lnSpc>
                <a:spcPct val="115000"/>
              </a:lnSpc>
              <a:spcBef>
                <a:spcPts val="360"/>
              </a:spcBef>
              <a:spcAft>
                <a:spcPts val="0"/>
              </a:spcAft>
              <a:buSzPts val="1530"/>
              <a:buChar char="▫"/>
              <a:defRPr/>
            </a:lvl1pPr>
            <a:lvl2pPr indent="-325755" lvl="1" marL="914400" algn="l">
              <a:lnSpc>
                <a:spcPct val="115000"/>
              </a:lnSpc>
              <a:spcBef>
                <a:spcPts val="360"/>
              </a:spcBef>
              <a:spcAft>
                <a:spcPts val="0"/>
              </a:spcAft>
              <a:buSzPts val="1530"/>
              <a:buChar char="▫"/>
              <a:defRPr/>
            </a:lvl2pPr>
            <a:lvl3pPr indent="-331469" lvl="2" marL="1371600" algn="l">
              <a:lnSpc>
                <a:spcPct val="115000"/>
              </a:lnSpc>
              <a:spcBef>
                <a:spcPts val="360"/>
              </a:spcBef>
              <a:spcAft>
                <a:spcPts val="0"/>
              </a:spcAft>
              <a:buSzPts val="1620"/>
              <a:buChar char="▫"/>
              <a:defRPr/>
            </a:lvl3pPr>
            <a:lvl4pPr indent="-342900" lvl="3" marL="1828800" algn="l">
              <a:lnSpc>
                <a:spcPct val="115000"/>
              </a:lnSpc>
              <a:spcBef>
                <a:spcPts val="360"/>
              </a:spcBef>
              <a:spcAft>
                <a:spcPts val="0"/>
              </a:spcAft>
              <a:buSzPts val="1800"/>
              <a:buChar char="▫"/>
              <a:defRPr/>
            </a:lvl4pPr>
            <a:lvl5pPr indent="-342900" lvl="4" marL="2286000" algn="l">
              <a:lnSpc>
                <a:spcPct val="115000"/>
              </a:lnSpc>
              <a:spcBef>
                <a:spcPts val="360"/>
              </a:spcBef>
              <a:spcAft>
                <a:spcPts val="0"/>
              </a:spcAft>
              <a:buSzPts val="1800"/>
              <a:buChar char="▫"/>
              <a:defRPr/>
            </a:lvl5pPr>
            <a:lvl6pPr indent="-342900" lvl="5" marL="2743200" algn="l">
              <a:lnSpc>
                <a:spcPct val="115000"/>
              </a:lnSpc>
              <a:spcBef>
                <a:spcPts val="360"/>
              </a:spcBef>
              <a:spcAft>
                <a:spcPts val="0"/>
              </a:spcAft>
              <a:buSzPts val="1800"/>
              <a:buChar char="▫"/>
              <a:defRPr/>
            </a:lvl6pPr>
            <a:lvl7pPr indent="-342900" lvl="6" marL="3200400" algn="l">
              <a:lnSpc>
                <a:spcPct val="115000"/>
              </a:lnSpc>
              <a:spcBef>
                <a:spcPts val="360"/>
              </a:spcBef>
              <a:spcAft>
                <a:spcPts val="0"/>
              </a:spcAft>
              <a:buSzPts val="1800"/>
              <a:buChar char="▫"/>
              <a:defRPr/>
            </a:lvl7pPr>
            <a:lvl8pPr indent="-342900" lvl="7" marL="3657600" algn="l">
              <a:lnSpc>
                <a:spcPct val="115000"/>
              </a:lnSpc>
              <a:spcBef>
                <a:spcPts val="360"/>
              </a:spcBef>
              <a:spcAft>
                <a:spcPts val="0"/>
              </a:spcAft>
              <a:buSzPts val="1800"/>
              <a:buChar char="▫"/>
              <a:defRPr/>
            </a:lvl8pPr>
            <a:lvl9pPr indent="-342900" lvl="8" marL="4114800" algn="l">
              <a:lnSpc>
                <a:spcPct val="115000"/>
              </a:lnSpc>
              <a:spcBef>
                <a:spcPts val="360"/>
              </a:spcBef>
              <a:spcAft>
                <a:spcPts val="0"/>
              </a:spcAft>
              <a:buSzPts val="1800"/>
              <a:buChar char="▫"/>
              <a:defRPr/>
            </a:lvl9pPr>
          </a:lstStyle>
          <a:p/>
        </p:txBody>
      </p:sp>
      <p:sp>
        <p:nvSpPr>
          <p:cNvPr id="762" name="Google Shape;762;g38061934c88_0_2341"/>
          <p:cNvSpPr txBox="1"/>
          <p:nvPr>
            <p:ph idx="2" type="body"/>
          </p:nvPr>
        </p:nvSpPr>
        <p:spPr>
          <a:xfrm>
            <a:off x="4648200" y="1200150"/>
            <a:ext cx="4038600" cy="1641900"/>
          </a:xfrm>
          <a:prstGeom prst="rect">
            <a:avLst/>
          </a:prstGeom>
          <a:noFill/>
          <a:ln>
            <a:noFill/>
          </a:ln>
        </p:spPr>
        <p:txBody>
          <a:bodyPr anchorCtr="0" anchor="t" bIns="45700" lIns="91425" spcFirstLastPara="1" rIns="91425" wrap="square" tIns="45700">
            <a:normAutofit/>
          </a:bodyPr>
          <a:lstStyle>
            <a:lvl1pPr indent="-325755" lvl="0" marL="457200" algn="l">
              <a:lnSpc>
                <a:spcPct val="115000"/>
              </a:lnSpc>
              <a:spcBef>
                <a:spcPts val="360"/>
              </a:spcBef>
              <a:spcAft>
                <a:spcPts val="0"/>
              </a:spcAft>
              <a:buSzPts val="1530"/>
              <a:buChar char="▫"/>
              <a:defRPr/>
            </a:lvl1pPr>
            <a:lvl2pPr indent="-325755" lvl="1" marL="914400" algn="l">
              <a:lnSpc>
                <a:spcPct val="115000"/>
              </a:lnSpc>
              <a:spcBef>
                <a:spcPts val="360"/>
              </a:spcBef>
              <a:spcAft>
                <a:spcPts val="0"/>
              </a:spcAft>
              <a:buSzPts val="1530"/>
              <a:buChar char="▫"/>
              <a:defRPr/>
            </a:lvl2pPr>
            <a:lvl3pPr indent="-331469" lvl="2" marL="1371600" algn="l">
              <a:lnSpc>
                <a:spcPct val="115000"/>
              </a:lnSpc>
              <a:spcBef>
                <a:spcPts val="360"/>
              </a:spcBef>
              <a:spcAft>
                <a:spcPts val="0"/>
              </a:spcAft>
              <a:buSzPts val="1620"/>
              <a:buChar char="▫"/>
              <a:defRPr/>
            </a:lvl3pPr>
            <a:lvl4pPr indent="-342900" lvl="3" marL="1828800" algn="l">
              <a:lnSpc>
                <a:spcPct val="115000"/>
              </a:lnSpc>
              <a:spcBef>
                <a:spcPts val="360"/>
              </a:spcBef>
              <a:spcAft>
                <a:spcPts val="0"/>
              </a:spcAft>
              <a:buSzPts val="1800"/>
              <a:buChar char="▫"/>
              <a:defRPr/>
            </a:lvl4pPr>
            <a:lvl5pPr indent="-342900" lvl="4" marL="2286000" algn="l">
              <a:lnSpc>
                <a:spcPct val="115000"/>
              </a:lnSpc>
              <a:spcBef>
                <a:spcPts val="360"/>
              </a:spcBef>
              <a:spcAft>
                <a:spcPts val="0"/>
              </a:spcAft>
              <a:buSzPts val="1800"/>
              <a:buChar char="▫"/>
              <a:defRPr/>
            </a:lvl5pPr>
            <a:lvl6pPr indent="-342900" lvl="5" marL="2743200" algn="l">
              <a:lnSpc>
                <a:spcPct val="115000"/>
              </a:lnSpc>
              <a:spcBef>
                <a:spcPts val="360"/>
              </a:spcBef>
              <a:spcAft>
                <a:spcPts val="0"/>
              </a:spcAft>
              <a:buSzPts val="1800"/>
              <a:buChar char="▫"/>
              <a:defRPr/>
            </a:lvl6pPr>
            <a:lvl7pPr indent="-342900" lvl="6" marL="3200400" algn="l">
              <a:lnSpc>
                <a:spcPct val="115000"/>
              </a:lnSpc>
              <a:spcBef>
                <a:spcPts val="360"/>
              </a:spcBef>
              <a:spcAft>
                <a:spcPts val="0"/>
              </a:spcAft>
              <a:buSzPts val="1800"/>
              <a:buChar char="▫"/>
              <a:defRPr/>
            </a:lvl7pPr>
            <a:lvl8pPr indent="-342900" lvl="7" marL="3657600" algn="l">
              <a:lnSpc>
                <a:spcPct val="115000"/>
              </a:lnSpc>
              <a:spcBef>
                <a:spcPts val="360"/>
              </a:spcBef>
              <a:spcAft>
                <a:spcPts val="0"/>
              </a:spcAft>
              <a:buSzPts val="1800"/>
              <a:buChar char="▫"/>
              <a:defRPr/>
            </a:lvl8pPr>
            <a:lvl9pPr indent="-342900" lvl="8" marL="4114800" algn="l">
              <a:lnSpc>
                <a:spcPct val="115000"/>
              </a:lnSpc>
              <a:spcBef>
                <a:spcPts val="360"/>
              </a:spcBef>
              <a:spcAft>
                <a:spcPts val="0"/>
              </a:spcAft>
              <a:buSzPts val="1800"/>
              <a:buChar char="▫"/>
              <a:defRPr/>
            </a:lvl9pPr>
          </a:lstStyle>
          <a:p/>
        </p:txBody>
      </p:sp>
      <p:sp>
        <p:nvSpPr>
          <p:cNvPr id="763" name="Google Shape;763;g38061934c88_0_2341"/>
          <p:cNvSpPr txBox="1"/>
          <p:nvPr>
            <p:ph idx="3" type="body"/>
          </p:nvPr>
        </p:nvSpPr>
        <p:spPr>
          <a:xfrm>
            <a:off x="4648200" y="2956322"/>
            <a:ext cx="4038600" cy="1641900"/>
          </a:xfrm>
          <a:prstGeom prst="rect">
            <a:avLst/>
          </a:prstGeom>
          <a:noFill/>
          <a:ln>
            <a:noFill/>
          </a:ln>
        </p:spPr>
        <p:txBody>
          <a:bodyPr anchorCtr="0" anchor="t" bIns="45700" lIns="91425" spcFirstLastPara="1" rIns="91425" wrap="square" tIns="45700">
            <a:normAutofit/>
          </a:bodyPr>
          <a:lstStyle>
            <a:lvl1pPr indent="-325755" lvl="0" marL="457200" algn="l">
              <a:lnSpc>
                <a:spcPct val="115000"/>
              </a:lnSpc>
              <a:spcBef>
                <a:spcPts val="360"/>
              </a:spcBef>
              <a:spcAft>
                <a:spcPts val="0"/>
              </a:spcAft>
              <a:buSzPts val="1530"/>
              <a:buChar char="▫"/>
              <a:defRPr/>
            </a:lvl1pPr>
            <a:lvl2pPr indent="-325755" lvl="1" marL="914400" algn="l">
              <a:lnSpc>
                <a:spcPct val="115000"/>
              </a:lnSpc>
              <a:spcBef>
                <a:spcPts val="360"/>
              </a:spcBef>
              <a:spcAft>
                <a:spcPts val="0"/>
              </a:spcAft>
              <a:buSzPts val="1530"/>
              <a:buChar char="▫"/>
              <a:defRPr/>
            </a:lvl2pPr>
            <a:lvl3pPr indent="-331469" lvl="2" marL="1371600" algn="l">
              <a:lnSpc>
                <a:spcPct val="115000"/>
              </a:lnSpc>
              <a:spcBef>
                <a:spcPts val="360"/>
              </a:spcBef>
              <a:spcAft>
                <a:spcPts val="0"/>
              </a:spcAft>
              <a:buSzPts val="1620"/>
              <a:buChar char="▫"/>
              <a:defRPr/>
            </a:lvl3pPr>
            <a:lvl4pPr indent="-342900" lvl="3" marL="1828800" algn="l">
              <a:lnSpc>
                <a:spcPct val="115000"/>
              </a:lnSpc>
              <a:spcBef>
                <a:spcPts val="360"/>
              </a:spcBef>
              <a:spcAft>
                <a:spcPts val="0"/>
              </a:spcAft>
              <a:buSzPts val="1800"/>
              <a:buChar char="▫"/>
              <a:defRPr/>
            </a:lvl4pPr>
            <a:lvl5pPr indent="-342900" lvl="4" marL="2286000" algn="l">
              <a:lnSpc>
                <a:spcPct val="115000"/>
              </a:lnSpc>
              <a:spcBef>
                <a:spcPts val="360"/>
              </a:spcBef>
              <a:spcAft>
                <a:spcPts val="0"/>
              </a:spcAft>
              <a:buSzPts val="1800"/>
              <a:buChar char="▫"/>
              <a:defRPr/>
            </a:lvl5pPr>
            <a:lvl6pPr indent="-342900" lvl="5" marL="2743200" algn="l">
              <a:lnSpc>
                <a:spcPct val="115000"/>
              </a:lnSpc>
              <a:spcBef>
                <a:spcPts val="360"/>
              </a:spcBef>
              <a:spcAft>
                <a:spcPts val="0"/>
              </a:spcAft>
              <a:buSzPts val="1800"/>
              <a:buChar char="▫"/>
              <a:defRPr/>
            </a:lvl6pPr>
            <a:lvl7pPr indent="-342900" lvl="6" marL="3200400" algn="l">
              <a:lnSpc>
                <a:spcPct val="115000"/>
              </a:lnSpc>
              <a:spcBef>
                <a:spcPts val="360"/>
              </a:spcBef>
              <a:spcAft>
                <a:spcPts val="0"/>
              </a:spcAft>
              <a:buSzPts val="1800"/>
              <a:buChar char="▫"/>
              <a:defRPr/>
            </a:lvl7pPr>
            <a:lvl8pPr indent="-342900" lvl="7" marL="3657600" algn="l">
              <a:lnSpc>
                <a:spcPct val="115000"/>
              </a:lnSpc>
              <a:spcBef>
                <a:spcPts val="360"/>
              </a:spcBef>
              <a:spcAft>
                <a:spcPts val="0"/>
              </a:spcAft>
              <a:buSzPts val="1800"/>
              <a:buChar char="▫"/>
              <a:defRPr/>
            </a:lvl8pPr>
            <a:lvl9pPr indent="-342900" lvl="8" marL="4114800" algn="l">
              <a:lnSpc>
                <a:spcPct val="115000"/>
              </a:lnSpc>
              <a:spcBef>
                <a:spcPts val="360"/>
              </a:spcBef>
              <a:spcAft>
                <a:spcPts val="0"/>
              </a:spcAft>
              <a:buSzPts val="1800"/>
              <a:buChar char="▫"/>
              <a:defRPr/>
            </a:lvl9pPr>
          </a:lstStyle>
          <a:p/>
        </p:txBody>
      </p:sp>
      <p:sp>
        <p:nvSpPr>
          <p:cNvPr id="764" name="Google Shape;764;g38061934c88_0_2341"/>
          <p:cNvSpPr txBox="1"/>
          <p:nvPr>
            <p:ph idx="10" type="dt"/>
          </p:nvPr>
        </p:nvSpPr>
        <p:spPr>
          <a:xfrm>
            <a:off x="457200" y="4682728"/>
            <a:ext cx="2133600" cy="342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765" name="Google Shape;765;g38061934c88_0_2341"/>
          <p:cNvSpPr txBox="1"/>
          <p:nvPr>
            <p:ph idx="11" type="ftr"/>
          </p:nvPr>
        </p:nvSpPr>
        <p:spPr>
          <a:xfrm>
            <a:off x="3124200" y="4686300"/>
            <a:ext cx="2895600" cy="3429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766" name="Google Shape;766;g38061934c88_0_2341"/>
          <p:cNvSpPr txBox="1"/>
          <p:nvPr>
            <p:ph idx="12" type="sldNum"/>
          </p:nvPr>
        </p:nvSpPr>
        <p:spPr>
          <a:xfrm>
            <a:off x="6553200" y="4682728"/>
            <a:ext cx="2133600" cy="3429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71" name="Shape 771"/>
        <p:cNvGrpSpPr/>
        <p:nvPr/>
      </p:nvGrpSpPr>
      <p:grpSpPr>
        <a:xfrm>
          <a:off x="0" y="0"/>
          <a:ext cx="0" cy="0"/>
          <a:chOff x="0" y="0"/>
          <a:chExt cx="0" cy="0"/>
        </a:xfrm>
      </p:grpSpPr>
      <p:sp>
        <p:nvSpPr>
          <p:cNvPr id="772" name="Google Shape;772;g38061934c88_0_2501"/>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773" name="Google Shape;773;g38061934c88_0_2501"/>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774" name="Google Shape;774;g38061934c88_0_2501"/>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775" name="Google Shape;775;g38061934c88_0_2501"/>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776" name="Google Shape;776;g38061934c88_0_2501"/>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MAIN_POINT">
    <p:spTree>
      <p:nvGrpSpPr>
        <p:cNvPr id="777" name="Shape 777"/>
        <p:cNvGrpSpPr/>
        <p:nvPr/>
      </p:nvGrpSpPr>
      <p:grpSpPr>
        <a:xfrm>
          <a:off x="0" y="0"/>
          <a:ext cx="0" cy="0"/>
          <a:chOff x="0" y="0"/>
          <a:chExt cx="0" cy="0"/>
        </a:xfrm>
      </p:grpSpPr>
      <p:cxnSp>
        <p:nvCxnSpPr>
          <p:cNvPr id="778" name="Google Shape;778;g38061934c88_0_250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779" name="Google Shape;779;g38061934c88_0_2507"/>
          <p:cNvSpPr txBox="1"/>
          <p:nvPr>
            <p:ph type="title"/>
          </p:nvPr>
        </p:nvSpPr>
        <p:spPr>
          <a:xfrm>
            <a:off x="283103" y="712141"/>
            <a:ext cx="6244200" cy="38355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780" name="Google Shape;780;g38061934c88_0_2507"/>
          <p:cNvSpPr txBox="1"/>
          <p:nvPr>
            <p:ph idx="12" type="sldNum"/>
          </p:nvPr>
        </p:nvSpPr>
        <p:spPr>
          <a:xfrm>
            <a:off x="8497999" y="4688759"/>
            <a:ext cx="548700" cy="3936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81" name="Shape 781"/>
        <p:cNvGrpSpPr/>
        <p:nvPr/>
      </p:nvGrpSpPr>
      <p:grpSpPr>
        <a:xfrm>
          <a:off x="0" y="0"/>
          <a:ext cx="0" cy="0"/>
          <a:chOff x="0" y="0"/>
          <a:chExt cx="0" cy="0"/>
        </a:xfrm>
      </p:grpSpPr>
      <p:sp>
        <p:nvSpPr>
          <p:cNvPr id="782" name="Google Shape;782;g38061934c88_0_2511"/>
          <p:cNvSpPr/>
          <p:nvPr/>
        </p:nvSpPr>
        <p:spPr>
          <a:xfrm>
            <a:off x="-7000" y="-25"/>
            <a:ext cx="9150900" cy="5143500"/>
          </a:xfrm>
          <a:prstGeom prst="frame">
            <a:avLst>
              <a:gd fmla="val 2453" name="adj1"/>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3" name="Google Shape;783;g38061934c88_0_2511"/>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4" name="Google Shape;784;g38061934c88_0_2511"/>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785" name="Shape 785"/>
        <p:cNvGrpSpPr/>
        <p:nvPr/>
      </p:nvGrpSpPr>
      <p:grpSpPr>
        <a:xfrm>
          <a:off x="0" y="0"/>
          <a:ext cx="0" cy="0"/>
          <a:chOff x="0" y="0"/>
          <a:chExt cx="0" cy="0"/>
        </a:xfrm>
      </p:grpSpPr>
      <p:cxnSp>
        <p:nvCxnSpPr>
          <p:cNvPr id="786" name="Google Shape;786;g38061934c88_0_251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787" name="Google Shape;787;g38061934c88_0_2515"/>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90000"/>
              </a:lnSpc>
              <a:spcBef>
                <a:spcPts val="0"/>
              </a:spcBef>
              <a:spcAft>
                <a:spcPts val="0"/>
              </a:spcAft>
              <a:buSzPts val="2400"/>
              <a:buNone/>
              <a:defRPr sz="2400"/>
            </a:lvl2pPr>
            <a:lvl3pPr lvl="2" algn="l">
              <a:lnSpc>
                <a:spcPct val="90000"/>
              </a:lnSpc>
              <a:spcBef>
                <a:spcPts val="0"/>
              </a:spcBef>
              <a:spcAft>
                <a:spcPts val="0"/>
              </a:spcAft>
              <a:buSzPts val="2400"/>
              <a:buNone/>
              <a:defRPr sz="2400"/>
            </a:lvl3pPr>
            <a:lvl4pPr lvl="3" algn="l">
              <a:lnSpc>
                <a:spcPct val="90000"/>
              </a:lnSpc>
              <a:spcBef>
                <a:spcPts val="0"/>
              </a:spcBef>
              <a:spcAft>
                <a:spcPts val="0"/>
              </a:spcAft>
              <a:buSzPts val="2400"/>
              <a:buNone/>
              <a:defRPr sz="2400"/>
            </a:lvl4pPr>
            <a:lvl5pPr lvl="4" algn="l">
              <a:lnSpc>
                <a:spcPct val="90000"/>
              </a:lnSpc>
              <a:spcBef>
                <a:spcPts val="0"/>
              </a:spcBef>
              <a:spcAft>
                <a:spcPts val="0"/>
              </a:spcAft>
              <a:buSzPts val="2400"/>
              <a:buNone/>
              <a:defRPr sz="2400"/>
            </a:lvl5pPr>
            <a:lvl6pPr lvl="5" algn="l">
              <a:lnSpc>
                <a:spcPct val="90000"/>
              </a:lnSpc>
              <a:spcBef>
                <a:spcPts val="0"/>
              </a:spcBef>
              <a:spcAft>
                <a:spcPts val="0"/>
              </a:spcAft>
              <a:buSzPts val="2400"/>
              <a:buNone/>
              <a:defRPr sz="2400"/>
            </a:lvl6pPr>
            <a:lvl7pPr lvl="6" algn="l">
              <a:lnSpc>
                <a:spcPct val="90000"/>
              </a:lnSpc>
              <a:spcBef>
                <a:spcPts val="0"/>
              </a:spcBef>
              <a:spcAft>
                <a:spcPts val="0"/>
              </a:spcAft>
              <a:buSzPts val="2400"/>
              <a:buNone/>
              <a:defRPr sz="2400"/>
            </a:lvl7pPr>
            <a:lvl8pPr lvl="7" algn="l">
              <a:lnSpc>
                <a:spcPct val="90000"/>
              </a:lnSpc>
              <a:spcBef>
                <a:spcPts val="0"/>
              </a:spcBef>
              <a:spcAft>
                <a:spcPts val="0"/>
              </a:spcAft>
              <a:buSzPts val="2400"/>
              <a:buNone/>
              <a:defRPr sz="2400"/>
            </a:lvl8pPr>
            <a:lvl9pPr lvl="8" algn="l">
              <a:lnSpc>
                <a:spcPct val="90000"/>
              </a:lnSpc>
              <a:spcBef>
                <a:spcPts val="0"/>
              </a:spcBef>
              <a:spcAft>
                <a:spcPts val="0"/>
              </a:spcAft>
              <a:buSzPts val="2400"/>
              <a:buNone/>
              <a:defRPr sz="2400"/>
            </a:lvl9pPr>
          </a:lstStyle>
          <a:p/>
        </p:txBody>
      </p:sp>
      <p:sp>
        <p:nvSpPr>
          <p:cNvPr id="788" name="Google Shape;788;g38061934c88_0_2515"/>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789" name="Google Shape;789;g38061934c88_0_251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790" name="Shape 790"/>
        <p:cNvGrpSpPr/>
        <p:nvPr/>
      </p:nvGrpSpPr>
      <p:grpSpPr>
        <a:xfrm>
          <a:off x="0" y="0"/>
          <a:ext cx="0" cy="0"/>
          <a:chOff x="0" y="0"/>
          <a:chExt cx="0" cy="0"/>
        </a:xfrm>
      </p:grpSpPr>
      <p:sp>
        <p:nvSpPr>
          <p:cNvPr id="791" name="Google Shape;791;g38061934c88_0_2520"/>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2" name="Google Shape;792;g38061934c88_0_2520"/>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3" name="Google Shape;793;g38061934c88_0_2520"/>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4" name="Google Shape;794;g38061934c88_0_2520"/>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5" name="Google Shape;795;g38061934c88_0_2520"/>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796" name="Google Shape;796;g38061934c88_0_2520"/>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797" name="Google Shape;797;g38061934c88_0_25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798" name="Shape 798"/>
        <p:cNvGrpSpPr/>
        <p:nvPr/>
      </p:nvGrpSpPr>
      <p:grpSpPr>
        <a:xfrm>
          <a:off x="0" y="0"/>
          <a:ext cx="0" cy="0"/>
          <a:chOff x="0" y="0"/>
          <a:chExt cx="0" cy="0"/>
        </a:xfrm>
      </p:grpSpPr>
      <p:cxnSp>
        <p:nvCxnSpPr>
          <p:cNvPr id="799" name="Google Shape;799;g38061934c88_0_252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800" name="Google Shape;800;g38061934c88_0_2528"/>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801" name="Google Shape;801;g38061934c88_0_252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
    <p:spTree>
      <p:nvGrpSpPr>
        <p:cNvPr id="802" name="Shape 802"/>
        <p:cNvGrpSpPr/>
        <p:nvPr/>
      </p:nvGrpSpPr>
      <p:grpSpPr>
        <a:xfrm>
          <a:off x="0" y="0"/>
          <a:ext cx="0" cy="0"/>
          <a:chOff x="0" y="0"/>
          <a:chExt cx="0" cy="0"/>
        </a:xfrm>
      </p:grpSpPr>
      <p:sp>
        <p:nvSpPr>
          <p:cNvPr id="803" name="Google Shape;803;g38061934c88_0_2532"/>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804" name="Google Shape;804;g38061934c88_0_2532"/>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805" name="Google Shape;805;g38061934c88_0_2532"/>
          <p:cNvSpPr txBox="1"/>
          <p:nvPr>
            <p:ph type="title"/>
          </p:nvPr>
        </p:nvSpPr>
        <p:spPr>
          <a:xfrm>
            <a:off x="265500" y="1397350"/>
            <a:ext cx="4045200" cy="1318200"/>
          </a:xfrm>
          <a:prstGeom prst="rect">
            <a:avLst/>
          </a:prstGeom>
          <a:noFill/>
          <a:ln>
            <a:noFill/>
          </a:ln>
        </p:spPr>
        <p:txBody>
          <a:bodyPr anchorCtr="0" anchor="b" bIns="0" lIns="0" spcFirstLastPara="1" rIns="0" wrap="square" tIns="0">
            <a:noAutofit/>
          </a:bodyPr>
          <a:lstStyle>
            <a:lvl1pPr lvl="0" algn="ctr">
              <a:lnSpc>
                <a:spcPct val="9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806" name="Google Shape;806;g38061934c88_0_2532"/>
          <p:cNvSpPr txBox="1"/>
          <p:nvPr>
            <p:ph idx="1" type="subTitle"/>
          </p:nvPr>
        </p:nvSpPr>
        <p:spPr>
          <a:xfrm>
            <a:off x="265500" y="2735371"/>
            <a:ext cx="4045200" cy="1345500"/>
          </a:xfrm>
          <a:prstGeom prst="rect">
            <a:avLst/>
          </a:prstGeom>
          <a:noFill/>
          <a:ln>
            <a:noFill/>
          </a:ln>
        </p:spPr>
        <p:txBody>
          <a:bodyPr anchorCtr="0" anchor="t" bIns="0" lIns="0" spcFirstLastPara="1" rIns="0" wrap="square" tIns="0">
            <a:noAutofit/>
          </a:bodyPr>
          <a:lstStyle>
            <a:lvl1pPr lvl="0" algn="ctr">
              <a:lnSpc>
                <a:spcPct val="100000"/>
              </a:lnSpc>
              <a:spcBef>
                <a:spcPts val="60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07" name="Google Shape;807;g38061934c88_0_2532"/>
          <p:cNvSpPr txBox="1"/>
          <p:nvPr>
            <p:ph idx="2" type="body"/>
          </p:nvPr>
        </p:nvSpPr>
        <p:spPr>
          <a:xfrm>
            <a:off x="4939500" y="724200"/>
            <a:ext cx="3837000" cy="3695100"/>
          </a:xfrm>
          <a:prstGeom prst="rect">
            <a:avLst/>
          </a:prstGeom>
          <a:noFill/>
          <a:ln>
            <a:noFill/>
          </a:ln>
        </p:spPr>
        <p:txBody>
          <a:bodyPr anchorCtr="0" anchor="ctr" bIns="0" lIns="0" spcFirstLastPara="1" rIns="0" wrap="square" tIns="0">
            <a:noAutofit/>
          </a:bodyPr>
          <a:lstStyle>
            <a:lvl1pPr indent="-381000" lvl="0" marL="457200" algn="l">
              <a:lnSpc>
                <a:spcPct val="115000"/>
              </a:lnSpc>
              <a:spcBef>
                <a:spcPts val="600"/>
              </a:spcBef>
              <a:spcAft>
                <a:spcPts val="0"/>
              </a:spcAft>
              <a:buClr>
                <a:schemeClr val="lt1"/>
              </a:buClr>
              <a:buSzPts val="2400"/>
              <a:buChar char="▫"/>
              <a:defRPr>
                <a:solidFill>
                  <a:schemeClr val="lt1"/>
                </a:solidFill>
              </a:defRPr>
            </a:lvl1pPr>
            <a:lvl2pPr indent="-381000" lvl="1" marL="914400" algn="l">
              <a:lnSpc>
                <a:spcPct val="115000"/>
              </a:lnSpc>
              <a:spcBef>
                <a:spcPts val="0"/>
              </a:spcBef>
              <a:spcAft>
                <a:spcPts val="0"/>
              </a:spcAft>
              <a:buClr>
                <a:schemeClr val="lt1"/>
              </a:buClr>
              <a:buSzPts val="2400"/>
              <a:buChar char="▫"/>
              <a:defRPr>
                <a:solidFill>
                  <a:schemeClr val="lt1"/>
                </a:solidFill>
              </a:defRPr>
            </a:lvl2pPr>
            <a:lvl3pPr indent="-381000" lvl="2" marL="1371600" algn="l">
              <a:lnSpc>
                <a:spcPct val="115000"/>
              </a:lnSpc>
              <a:spcBef>
                <a:spcPts val="0"/>
              </a:spcBef>
              <a:spcAft>
                <a:spcPts val="0"/>
              </a:spcAft>
              <a:buClr>
                <a:schemeClr val="lt1"/>
              </a:buClr>
              <a:buSzPts val="2400"/>
              <a:buChar char="▫"/>
              <a:defRPr>
                <a:solidFill>
                  <a:schemeClr val="lt1"/>
                </a:solidFill>
              </a:defRPr>
            </a:lvl3pPr>
            <a:lvl4pPr indent="-381000" lvl="3" marL="1828800" algn="l">
              <a:lnSpc>
                <a:spcPct val="115000"/>
              </a:lnSpc>
              <a:spcBef>
                <a:spcPts val="0"/>
              </a:spcBef>
              <a:spcAft>
                <a:spcPts val="0"/>
              </a:spcAft>
              <a:buClr>
                <a:schemeClr val="lt1"/>
              </a:buClr>
              <a:buSzPts val="2400"/>
              <a:buChar char="▫"/>
              <a:defRPr>
                <a:solidFill>
                  <a:schemeClr val="lt1"/>
                </a:solidFill>
              </a:defRPr>
            </a:lvl4pPr>
            <a:lvl5pPr indent="-381000" lvl="4" marL="2286000" algn="l">
              <a:lnSpc>
                <a:spcPct val="115000"/>
              </a:lnSpc>
              <a:spcBef>
                <a:spcPts val="0"/>
              </a:spcBef>
              <a:spcAft>
                <a:spcPts val="0"/>
              </a:spcAft>
              <a:buClr>
                <a:schemeClr val="lt1"/>
              </a:buClr>
              <a:buSzPts val="2400"/>
              <a:buChar char="▫"/>
              <a:defRPr>
                <a:solidFill>
                  <a:schemeClr val="lt1"/>
                </a:solidFill>
              </a:defRPr>
            </a:lvl5pPr>
            <a:lvl6pPr indent="-381000" lvl="5" marL="2743200" algn="l">
              <a:lnSpc>
                <a:spcPct val="115000"/>
              </a:lnSpc>
              <a:spcBef>
                <a:spcPts val="0"/>
              </a:spcBef>
              <a:spcAft>
                <a:spcPts val="0"/>
              </a:spcAft>
              <a:buClr>
                <a:schemeClr val="lt1"/>
              </a:buClr>
              <a:buSzPts val="2400"/>
              <a:buChar char="▫"/>
              <a:defRPr>
                <a:solidFill>
                  <a:schemeClr val="lt1"/>
                </a:solidFill>
              </a:defRPr>
            </a:lvl6pPr>
            <a:lvl7pPr indent="-381000" lvl="6" marL="3200400" algn="l">
              <a:lnSpc>
                <a:spcPct val="115000"/>
              </a:lnSpc>
              <a:spcBef>
                <a:spcPts val="0"/>
              </a:spcBef>
              <a:spcAft>
                <a:spcPts val="0"/>
              </a:spcAft>
              <a:buClr>
                <a:schemeClr val="lt1"/>
              </a:buClr>
              <a:buSzPts val="2400"/>
              <a:buChar char="▫"/>
              <a:defRPr>
                <a:solidFill>
                  <a:schemeClr val="lt1"/>
                </a:solidFill>
              </a:defRPr>
            </a:lvl7pPr>
            <a:lvl8pPr indent="-381000" lvl="7" marL="3657600" algn="l">
              <a:lnSpc>
                <a:spcPct val="115000"/>
              </a:lnSpc>
              <a:spcBef>
                <a:spcPts val="0"/>
              </a:spcBef>
              <a:spcAft>
                <a:spcPts val="0"/>
              </a:spcAft>
              <a:buClr>
                <a:schemeClr val="lt1"/>
              </a:buClr>
              <a:buSzPts val="2400"/>
              <a:buChar char="▫"/>
              <a:defRPr>
                <a:solidFill>
                  <a:schemeClr val="lt1"/>
                </a:solidFill>
              </a:defRPr>
            </a:lvl8pPr>
            <a:lvl9pPr indent="-381000" lvl="8" marL="4114800" algn="l">
              <a:lnSpc>
                <a:spcPct val="115000"/>
              </a:lnSpc>
              <a:spcBef>
                <a:spcPts val="0"/>
              </a:spcBef>
              <a:spcAft>
                <a:spcPts val="0"/>
              </a:spcAft>
              <a:buClr>
                <a:schemeClr val="lt1"/>
              </a:buClr>
              <a:buSzPts val="2400"/>
              <a:buChar char="▫"/>
              <a:defRPr>
                <a:solidFill>
                  <a:schemeClr val="lt1"/>
                </a:solidFill>
              </a:defRPr>
            </a:lvl9pPr>
          </a:lstStyle>
          <a:p/>
        </p:txBody>
      </p:sp>
      <p:sp>
        <p:nvSpPr>
          <p:cNvPr id="808" name="Google Shape;808;g38061934c88_0_2532"/>
          <p:cNvSpPr txBox="1"/>
          <p:nvPr>
            <p:ph idx="12" type="sldNum"/>
          </p:nvPr>
        </p:nvSpPr>
        <p:spPr>
          <a:xfrm>
            <a:off x="8497999" y="4688759"/>
            <a:ext cx="548700" cy="3936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AUTOLAYOUT">
    <p:bg>
      <p:bgPr>
        <a:solidFill>
          <a:srgbClr val="FFFFFF"/>
        </a:solidFill>
      </p:bgPr>
    </p:bg>
    <p:spTree>
      <p:nvGrpSpPr>
        <p:cNvPr id="809" name="Shape 809"/>
        <p:cNvGrpSpPr/>
        <p:nvPr/>
      </p:nvGrpSpPr>
      <p:grpSpPr>
        <a:xfrm>
          <a:off x="0" y="0"/>
          <a:ext cx="0" cy="0"/>
          <a:chOff x="0" y="0"/>
          <a:chExt cx="0" cy="0"/>
        </a:xfrm>
      </p:grpSpPr>
      <p:sp>
        <p:nvSpPr>
          <p:cNvPr id="810" name="Google Shape;810;g38061934c88_0_2539"/>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1" name="Google Shape;811;g38061934c88_0_2539"/>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2" name="Google Shape;812;g38061934c88_0_2539"/>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3" name="Google Shape;813;g38061934c88_0_2539"/>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4" name="Google Shape;814;g38061934c88_0_2539"/>
          <p:cNvSpPr txBox="1"/>
          <p:nvPr>
            <p:ph type="ctrTitle"/>
          </p:nvPr>
        </p:nvSpPr>
        <p:spPr>
          <a:xfrm>
            <a:off x="335250" y="932100"/>
            <a:ext cx="5508300" cy="16557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815" name="Google Shape;815;g38061934c88_0_2539"/>
          <p:cNvSpPr txBox="1"/>
          <p:nvPr>
            <p:ph idx="1" type="subTitle"/>
          </p:nvPr>
        </p:nvSpPr>
        <p:spPr>
          <a:xfrm>
            <a:off x="335250" y="2727850"/>
            <a:ext cx="3914700" cy="1612500"/>
          </a:xfrm>
          <a:prstGeom prst="rect">
            <a:avLst/>
          </a:prstGeom>
          <a:noFill/>
          <a:ln>
            <a:noFill/>
          </a:ln>
        </p:spPr>
        <p:txBody>
          <a:bodyPr anchorCtr="0" anchor="t" bIns="0" lIns="0" spcFirstLastPara="1" rIns="0" wrap="square" tIns="0">
            <a:noAutofit/>
          </a:bodyPr>
          <a:lstStyle>
            <a:lvl1pPr lvl="0" algn="l">
              <a:lnSpc>
                <a:spcPct val="100000"/>
              </a:lnSpc>
              <a:spcBef>
                <a:spcPts val="60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816" name="Google Shape;816;g38061934c88_0_2539"/>
          <p:cNvSpPr txBox="1"/>
          <p:nvPr>
            <p:ph idx="12" type="sldNum"/>
          </p:nvPr>
        </p:nvSpPr>
        <p:spPr>
          <a:xfrm>
            <a:off x="8472458" y="4663217"/>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100"/>
              <a:buFont typeface="Arial"/>
              <a:buNone/>
              <a:defRPr b="1"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100"/>
              <a:buFont typeface="Arial"/>
              <a:buNone/>
              <a:defRPr b="1"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100"/>
              <a:buFont typeface="Arial"/>
              <a:buNone/>
              <a:defRPr b="1"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100"/>
              <a:buFont typeface="Arial"/>
              <a:buNone/>
              <a:defRPr b="1"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100"/>
              <a:buFont typeface="Arial"/>
              <a:buNone/>
              <a:defRPr b="1"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100"/>
              <a:buFont typeface="Arial"/>
              <a:buNone/>
              <a:defRPr b="1"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100"/>
              <a:buFont typeface="Arial"/>
              <a:buNone/>
              <a:defRPr b="1"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100"/>
              <a:buFont typeface="Arial"/>
              <a:buNone/>
              <a:defRPr b="1"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100"/>
              <a:buFont typeface="Arial"/>
              <a:buNone/>
              <a:defRPr b="1"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17" name="Shape 817"/>
        <p:cNvGrpSpPr/>
        <p:nvPr/>
      </p:nvGrpSpPr>
      <p:grpSpPr>
        <a:xfrm>
          <a:off x="0" y="0"/>
          <a:ext cx="0" cy="0"/>
          <a:chOff x="0" y="0"/>
          <a:chExt cx="0" cy="0"/>
        </a:xfrm>
      </p:grpSpPr>
      <p:sp>
        <p:nvSpPr>
          <p:cNvPr id="818" name="Google Shape;818;g38061934c88_0_2547"/>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9" name="Google Shape;819;g38061934c88_0_2547"/>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0" name="Google Shape;820;g38061934c88_0_2547"/>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821" name="Google Shape;821;g38061934c88_0_254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22" name="Shape 822"/>
        <p:cNvGrpSpPr/>
        <p:nvPr/>
      </p:nvGrpSpPr>
      <p:grpSpPr>
        <a:xfrm>
          <a:off x="0" y="0"/>
          <a:ext cx="0" cy="0"/>
          <a:chOff x="0" y="0"/>
          <a:chExt cx="0" cy="0"/>
        </a:xfrm>
      </p:grpSpPr>
      <p:sp>
        <p:nvSpPr>
          <p:cNvPr id="823" name="Google Shape;823;g38061934c88_0_2552"/>
          <p:cNvSpPr txBox="1"/>
          <p:nvPr>
            <p:ph type="title"/>
          </p:nvPr>
        </p:nvSpPr>
        <p:spPr>
          <a:xfrm>
            <a:off x="457200" y="400050"/>
            <a:ext cx="8229600" cy="7431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2"/>
              </a:buClr>
              <a:buSzPts val="18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824" name="Google Shape;824;g38061934c88_0_2552"/>
          <p:cNvSpPr txBox="1"/>
          <p:nvPr>
            <p:ph idx="1" type="body"/>
          </p:nvPr>
        </p:nvSpPr>
        <p:spPr>
          <a:xfrm>
            <a:off x="457200" y="1255014"/>
            <a:ext cx="4038600" cy="3538800"/>
          </a:xfrm>
          <a:prstGeom prst="rect">
            <a:avLst/>
          </a:prstGeom>
          <a:noFill/>
          <a:ln>
            <a:noFill/>
          </a:ln>
        </p:spPr>
        <p:txBody>
          <a:bodyPr anchorCtr="0" anchor="t" bIns="45700" lIns="91425" spcFirstLastPara="1" rIns="91425" wrap="square" tIns="45700">
            <a:normAutofit/>
          </a:bodyPr>
          <a:lstStyle>
            <a:lvl1pPr indent="-379730" lvl="0" marL="457200" algn="l">
              <a:lnSpc>
                <a:spcPct val="115000"/>
              </a:lnSpc>
              <a:spcBef>
                <a:spcPts val="560"/>
              </a:spcBef>
              <a:spcAft>
                <a:spcPts val="0"/>
              </a:spcAft>
              <a:buSzPts val="2380"/>
              <a:buChar char="▫"/>
              <a:defRPr sz="2800"/>
            </a:lvl1pPr>
            <a:lvl2pPr indent="-358140" lvl="1" marL="914400" algn="l">
              <a:lnSpc>
                <a:spcPct val="115000"/>
              </a:lnSpc>
              <a:spcBef>
                <a:spcPts val="480"/>
              </a:spcBef>
              <a:spcAft>
                <a:spcPts val="0"/>
              </a:spcAft>
              <a:buSzPts val="2040"/>
              <a:buChar char="▫"/>
              <a:defRPr sz="2400"/>
            </a:lvl2pPr>
            <a:lvl3pPr indent="-342900" lvl="2" marL="1371600" algn="l">
              <a:lnSpc>
                <a:spcPct val="115000"/>
              </a:lnSpc>
              <a:spcBef>
                <a:spcPts val="400"/>
              </a:spcBef>
              <a:spcAft>
                <a:spcPts val="0"/>
              </a:spcAft>
              <a:buSzPts val="1800"/>
              <a:buChar char="▫"/>
              <a:defRPr sz="2000"/>
            </a:lvl3pPr>
            <a:lvl4pPr indent="-342900" lvl="3" marL="1828800" algn="l">
              <a:lnSpc>
                <a:spcPct val="115000"/>
              </a:lnSpc>
              <a:spcBef>
                <a:spcPts val="360"/>
              </a:spcBef>
              <a:spcAft>
                <a:spcPts val="0"/>
              </a:spcAft>
              <a:buSzPts val="1800"/>
              <a:buChar char="▫"/>
              <a:defRPr sz="1800"/>
            </a:lvl4pPr>
            <a:lvl5pPr indent="-342900" lvl="4" marL="2286000" algn="l">
              <a:lnSpc>
                <a:spcPct val="115000"/>
              </a:lnSpc>
              <a:spcBef>
                <a:spcPts val="360"/>
              </a:spcBef>
              <a:spcAft>
                <a:spcPts val="0"/>
              </a:spcAft>
              <a:buSzPts val="1800"/>
              <a:buChar char="▫"/>
              <a:defRPr sz="1800"/>
            </a:lvl5pPr>
            <a:lvl6pPr indent="-342900" lvl="5" marL="2743200" algn="l">
              <a:lnSpc>
                <a:spcPct val="115000"/>
              </a:lnSpc>
              <a:spcBef>
                <a:spcPts val="360"/>
              </a:spcBef>
              <a:spcAft>
                <a:spcPts val="0"/>
              </a:spcAft>
              <a:buSzPts val="1800"/>
              <a:buChar char="▫"/>
              <a:defRPr sz="1800"/>
            </a:lvl6pPr>
            <a:lvl7pPr indent="-342900" lvl="6" marL="3200400" algn="l">
              <a:lnSpc>
                <a:spcPct val="115000"/>
              </a:lnSpc>
              <a:spcBef>
                <a:spcPts val="360"/>
              </a:spcBef>
              <a:spcAft>
                <a:spcPts val="0"/>
              </a:spcAft>
              <a:buSzPts val="1800"/>
              <a:buChar char="▫"/>
              <a:defRPr sz="1800"/>
            </a:lvl7pPr>
            <a:lvl8pPr indent="-342900" lvl="7" marL="3657600" algn="l">
              <a:lnSpc>
                <a:spcPct val="115000"/>
              </a:lnSpc>
              <a:spcBef>
                <a:spcPts val="360"/>
              </a:spcBef>
              <a:spcAft>
                <a:spcPts val="0"/>
              </a:spcAft>
              <a:buSzPts val="1800"/>
              <a:buChar char="▫"/>
              <a:defRPr sz="1800"/>
            </a:lvl8pPr>
            <a:lvl9pPr indent="-342900" lvl="8" marL="4114800" algn="l">
              <a:lnSpc>
                <a:spcPct val="115000"/>
              </a:lnSpc>
              <a:spcBef>
                <a:spcPts val="360"/>
              </a:spcBef>
              <a:spcAft>
                <a:spcPts val="0"/>
              </a:spcAft>
              <a:buSzPts val="1800"/>
              <a:buChar char="▫"/>
              <a:defRPr sz="1800"/>
            </a:lvl9pPr>
          </a:lstStyle>
          <a:p/>
        </p:txBody>
      </p:sp>
      <p:sp>
        <p:nvSpPr>
          <p:cNvPr id="825" name="Google Shape;825;g38061934c88_0_2552"/>
          <p:cNvSpPr txBox="1"/>
          <p:nvPr>
            <p:ph idx="2" type="body"/>
          </p:nvPr>
        </p:nvSpPr>
        <p:spPr>
          <a:xfrm>
            <a:off x="4648200" y="1255014"/>
            <a:ext cx="4038600" cy="3538800"/>
          </a:xfrm>
          <a:prstGeom prst="rect">
            <a:avLst/>
          </a:prstGeom>
          <a:noFill/>
          <a:ln>
            <a:noFill/>
          </a:ln>
        </p:spPr>
        <p:txBody>
          <a:bodyPr anchorCtr="0" anchor="t" bIns="45700" lIns="91425" spcFirstLastPara="1" rIns="91425" wrap="square" tIns="45700">
            <a:normAutofit/>
          </a:bodyPr>
          <a:lstStyle>
            <a:lvl1pPr indent="-379730" lvl="0" marL="457200" algn="l">
              <a:lnSpc>
                <a:spcPct val="115000"/>
              </a:lnSpc>
              <a:spcBef>
                <a:spcPts val="560"/>
              </a:spcBef>
              <a:spcAft>
                <a:spcPts val="0"/>
              </a:spcAft>
              <a:buSzPts val="2380"/>
              <a:buChar char="▫"/>
              <a:defRPr sz="2800"/>
            </a:lvl1pPr>
            <a:lvl2pPr indent="-358140" lvl="1" marL="914400" algn="l">
              <a:lnSpc>
                <a:spcPct val="115000"/>
              </a:lnSpc>
              <a:spcBef>
                <a:spcPts val="480"/>
              </a:spcBef>
              <a:spcAft>
                <a:spcPts val="0"/>
              </a:spcAft>
              <a:buSzPts val="2040"/>
              <a:buChar char="▫"/>
              <a:defRPr sz="2400"/>
            </a:lvl2pPr>
            <a:lvl3pPr indent="-342900" lvl="2" marL="1371600" algn="l">
              <a:lnSpc>
                <a:spcPct val="115000"/>
              </a:lnSpc>
              <a:spcBef>
                <a:spcPts val="400"/>
              </a:spcBef>
              <a:spcAft>
                <a:spcPts val="0"/>
              </a:spcAft>
              <a:buSzPts val="1800"/>
              <a:buChar char="▫"/>
              <a:defRPr sz="2000"/>
            </a:lvl3pPr>
            <a:lvl4pPr indent="-342900" lvl="3" marL="1828800" algn="l">
              <a:lnSpc>
                <a:spcPct val="115000"/>
              </a:lnSpc>
              <a:spcBef>
                <a:spcPts val="360"/>
              </a:spcBef>
              <a:spcAft>
                <a:spcPts val="0"/>
              </a:spcAft>
              <a:buSzPts val="1800"/>
              <a:buChar char="▫"/>
              <a:defRPr sz="1800"/>
            </a:lvl4pPr>
            <a:lvl5pPr indent="-342900" lvl="4" marL="2286000" algn="l">
              <a:lnSpc>
                <a:spcPct val="115000"/>
              </a:lnSpc>
              <a:spcBef>
                <a:spcPts val="360"/>
              </a:spcBef>
              <a:spcAft>
                <a:spcPts val="0"/>
              </a:spcAft>
              <a:buSzPts val="1800"/>
              <a:buChar char="▫"/>
              <a:defRPr sz="1800"/>
            </a:lvl5pPr>
            <a:lvl6pPr indent="-342900" lvl="5" marL="2743200" algn="l">
              <a:lnSpc>
                <a:spcPct val="115000"/>
              </a:lnSpc>
              <a:spcBef>
                <a:spcPts val="360"/>
              </a:spcBef>
              <a:spcAft>
                <a:spcPts val="0"/>
              </a:spcAft>
              <a:buSzPts val="1800"/>
              <a:buChar char="▫"/>
              <a:defRPr sz="1800"/>
            </a:lvl6pPr>
            <a:lvl7pPr indent="-342900" lvl="6" marL="3200400" algn="l">
              <a:lnSpc>
                <a:spcPct val="115000"/>
              </a:lnSpc>
              <a:spcBef>
                <a:spcPts val="360"/>
              </a:spcBef>
              <a:spcAft>
                <a:spcPts val="0"/>
              </a:spcAft>
              <a:buSzPts val="1800"/>
              <a:buChar char="▫"/>
              <a:defRPr sz="1800"/>
            </a:lvl7pPr>
            <a:lvl8pPr indent="-342900" lvl="7" marL="3657600" algn="l">
              <a:lnSpc>
                <a:spcPct val="115000"/>
              </a:lnSpc>
              <a:spcBef>
                <a:spcPts val="360"/>
              </a:spcBef>
              <a:spcAft>
                <a:spcPts val="0"/>
              </a:spcAft>
              <a:buSzPts val="1800"/>
              <a:buChar char="▫"/>
              <a:defRPr sz="1800"/>
            </a:lvl8pPr>
            <a:lvl9pPr indent="-342900" lvl="8" marL="4114800" algn="l">
              <a:lnSpc>
                <a:spcPct val="115000"/>
              </a:lnSpc>
              <a:spcBef>
                <a:spcPts val="360"/>
              </a:spcBef>
              <a:spcAft>
                <a:spcPts val="0"/>
              </a:spcAft>
              <a:buSzPts val="1800"/>
              <a:buChar char="▫"/>
              <a:defRPr sz="1800"/>
            </a:lvl9pPr>
          </a:lstStyle>
          <a:p/>
        </p:txBody>
      </p:sp>
      <p:sp>
        <p:nvSpPr>
          <p:cNvPr id="826" name="Google Shape;826;g38061934c88_0_2552"/>
          <p:cNvSpPr txBox="1"/>
          <p:nvPr>
            <p:ph idx="10" type="dt"/>
          </p:nvPr>
        </p:nvSpPr>
        <p:spPr>
          <a:xfrm>
            <a:off x="457200" y="13716"/>
            <a:ext cx="2895600" cy="246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27" name="Google Shape;827;g38061934c88_0_2552"/>
          <p:cNvSpPr txBox="1"/>
          <p:nvPr>
            <p:ph idx="11" type="ftr"/>
          </p:nvPr>
        </p:nvSpPr>
        <p:spPr>
          <a:xfrm>
            <a:off x="3429000" y="13716"/>
            <a:ext cx="4114800" cy="2469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28" name="Google Shape;828;g38061934c88_0_2552"/>
          <p:cNvSpPr txBox="1"/>
          <p:nvPr>
            <p:ph idx="12" type="sldNum"/>
          </p:nvPr>
        </p:nvSpPr>
        <p:spPr>
          <a:xfrm>
            <a:off x="7620000" y="13716"/>
            <a:ext cx="1066800" cy="2469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type="txAndObj">
  <p:cSld name="TEXT_AND_OBJECT">
    <p:spTree>
      <p:nvGrpSpPr>
        <p:cNvPr id="829" name="Shape 829"/>
        <p:cNvGrpSpPr/>
        <p:nvPr/>
      </p:nvGrpSpPr>
      <p:grpSpPr>
        <a:xfrm>
          <a:off x="0" y="0"/>
          <a:ext cx="0" cy="0"/>
          <a:chOff x="0" y="0"/>
          <a:chExt cx="0" cy="0"/>
        </a:xfrm>
      </p:grpSpPr>
      <p:sp>
        <p:nvSpPr>
          <p:cNvPr id="830" name="Google Shape;830;g38061934c88_0_2559"/>
          <p:cNvSpPr txBox="1"/>
          <p:nvPr>
            <p:ph type="title"/>
          </p:nvPr>
        </p:nvSpPr>
        <p:spPr>
          <a:xfrm>
            <a:off x="195263" y="171450"/>
            <a:ext cx="8015400" cy="6858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2"/>
              </a:buClr>
              <a:buSzPts val="18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831" name="Google Shape;831;g38061934c88_0_2559"/>
          <p:cNvSpPr txBox="1"/>
          <p:nvPr>
            <p:ph idx="1" type="body"/>
          </p:nvPr>
        </p:nvSpPr>
        <p:spPr>
          <a:xfrm>
            <a:off x="609600" y="1200150"/>
            <a:ext cx="3886200" cy="3314700"/>
          </a:xfrm>
          <a:prstGeom prst="rect">
            <a:avLst/>
          </a:prstGeom>
          <a:noFill/>
          <a:ln>
            <a:noFill/>
          </a:ln>
        </p:spPr>
        <p:txBody>
          <a:bodyPr anchorCtr="0" anchor="t" bIns="45700" lIns="91425" spcFirstLastPara="1" rIns="91425" wrap="square" tIns="45700">
            <a:normAutofit/>
          </a:bodyPr>
          <a:lstStyle>
            <a:lvl1pPr indent="-325755" lvl="0" marL="457200" algn="l">
              <a:lnSpc>
                <a:spcPct val="115000"/>
              </a:lnSpc>
              <a:spcBef>
                <a:spcPts val="360"/>
              </a:spcBef>
              <a:spcAft>
                <a:spcPts val="0"/>
              </a:spcAft>
              <a:buSzPts val="1530"/>
              <a:buChar char="▫"/>
              <a:defRPr/>
            </a:lvl1pPr>
            <a:lvl2pPr indent="-325755" lvl="1" marL="914400" algn="l">
              <a:lnSpc>
                <a:spcPct val="115000"/>
              </a:lnSpc>
              <a:spcBef>
                <a:spcPts val="360"/>
              </a:spcBef>
              <a:spcAft>
                <a:spcPts val="0"/>
              </a:spcAft>
              <a:buSzPts val="1530"/>
              <a:buChar char="▫"/>
              <a:defRPr/>
            </a:lvl2pPr>
            <a:lvl3pPr indent="-331469" lvl="2" marL="1371600" algn="l">
              <a:lnSpc>
                <a:spcPct val="115000"/>
              </a:lnSpc>
              <a:spcBef>
                <a:spcPts val="360"/>
              </a:spcBef>
              <a:spcAft>
                <a:spcPts val="0"/>
              </a:spcAft>
              <a:buSzPts val="1620"/>
              <a:buChar char="▫"/>
              <a:defRPr/>
            </a:lvl3pPr>
            <a:lvl4pPr indent="-342900" lvl="3" marL="1828800" algn="l">
              <a:lnSpc>
                <a:spcPct val="115000"/>
              </a:lnSpc>
              <a:spcBef>
                <a:spcPts val="360"/>
              </a:spcBef>
              <a:spcAft>
                <a:spcPts val="0"/>
              </a:spcAft>
              <a:buSzPts val="1800"/>
              <a:buChar char="▫"/>
              <a:defRPr/>
            </a:lvl4pPr>
            <a:lvl5pPr indent="-342900" lvl="4" marL="2286000" algn="l">
              <a:lnSpc>
                <a:spcPct val="115000"/>
              </a:lnSpc>
              <a:spcBef>
                <a:spcPts val="360"/>
              </a:spcBef>
              <a:spcAft>
                <a:spcPts val="0"/>
              </a:spcAft>
              <a:buSzPts val="1800"/>
              <a:buChar char="▫"/>
              <a:defRPr/>
            </a:lvl5pPr>
            <a:lvl6pPr indent="-342900" lvl="5" marL="2743200" algn="l">
              <a:lnSpc>
                <a:spcPct val="115000"/>
              </a:lnSpc>
              <a:spcBef>
                <a:spcPts val="360"/>
              </a:spcBef>
              <a:spcAft>
                <a:spcPts val="0"/>
              </a:spcAft>
              <a:buSzPts val="1800"/>
              <a:buChar char="▫"/>
              <a:defRPr/>
            </a:lvl6pPr>
            <a:lvl7pPr indent="-342900" lvl="6" marL="3200400" algn="l">
              <a:lnSpc>
                <a:spcPct val="115000"/>
              </a:lnSpc>
              <a:spcBef>
                <a:spcPts val="360"/>
              </a:spcBef>
              <a:spcAft>
                <a:spcPts val="0"/>
              </a:spcAft>
              <a:buSzPts val="1800"/>
              <a:buChar char="▫"/>
              <a:defRPr/>
            </a:lvl7pPr>
            <a:lvl8pPr indent="-342900" lvl="7" marL="3657600" algn="l">
              <a:lnSpc>
                <a:spcPct val="115000"/>
              </a:lnSpc>
              <a:spcBef>
                <a:spcPts val="360"/>
              </a:spcBef>
              <a:spcAft>
                <a:spcPts val="0"/>
              </a:spcAft>
              <a:buSzPts val="1800"/>
              <a:buChar char="▫"/>
              <a:defRPr/>
            </a:lvl8pPr>
            <a:lvl9pPr indent="-342900" lvl="8" marL="4114800" algn="l">
              <a:lnSpc>
                <a:spcPct val="115000"/>
              </a:lnSpc>
              <a:spcBef>
                <a:spcPts val="360"/>
              </a:spcBef>
              <a:spcAft>
                <a:spcPts val="0"/>
              </a:spcAft>
              <a:buSzPts val="1800"/>
              <a:buChar char="▫"/>
              <a:defRPr/>
            </a:lvl9pPr>
          </a:lstStyle>
          <a:p/>
        </p:txBody>
      </p:sp>
      <p:sp>
        <p:nvSpPr>
          <p:cNvPr id="832" name="Google Shape;832;g38061934c88_0_2559"/>
          <p:cNvSpPr txBox="1"/>
          <p:nvPr>
            <p:ph idx="2" type="body"/>
          </p:nvPr>
        </p:nvSpPr>
        <p:spPr>
          <a:xfrm>
            <a:off x="4648200" y="1200150"/>
            <a:ext cx="3886200" cy="3314700"/>
          </a:xfrm>
          <a:prstGeom prst="rect">
            <a:avLst/>
          </a:prstGeom>
          <a:noFill/>
          <a:ln>
            <a:noFill/>
          </a:ln>
        </p:spPr>
        <p:txBody>
          <a:bodyPr anchorCtr="0" anchor="t" bIns="45700" lIns="91425" spcFirstLastPara="1" rIns="91425" wrap="square" tIns="45700">
            <a:normAutofit/>
          </a:bodyPr>
          <a:lstStyle>
            <a:lvl1pPr indent="-325755" lvl="0" marL="457200" algn="l">
              <a:lnSpc>
                <a:spcPct val="115000"/>
              </a:lnSpc>
              <a:spcBef>
                <a:spcPts val="360"/>
              </a:spcBef>
              <a:spcAft>
                <a:spcPts val="0"/>
              </a:spcAft>
              <a:buSzPts val="1530"/>
              <a:buChar char="▫"/>
              <a:defRPr/>
            </a:lvl1pPr>
            <a:lvl2pPr indent="-325755" lvl="1" marL="914400" algn="l">
              <a:lnSpc>
                <a:spcPct val="115000"/>
              </a:lnSpc>
              <a:spcBef>
                <a:spcPts val="360"/>
              </a:spcBef>
              <a:spcAft>
                <a:spcPts val="0"/>
              </a:spcAft>
              <a:buSzPts val="1530"/>
              <a:buChar char="▫"/>
              <a:defRPr/>
            </a:lvl2pPr>
            <a:lvl3pPr indent="-331469" lvl="2" marL="1371600" algn="l">
              <a:lnSpc>
                <a:spcPct val="115000"/>
              </a:lnSpc>
              <a:spcBef>
                <a:spcPts val="360"/>
              </a:spcBef>
              <a:spcAft>
                <a:spcPts val="0"/>
              </a:spcAft>
              <a:buSzPts val="1620"/>
              <a:buChar char="▫"/>
              <a:defRPr/>
            </a:lvl3pPr>
            <a:lvl4pPr indent="-342900" lvl="3" marL="1828800" algn="l">
              <a:lnSpc>
                <a:spcPct val="115000"/>
              </a:lnSpc>
              <a:spcBef>
                <a:spcPts val="360"/>
              </a:spcBef>
              <a:spcAft>
                <a:spcPts val="0"/>
              </a:spcAft>
              <a:buSzPts val="1800"/>
              <a:buChar char="▫"/>
              <a:defRPr/>
            </a:lvl4pPr>
            <a:lvl5pPr indent="-342900" lvl="4" marL="2286000" algn="l">
              <a:lnSpc>
                <a:spcPct val="115000"/>
              </a:lnSpc>
              <a:spcBef>
                <a:spcPts val="360"/>
              </a:spcBef>
              <a:spcAft>
                <a:spcPts val="0"/>
              </a:spcAft>
              <a:buSzPts val="1800"/>
              <a:buChar char="▫"/>
              <a:defRPr/>
            </a:lvl5pPr>
            <a:lvl6pPr indent="-342900" lvl="5" marL="2743200" algn="l">
              <a:lnSpc>
                <a:spcPct val="115000"/>
              </a:lnSpc>
              <a:spcBef>
                <a:spcPts val="360"/>
              </a:spcBef>
              <a:spcAft>
                <a:spcPts val="0"/>
              </a:spcAft>
              <a:buSzPts val="1800"/>
              <a:buChar char="▫"/>
              <a:defRPr/>
            </a:lvl6pPr>
            <a:lvl7pPr indent="-342900" lvl="6" marL="3200400" algn="l">
              <a:lnSpc>
                <a:spcPct val="115000"/>
              </a:lnSpc>
              <a:spcBef>
                <a:spcPts val="360"/>
              </a:spcBef>
              <a:spcAft>
                <a:spcPts val="0"/>
              </a:spcAft>
              <a:buSzPts val="1800"/>
              <a:buChar char="▫"/>
              <a:defRPr/>
            </a:lvl7pPr>
            <a:lvl8pPr indent="-342900" lvl="7" marL="3657600" algn="l">
              <a:lnSpc>
                <a:spcPct val="115000"/>
              </a:lnSpc>
              <a:spcBef>
                <a:spcPts val="360"/>
              </a:spcBef>
              <a:spcAft>
                <a:spcPts val="0"/>
              </a:spcAft>
              <a:buSzPts val="1800"/>
              <a:buChar char="▫"/>
              <a:defRPr/>
            </a:lvl8pPr>
            <a:lvl9pPr indent="-342900" lvl="8" marL="4114800" algn="l">
              <a:lnSpc>
                <a:spcPct val="115000"/>
              </a:lnSpc>
              <a:spcBef>
                <a:spcPts val="360"/>
              </a:spcBef>
              <a:spcAft>
                <a:spcPts val="0"/>
              </a:spcAft>
              <a:buSzPts val="1800"/>
              <a:buChar char="▫"/>
              <a:defRPr/>
            </a:lvl9pPr>
          </a:lstStyle>
          <a:p/>
        </p:txBody>
      </p:sp>
      <p:sp>
        <p:nvSpPr>
          <p:cNvPr id="833" name="Google Shape;833;g38061934c88_0_2559"/>
          <p:cNvSpPr txBox="1"/>
          <p:nvPr>
            <p:ph idx="10" type="dt"/>
          </p:nvPr>
        </p:nvSpPr>
        <p:spPr>
          <a:xfrm>
            <a:off x="457200" y="4686300"/>
            <a:ext cx="2133600" cy="342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34" name="Google Shape;834;g38061934c88_0_2559"/>
          <p:cNvSpPr txBox="1"/>
          <p:nvPr>
            <p:ph idx="11" type="ftr"/>
          </p:nvPr>
        </p:nvSpPr>
        <p:spPr>
          <a:xfrm>
            <a:off x="3124200" y="4686300"/>
            <a:ext cx="2895600" cy="3429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35" name="Google Shape;835;g38061934c88_0_2559"/>
          <p:cNvSpPr txBox="1"/>
          <p:nvPr>
            <p:ph idx="12" type="sldNum"/>
          </p:nvPr>
        </p:nvSpPr>
        <p:spPr>
          <a:xfrm>
            <a:off x="6553200" y="4686300"/>
            <a:ext cx="2133600" cy="3429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836" name="Shape 836"/>
        <p:cNvGrpSpPr/>
        <p:nvPr/>
      </p:nvGrpSpPr>
      <p:grpSpPr>
        <a:xfrm>
          <a:off x="0" y="0"/>
          <a:ext cx="0" cy="0"/>
          <a:chOff x="0" y="0"/>
          <a:chExt cx="0" cy="0"/>
        </a:xfrm>
      </p:grpSpPr>
      <p:sp>
        <p:nvSpPr>
          <p:cNvPr id="837" name="Google Shape;837;g38061934c88_0_2566"/>
          <p:cNvSpPr/>
          <p:nvPr/>
        </p:nvSpPr>
        <p:spPr>
          <a:xfrm>
            <a:off x="0" y="1583350"/>
            <a:ext cx="7404300" cy="1739700"/>
          </a:xfrm>
          <a:prstGeom prst="rect">
            <a:avLst/>
          </a:prstGeom>
          <a:solidFill>
            <a:schemeClr val="lt1"/>
          </a:solidFill>
          <a:ln>
            <a:noFill/>
          </a:ln>
          <a:effectLst>
            <a:outerShdw blurRad="271463" rotWithShape="0" algn="bl" dist="66675">
              <a:schemeClr val="dk1">
                <a:alpha val="2392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8" name="Google Shape;838;g38061934c88_0_2566"/>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839" name="Google Shape;839;g38061934c88_0_2566"/>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840" name="Google Shape;840;g38061934c88_0_2566"/>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841" name="Shape 841"/>
        <p:cNvGrpSpPr/>
        <p:nvPr/>
      </p:nvGrpSpPr>
      <p:grpSpPr>
        <a:xfrm>
          <a:off x="0" y="0"/>
          <a:ext cx="0" cy="0"/>
          <a:chOff x="0" y="0"/>
          <a:chExt cx="0" cy="0"/>
        </a:xfrm>
      </p:grpSpPr>
      <p:sp>
        <p:nvSpPr>
          <p:cNvPr id="842" name="Google Shape;842;g38061934c88_0_2571"/>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3" name="Google Shape;843;g38061934c88_0_2571"/>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4" name="Google Shape;844;g38061934c88_0_2571"/>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5" name="Google Shape;845;g38061934c88_0_257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846" name="Google Shape;846;g38061934c88_0_2571"/>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847" name="Google Shape;847;g38061934c88_0_2571"/>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848" name="Shape 848"/>
        <p:cNvGrpSpPr/>
        <p:nvPr/>
      </p:nvGrpSpPr>
      <p:grpSpPr>
        <a:xfrm>
          <a:off x="0" y="0"/>
          <a:ext cx="0" cy="0"/>
          <a:chOff x="0" y="0"/>
          <a:chExt cx="0" cy="0"/>
        </a:xfrm>
      </p:grpSpPr>
      <p:sp>
        <p:nvSpPr>
          <p:cNvPr id="849" name="Google Shape;849;g38061934c88_0_2578"/>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0" name="Google Shape;850;g38061934c88_0_2578"/>
          <p:cNvSpPr/>
          <p:nvPr/>
        </p:nvSpPr>
        <p:spPr>
          <a:xfrm>
            <a:off x="0" y="2946600"/>
            <a:ext cx="6096000" cy="1739700"/>
          </a:xfrm>
          <a:prstGeom prst="rect">
            <a:avLst/>
          </a:prstGeom>
          <a:solidFill>
            <a:schemeClr val="lt1"/>
          </a:solidFill>
          <a:ln>
            <a:noFill/>
          </a:ln>
          <a:effectLst>
            <a:outerShdw blurRad="271463" rotWithShape="0" algn="bl" dist="66675">
              <a:schemeClr val="dk1">
                <a:alpha val="2392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1" name="Google Shape;851;g38061934c88_0_2578"/>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852" name="Shape 852"/>
        <p:cNvGrpSpPr/>
        <p:nvPr/>
      </p:nvGrpSpPr>
      <p:grpSpPr>
        <a:xfrm>
          <a:off x="0" y="0"/>
          <a:ext cx="0" cy="0"/>
          <a:chOff x="0" y="0"/>
          <a:chExt cx="0" cy="0"/>
        </a:xfrm>
      </p:grpSpPr>
      <p:sp>
        <p:nvSpPr>
          <p:cNvPr id="853" name="Google Shape;853;g38061934c88_0_2582"/>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4" name="Google Shape;854;g38061934c88_0_258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5" name="Google Shape;855;g38061934c88_0_258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856" name="Google Shape;856;g38061934c88_0_2582"/>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857" name="Google Shape;857;g38061934c88_0_258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858" name="Shape 858"/>
        <p:cNvGrpSpPr/>
        <p:nvPr/>
      </p:nvGrpSpPr>
      <p:grpSpPr>
        <a:xfrm>
          <a:off x="0" y="0"/>
          <a:ext cx="0" cy="0"/>
          <a:chOff x="0" y="0"/>
          <a:chExt cx="0" cy="0"/>
        </a:xfrm>
      </p:grpSpPr>
      <p:sp>
        <p:nvSpPr>
          <p:cNvPr id="859" name="Google Shape;859;g38061934c88_0_2588"/>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0" name="Google Shape;860;g38061934c88_0_2588"/>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861" name="Google Shape;861;g38061934c88_0_2588"/>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2" name="Google Shape;862;g38061934c88_0_2588"/>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863" name="Google Shape;863;g38061934c88_0_2588"/>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864" name="Shape 864"/>
        <p:cNvGrpSpPr/>
        <p:nvPr/>
      </p:nvGrpSpPr>
      <p:grpSpPr>
        <a:xfrm>
          <a:off x="0" y="0"/>
          <a:ext cx="0" cy="0"/>
          <a:chOff x="0" y="0"/>
          <a:chExt cx="0" cy="0"/>
        </a:xfrm>
      </p:grpSpPr>
      <p:sp>
        <p:nvSpPr>
          <p:cNvPr id="865" name="Google Shape;865;g38061934c88_0_2594"/>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6" name="Google Shape;866;g38061934c88_0_2594"/>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7" name="Google Shape;867;g38061934c88_0_2594"/>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868" name="Google Shape;868;g38061934c88_0_2594"/>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869" name="Google Shape;869;g38061934c88_0_2594"/>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870" name="Google Shape;870;g38061934c88_0_259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871" name="Shape 871"/>
        <p:cNvGrpSpPr/>
        <p:nvPr/>
      </p:nvGrpSpPr>
      <p:grpSpPr>
        <a:xfrm>
          <a:off x="0" y="0"/>
          <a:ext cx="0" cy="0"/>
          <a:chOff x="0" y="0"/>
          <a:chExt cx="0" cy="0"/>
        </a:xfrm>
      </p:grpSpPr>
      <p:sp>
        <p:nvSpPr>
          <p:cNvPr id="872" name="Google Shape;872;g38061934c88_0_2601"/>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3" name="Google Shape;873;g38061934c88_0_2601"/>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4" name="Google Shape;874;g38061934c88_0_2601"/>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875" name="Google Shape;875;g38061934c88_0_2601"/>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876" name="Google Shape;876;g38061934c88_0_2601"/>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877" name="Google Shape;877;g38061934c88_0_2601"/>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878" name="Google Shape;878;g38061934c88_0_260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79" name="Shape 879"/>
        <p:cNvGrpSpPr/>
        <p:nvPr/>
      </p:nvGrpSpPr>
      <p:grpSpPr>
        <a:xfrm>
          <a:off x="0" y="0"/>
          <a:ext cx="0" cy="0"/>
          <a:chOff x="0" y="0"/>
          <a:chExt cx="0" cy="0"/>
        </a:xfrm>
      </p:grpSpPr>
      <p:sp>
        <p:nvSpPr>
          <p:cNvPr id="880" name="Google Shape;880;g38061934c88_0_2609"/>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1" name="Google Shape;881;g38061934c88_0_2609"/>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882" name="Google Shape;882;g38061934c88_0_260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883" name="Google Shape;883;g38061934c88_0_2609"/>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884" name="Shape 884"/>
        <p:cNvGrpSpPr/>
        <p:nvPr/>
      </p:nvGrpSpPr>
      <p:grpSpPr>
        <a:xfrm>
          <a:off x="0" y="0"/>
          <a:ext cx="0" cy="0"/>
          <a:chOff x="0" y="0"/>
          <a:chExt cx="0" cy="0"/>
        </a:xfrm>
      </p:grpSpPr>
      <p:sp>
        <p:nvSpPr>
          <p:cNvPr id="885" name="Google Shape;885;g38061934c88_0_2614"/>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886" name="Google Shape;886;g38061934c88_0_2614"/>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887" name="Google Shape;887;g38061934c88_0_2614"/>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888" name="Google Shape;888;g38061934c88_0_2614"/>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89" name="Google Shape;889;g38061934c88_0_2614"/>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890" name="Google Shape;890;g38061934c88_0_261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891" name="Shape 891"/>
        <p:cNvGrpSpPr/>
        <p:nvPr/>
      </p:nvGrpSpPr>
      <p:grpSpPr>
        <a:xfrm>
          <a:off x="0" y="0"/>
          <a:ext cx="0" cy="0"/>
          <a:chOff x="0" y="0"/>
          <a:chExt cx="0" cy="0"/>
        </a:xfrm>
      </p:grpSpPr>
      <p:sp>
        <p:nvSpPr>
          <p:cNvPr id="892" name="Google Shape;892;g38061934c88_0_2621"/>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893" name="Google Shape;893;g38061934c88_0_2621"/>
          <p:cNvSpPr txBox="1"/>
          <p:nvPr>
            <p:ph idx="1" type="subTitle"/>
          </p:nvPr>
        </p:nvSpPr>
        <p:spPr>
          <a:xfrm>
            <a:off x="1371600" y="2914650"/>
            <a:ext cx="6400800" cy="13143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894" name="Google Shape;894;g38061934c88_0_2621"/>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95" name="Google Shape;895;g38061934c88_0_2621"/>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96" name="Google Shape;896;g38061934c88_0_2621"/>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897" name="Shape 897"/>
        <p:cNvGrpSpPr/>
        <p:nvPr/>
      </p:nvGrpSpPr>
      <p:grpSpPr>
        <a:xfrm>
          <a:off x="0" y="0"/>
          <a:ext cx="0" cy="0"/>
          <a:chOff x="0" y="0"/>
          <a:chExt cx="0" cy="0"/>
        </a:xfrm>
      </p:grpSpPr>
      <p:sp>
        <p:nvSpPr>
          <p:cNvPr id="898" name="Google Shape;898;g38061934c88_0_2627"/>
          <p:cNvSpPr txBox="1"/>
          <p:nvPr>
            <p:ph type="title"/>
          </p:nvPr>
        </p:nvSpPr>
        <p:spPr>
          <a:xfrm>
            <a:off x="457200" y="208360"/>
            <a:ext cx="8229600" cy="854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2"/>
              </a:buClr>
              <a:buSzPts val="18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899" name="Google Shape;899;g38061934c88_0_2627"/>
          <p:cNvSpPr txBox="1"/>
          <p:nvPr>
            <p:ph idx="1" type="body"/>
          </p:nvPr>
        </p:nvSpPr>
        <p:spPr>
          <a:xfrm>
            <a:off x="457200" y="1200150"/>
            <a:ext cx="4038600" cy="3398100"/>
          </a:xfrm>
          <a:prstGeom prst="rect">
            <a:avLst/>
          </a:prstGeom>
          <a:noFill/>
          <a:ln>
            <a:noFill/>
          </a:ln>
        </p:spPr>
        <p:txBody>
          <a:bodyPr anchorCtr="0" anchor="t" bIns="45700" lIns="91425" spcFirstLastPara="1" rIns="91425" wrap="square" tIns="45700">
            <a:normAutofit/>
          </a:bodyPr>
          <a:lstStyle>
            <a:lvl1pPr indent="-325755" lvl="0" marL="457200" algn="l">
              <a:lnSpc>
                <a:spcPct val="115000"/>
              </a:lnSpc>
              <a:spcBef>
                <a:spcPts val="360"/>
              </a:spcBef>
              <a:spcAft>
                <a:spcPts val="0"/>
              </a:spcAft>
              <a:buSzPts val="1530"/>
              <a:buChar char="▫"/>
              <a:defRPr/>
            </a:lvl1pPr>
            <a:lvl2pPr indent="-325755" lvl="1" marL="914400" algn="l">
              <a:lnSpc>
                <a:spcPct val="115000"/>
              </a:lnSpc>
              <a:spcBef>
                <a:spcPts val="360"/>
              </a:spcBef>
              <a:spcAft>
                <a:spcPts val="0"/>
              </a:spcAft>
              <a:buSzPts val="1530"/>
              <a:buChar char="▫"/>
              <a:defRPr/>
            </a:lvl2pPr>
            <a:lvl3pPr indent="-331469" lvl="2" marL="1371600" algn="l">
              <a:lnSpc>
                <a:spcPct val="115000"/>
              </a:lnSpc>
              <a:spcBef>
                <a:spcPts val="360"/>
              </a:spcBef>
              <a:spcAft>
                <a:spcPts val="0"/>
              </a:spcAft>
              <a:buSzPts val="1620"/>
              <a:buChar char="▫"/>
              <a:defRPr/>
            </a:lvl3pPr>
            <a:lvl4pPr indent="-342900" lvl="3" marL="1828800" algn="l">
              <a:lnSpc>
                <a:spcPct val="115000"/>
              </a:lnSpc>
              <a:spcBef>
                <a:spcPts val="360"/>
              </a:spcBef>
              <a:spcAft>
                <a:spcPts val="0"/>
              </a:spcAft>
              <a:buSzPts val="1800"/>
              <a:buChar char="▫"/>
              <a:defRPr/>
            </a:lvl4pPr>
            <a:lvl5pPr indent="-342900" lvl="4" marL="2286000" algn="l">
              <a:lnSpc>
                <a:spcPct val="115000"/>
              </a:lnSpc>
              <a:spcBef>
                <a:spcPts val="360"/>
              </a:spcBef>
              <a:spcAft>
                <a:spcPts val="0"/>
              </a:spcAft>
              <a:buSzPts val="1800"/>
              <a:buChar char="▫"/>
              <a:defRPr/>
            </a:lvl5pPr>
            <a:lvl6pPr indent="-342900" lvl="5" marL="2743200" algn="l">
              <a:lnSpc>
                <a:spcPct val="115000"/>
              </a:lnSpc>
              <a:spcBef>
                <a:spcPts val="360"/>
              </a:spcBef>
              <a:spcAft>
                <a:spcPts val="0"/>
              </a:spcAft>
              <a:buSzPts val="1800"/>
              <a:buChar char="▫"/>
              <a:defRPr/>
            </a:lvl6pPr>
            <a:lvl7pPr indent="-342900" lvl="6" marL="3200400" algn="l">
              <a:lnSpc>
                <a:spcPct val="115000"/>
              </a:lnSpc>
              <a:spcBef>
                <a:spcPts val="360"/>
              </a:spcBef>
              <a:spcAft>
                <a:spcPts val="0"/>
              </a:spcAft>
              <a:buSzPts val="1800"/>
              <a:buChar char="▫"/>
              <a:defRPr/>
            </a:lvl7pPr>
            <a:lvl8pPr indent="-342900" lvl="7" marL="3657600" algn="l">
              <a:lnSpc>
                <a:spcPct val="115000"/>
              </a:lnSpc>
              <a:spcBef>
                <a:spcPts val="360"/>
              </a:spcBef>
              <a:spcAft>
                <a:spcPts val="0"/>
              </a:spcAft>
              <a:buSzPts val="1800"/>
              <a:buChar char="▫"/>
              <a:defRPr/>
            </a:lvl8pPr>
            <a:lvl9pPr indent="-342900" lvl="8" marL="4114800" algn="l">
              <a:lnSpc>
                <a:spcPct val="115000"/>
              </a:lnSpc>
              <a:spcBef>
                <a:spcPts val="360"/>
              </a:spcBef>
              <a:spcAft>
                <a:spcPts val="0"/>
              </a:spcAft>
              <a:buSzPts val="1800"/>
              <a:buChar char="▫"/>
              <a:defRPr/>
            </a:lvl9pPr>
          </a:lstStyle>
          <a:p/>
        </p:txBody>
      </p:sp>
      <p:sp>
        <p:nvSpPr>
          <p:cNvPr id="900" name="Google Shape;900;g38061934c88_0_2627"/>
          <p:cNvSpPr txBox="1"/>
          <p:nvPr>
            <p:ph idx="2" type="body"/>
          </p:nvPr>
        </p:nvSpPr>
        <p:spPr>
          <a:xfrm>
            <a:off x="4648200" y="1200150"/>
            <a:ext cx="4038600" cy="1641900"/>
          </a:xfrm>
          <a:prstGeom prst="rect">
            <a:avLst/>
          </a:prstGeom>
          <a:noFill/>
          <a:ln>
            <a:noFill/>
          </a:ln>
        </p:spPr>
        <p:txBody>
          <a:bodyPr anchorCtr="0" anchor="t" bIns="45700" lIns="91425" spcFirstLastPara="1" rIns="91425" wrap="square" tIns="45700">
            <a:normAutofit/>
          </a:bodyPr>
          <a:lstStyle>
            <a:lvl1pPr indent="-325755" lvl="0" marL="457200" algn="l">
              <a:lnSpc>
                <a:spcPct val="115000"/>
              </a:lnSpc>
              <a:spcBef>
                <a:spcPts val="360"/>
              </a:spcBef>
              <a:spcAft>
                <a:spcPts val="0"/>
              </a:spcAft>
              <a:buSzPts val="1530"/>
              <a:buChar char="▫"/>
              <a:defRPr/>
            </a:lvl1pPr>
            <a:lvl2pPr indent="-325755" lvl="1" marL="914400" algn="l">
              <a:lnSpc>
                <a:spcPct val="115000"/>
              </a:lnSpc>
              <a:spcBef>
                <a:spcPts val="360"/>
              </a:spcBef>
              <a:spcAft>
                <a:spcPts val="0"/>
              </a:spcAft>
              <a:buSzPts val="1530"/>
              <a:buChar char="▫"/>
              <a:defRPr/>
            </a:lvl2pPr>
            <a:lvl3pPr indent="-331469" lvl="2" marL="1371600" algn="l">
              <a:lnSpc>
                <a:spcPct val="115000"/>
              </a:lnSpc>
              <a:spcBef>
                <a:spcPts val="360"/>
              </a:spcBef>
              <a:spcAft>
                <a:spcPts val="0"/>
              </a:spcAft>
              <a:buSzPts val="1620"/>
              <a:buChar char="▫"/>
              <a:defRPr/>
            </a:lvl3pPr>
            <a:lvl4pPr indent="-342900" lvl="3" marL="1828800" algn="l">
              <a:lnSpc>
                <a:spcPct val="115000"/>
              </a:lnSpc>
              <a:spcBef>
                <a:spcPts val="360"/>
              </a:spcBef>
              <a:spcAft>
                <a:spcPts val="0"/>
              </a:spcAft>
              <a:buSzPts val="1800"/>
              <a:buChar char="▫"/>
              <a:defRPr/>
            </a:lvl4pPr>
            <a:lvl5pPr indent="-342900" lvl="4" marL="2286000" algn="l">
              <a:lnSpc>
                <a:spcPct val="115000"/>
              </a:lnSpc>
              <a:spcBef>
                <a:spcPts val="360"/>
              </a:spcBef>
              <a:spcAft>
                <a:spcPts val="0"/>
              </a:spcAft>
              <a:buSzPts val="1800"/>
              <a:buChar char="▫"/>
              <a:defRPr/>
            </a:lvl5pPr>
            <a:lvl6pPr indent="-342900" lvl="5" marL="2743200" algn="l">
              <a:lnSpc>
                <a:spcPct val="115000"/>
              </a:lnSpc>
              <a:spcBef>
                <a:spcPts val="360"/>
              </a:spcBef>
              <a:spcAft>
                <a:spcPts val="0"/>
              </a:spcAft>
              <a:buSzPts val="1800"/>
              <a:buChar char="▫"/>
              <a:defRPr/>
            </a:lvl6pPr>
            <a:lvl7pPr indent="-342900" lvl="6" marL="3200400" algn="l">
              <a:lnSpc>
                <a:spcPct val="115000"/>
              </a:lnSpc>
              <a:spcBef>
                <a:spcPts val="360"/>
              </a:spcBef>
              <a:spcAft>
                <a:spcPts val="0"/>
              </a:spcAft>
              <a:buSzPts val="1800"/>
              <a:buChar char="▫"/>
              <a:defRPr/>
            </a:lvl7pPr>
            <a:lvl8pPr indent="-342900" lvl="7" marL="3657600" algn="l">
              <a:lnSpc>
                <a:spcPct val="115000"/>
              </a:lnSpc>
              <a:spcBef>
                <a:spcPts val="360"/>
              </a:spcBef>
              <a:spcAft>
                <a:spcPts val="0"/>
              </a:spcAft>
              <a:buSzPts val="1800"/>
              <a:buChar char="▫"/>
              <a:defRPr/>
            </a:lvl8pPr>
            <a:lvl9pPr indent="-342900" lvl="8" marL="4114800" algn="l">
              <a:lnSpc>
                <a:spcPct val="115000"/>
              </a:lnSpc>
              <a:spcBef>
                <a:spcPts val="360"/>
              </a:spcBef>
              <a:spcAft>
                <a:spcPts val="0"/>
              </a:spcAft>
              <a:buSzPts val="1800"/>
              <a:buChar char="▫"/>
              <a:defRPr/>
            </a:lvl9pPr>
          </a:lstStyle>
          <a:p/>
        </p:txBody>
      </p:sp>
      <p:sp>
        <p:nvSpPr>
          <p:cNvPr id="901" name="Google Shape;901;g38061934c88_0_2627"/>
          <p:cNvSpPr txBox="1"/>
          <p:nvPr>
            <p:ph idx="3" type="body"/>
          </p:nvPr>
        </p:nvSpPr>
        <p:spPr>
          <a:xfrm>
            <a:off x="4648200" y="2956322"/>
            <a:ext cx="4038600" cy="1641900"/>
          </a:xfrm>
          <a:prstGeom prst="rect">
            <a:avLst/>
          </a:prstGeom>
          <a:noFill/>
          <a:ln>
            <a:noFill/>
          </a:ln>
        </p:spPr>
        <p:txBody>
          <a:bodyPr anchorCtr="0" anchor="t" bIns="45700" lIns="91425" spcFirstLastPara="1" rIns="91425" wrap="square" tIns="45700">
            <a:normAutofit/>
          </a:bodyPr>
          <a:lstStyle>
            <a:lvl1pPr indent="-325755" lvl="0" marL="457200" algn="l">
              <a:lnSpc>
                <a:spcPct val="115000"/>
              </a:lnSpc>
              <a:spcBef>
                <a:spcPts val="360"/>
              </a:spcBef>
              <a:spcAft>
                <a:spcPts val="0"/>
              </a:spcAft>
              <a:buSzPts val="1530"/>
              <a:buChar char="▫"/>
              <a:defRPr/>
            </a:lvl1pPr>
            <a:lvl2pPr indent="-325755" lvl="1" marL="914400" algn="l">
              <a:lnSpc>
                <a:spcPct val="115000"/>
              </a:lnSpc>
              <a:spcBef>
                <a:spcPts val="360"/>
              </a:spcBef>
              <a:spcAft>
                <a:spcPts val="0"/>
              </a:spcAft>
              <a:buSzPts val="1530"/>
              <a:buChar char="▫"/>
              <a:defRPr/>
            </a:lvl2pPr>
            <a:lvl3pPr indent="-331469" lvl="2" marL="1371600" algn="l">
              <a:lnSpc>
                <a:spcPct val="115000"/>
              </a:lnSpc>
              <a:spcBef>
                <a:spcPts val="360"/>
              </a:spcBef>
              <a:spcAft>
                <a:spcPts val="0"/>
              </a:spcAft>
              <a:buSzPts val="1620"/>
              <a:buChar char="▫"/>
              <a:defRPr/>
            </a:lvl3pPr>
            <a:lvl4pPr indent="-342900" lvl="3" marL="1828800" algn="l">
              <a:lnSpc>
                <a:spcPct val="115000"/>
              </a:lnSpc>
              <a:spcBef>
                <a:spcPts val="360"/>
              </a:spcBef>
              <a:spcAft>
                <a:spcPts val="0"/>
              </a:spcAft>
              <a:buSzPts val="1800"/>
              <a:buChar char="▫"/>
              <a:defRPr/>
            </a:lvl4pPr>
            <a:lvl5pPr indent="-342900" lvl="4" marL="2286000" algn="l">
              <a:lnSpc>
                <a:spcPct val="115000"/>
              </a:lnSpc>
              <a:spcBef>
                <a:spcPts val="360"/>
              </a:spcBef>
              <a:spcAft>
                <a:spcPts val="0"/>
              </a:spcAft>
              <a:buSzPts val="1800"/>
              <a:buChar char="▫"/>
              <a:defRPr/>
            </a:lvl5pPr>
            <a:lvl6pPr indent="-342900" lvl="5" marL="2743200" algn="l">
              <a:lnSpc>
                <a:spcPct val="115000"/>
              </a:lnSpc>
              <a:spcBef>
                <a:spcPts val="360"/>
              </a:spcBef>
              <a:spcAft>
                <a:spcPts val="0"/>
              </a:spcAft>
              <a:buSzPts val="1800"/>
              <a:buChar char="▫"/>
              <a:defRPr/>
            </a:lvl6pPr>
            <a:lvl7pPr indent="-342900" lvl="6" marL="3200400" algn="l">
              <a:lnSpc>
                <a:spcPct val="115000"/>
              </a:lnSpc>
              <a:spcBef>
                <a:spcPts val="360"/>
              </a:spcBef>
              <a:spcAft>
                <a:spcPts val="0"/>
              </a:spcAft>
              <a:buSzPts val="1800"/>
              <a:buChar char="▫"/>
              <a:defRPr/>
            </a:lvl7pPr>
            <a:lvl8pPr indent="-342900" lvl="7" marL="3657600" algn="l">
              <a:lnSpc>
                <a:spcPct val="115000"/>
              </a:lnSpc>
              <a:spcBef>
                <a:spcPts val="360"/>
              </a:spcBef>
              <a:spcAft>
                <a:spcPts val="0"/>
              </a:spcAft>
              <a:buSzPts val="1800"/>
              <a:buChar char="▫"/>
              <a:defRPr/>
            </a:lvl8pPr>
            <a:lvl9pPr indent="-342900" lvl="8" marL="4114800" algn="l">
              <a:lnSpc>
                <a:spcPct val="115000"/>
              </a:lnSpc>
              <a:spcBef>
                <a:spcPts val="360"/>
              </a:spcBef>
              <a:spcAft>
                <a:spcPts val="0"/>
              </a:spcAft>
              <a:buSzPts val="1800"/>
              <a:buChar char="▫"/>
              <a:defRPr/>
            </a:lvl9pPr>
          </a:lstStyle>
          <a:p/>
        </p:txBody>
      </p:sp>
      <p:sp>
        <p:nvSpPr>
          <p:cNvPr id="902" name="Google Shape;902;g38061934c88_0_2627"/>
          <p:cNvSpPr txBox="1"/>
          <p:nvPr>
            <p:ph idx="10" type="dt"/>
          </p:nvPr>
        </p:nvSpPr>
        <p:spPr>
          <a:xfrm>
            <a:off x="457200" y="4682728"/>
            <a:ext cx="2133600" cy="342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03" name="Google Shape;903;g38061934c88_0_2627"/>
          <p:cNvSpPr txBox="1"/>
          <p:nvPr>
            <p:ph idx="11" type="ftr"/>
          </p:nvPr>
        </p:nvSpPr>
        <p:spPr>
          <a:xfrm>
            <a:off x="3124200" y="4686300"/>
            <a:ext cx="2895600" cy="3429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04" name="Google Shape;904;g38061934c88_0_2627"/>
          <p:cNvSpPr txBox="1"/>
          <p:nvPr>
            <p:ph idx="12" type="sldNum"/>
          </p:nvPr>
        </p:nvSpPr>
        <p:spPr>
          <a:xfrm>
            <a:off x="6553200" y="4682728"/>
            <a:ext cx="2133600" cy="3429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09" name="Shape 909"/>
        <p:cNvGrpSpPr/>
        <p:nvPr/>
      </p:nvGrpSpPr>
      <p:grpSpPr>
        <a:xfrm>
          <a:off x="0" y="0"/>
          <a:ext cx="0" cy="0"/>
          <a:chOff x="0" y="0"/>
          <a:chExt cx="0" cy="0"/>
        </a:xfrm>
      </p:grpSpPr>
      <p:sp>
        <p:nvSpPr>
          <p:cNvPr id="910" name="Google Shape;910;g38061934c88_0_2787"/>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911" name="Google Shape;911;g38061934c88_0_2787"/>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912" name="Google Shape;912;g38061934c88_0_2787"/>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13" name="Google Shape;913;g38061934c88_0_2787"/>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14" name="Google Shape;914;g38061934c88_0_2787"/>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15" name="Shape 915"/>
        <p:cNvGrpSpPr/>
        <p:nvPr/>
      </p:nvGrpSpPr>
      <p:grpSpPr>
        <a:xfrm>
          <a:off x="0" y="0"/>
          <a:ext cx="0" cy="0"/>
          <a:chOff x="0" y="0"/>
          <a:chExt cx="0" cy="0"/>
        </a:xfrm>
      </p:grpSpPr>
      <p:sp>
        <p:nvSpPr>
          <p:cNvPr id="916" name="Google Shape;916;g38061934c88_0_2793"/>
          <p:cNvSpPr/>
          <p:nvPr/>
        </p:nvSpPr>
        <p:spPr>
          <a:xfrm>
            <a:off x="-7000" y="-25"/>
            <a:ext cx="9150900" cy="5143500"/>
          </a:xfrm>
          <a:prstGeom prst="frame">
            <a:avLst>
              <a:gd fmla="val 2453" name="adj1"/>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7" name="Google Shape;917;g38061934c88_0_2793"/>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8" name="Google Shape;918;g38061934c88_0_2793"/>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919" name="Shape 919"/>
        <p:cNvGrpSpPr/>
        <p:nvPr/>
      </p:nvGrpSpPr>
      <p:grpSpPr>
        <a:xfrm>
          <a:off x="0" y="0"/>
          <a:ext cx="0" cy="0"/>
          <a:chOff x="0" y="0"/>
          <a:chExt cx="0" cy="0"/>
        </a:xfrm>
      </p:grpSpPr>
      <p:cxnSp>
        <p:nvCxnSpPr>
          <p:cNvPr id="920" name="Google Shape;920;g38061934c88_0_279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921" name="Google Shape;921;g38061934c88_0_2797"/>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90000"/>
              </a:lnSpc>
              <a:spcBef>
                <a:spcPts val="0"/>
              </a:spcBef>
              <a:spcAft>
                <a:spcPts val="0"/>
              </a:spcAft>
              <a:buSzPts val="2400"/>
              <a:buNone/>
              <a:defRPr sz="2400"/>
            </a:lvl2pPr>
            <a:lvl3pPr lvl="2" algn="l">
              <a:lnSpc>
                <a:spcPct val="90000"/>
              </a:lnSpc>
              <a:spcBef>
                <a:spcPts val="0"/>
              </a:spcBef>
              <a:spcAft>
                <a:spcPts val="0"/>
              </a:spcAft>
              <a:buSzPts val="2400"/>
              <a:buNone/>
              <a:defRPr sz="2400"/>
            </a:lvl3pPr>
            <a:lvl4pPr lvl="3" algn="l">
              <a:lnSpc>
                <a:spcPct val="90000"/>
              </a:lnSpc>
              <a:spcBef>
                <a:spcPts val="0"/>
              </a:spcBef>
              <a:spcAft>
                <a:spcPts val="0"/>
              </a:spcAft>
              <a:buSzPts val="2400"/>
              <a:buNone/>
              <a:defRPr sz="2400"/>
            </a:lvl4pPr>
            <a:lvl5pPr lvl="4" algn="l">
              <a:lnSpc>
                <a:spcPct val="90000"/>
              </a:lnSpc>
              <a:spcBef>
                <a:spcPts val="0"/>
              </a:spcBef>
              <a:spcAft>
                <a:spcPts val="0"/>
              </a:spcAft>
              <a:buSzPts val="2400"/>
              <a:buNone/>
              <a:defRPr sz="2400"/>
            </a:lvl5pPr>
            <a:lvl6pPr lvl="5" algn="l">
              <a:lnSpc>
                <a:spcPct val="90000"/>
              </a:lnSpc>
              <a:spcBef>
                <a:spcPts val="0"/>
              </a:spcBef>
              <a:spcAft>
                <a:spcPts val="0"/>
              </a:spcAft>
              <a:buSzPts val="2400"/>
              <a:buNone/>
              <a:defRPr sz="2400"/>
            </a:lvl6pPr>
            <a:lvl7pPr lvl="6" algn="l">
              <a:lnSpc>
                <a:spcPct val="90000"/>
              </a:lnSpc>
              <a:spcBef>
                <a:spcPts val="0"/>
              </a:spcBef>
              <a:spcAft>
                <a:spcPts val="0"/>
              </a:spcAft>
              <a:buSzPts val="2400"/>
              <a:buNone/>
              <a:defRPr sz="2400"/>
            </a:lvl7pPr>
            <a:lvl8pPr lvl="7" algn="l">
              <a:lnSpc>
                <a:spcPct val="90000"/>
              </a:lnSpc>
              <a:spcBef>
                <a:spcPts val="0"/>
              </a:spcBef>
              <a:spcAft>
                <a:spcPts val="0"/>
              </a:spcAft>
              <a:buSzPts val="2400"/>
              <a:buNone/>
              <a:defRPr sz="2400"/>
            </a:lvl8pPr>
            <a:lvl9pPr lvl="8" algn="l">
              <a:lnSpc>
                <a:spcPct val="90000"/>
              </a:lnSpc>
              <a:spcBef>
                <a:spcPts val="0"/>
              </a:spcBef>
              <a:spcAft>
                <a:spcPts val="0"/>
              </a:spcAft>
              <a:buSzPts val="2400"/>
              <a:buNone/>
              <a:defRPr sz="2400"/>
            </a:lvl9pPr>
          </a:lstStyle>
          <a:p/>
        </p:txBody>
      </p:sp>
      <p:sp>
        <p:nvSpPr>
          <p:cNvPr id="922" name="Google Shape;922;g38061934c88_0_2797"/>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923" name="Google Shape;923;g38061934c88_0_279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1" i="0" sz="1100" u="none" cap="none" strike="noStrike">
                <a:solidFill>
                  <a:schemeClr val="accen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924" name="Shape 924"/>
        <p:cNvGrpSpPr/>
        <p:nvPr/>
      </p:nvGrpSpPr>
      <p:grpSpPr>
        <a:xfrm>
          <a:off x="0" y="0"/>
          <a:ext cx="0" cy="0"/>
          <a:chOff x="0" y="0"/>
          <a:chExt cx="0" cy="0"/>
        </a:xfrm>
      </p:grpSpPr>
      <p:sp>
        <p:nvSpPr>
          <p:cNvPr id="925" name="Google Shape;925;g38061934c88_0_2802"/>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6" name="Google Shape;926;g38061934c88_0_2802"/>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7" name="Google Shape;927;g38061934c88_0_2802"/>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8" name="Google Shape;928;g38061934c88_0_2802"/>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9" name="Google Shape;929;g38061934c88_0_2802"/>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930" name="Google Shape;930;g38061934c88_0_2802"/>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931" name="Google Shape;931;g38061934c88_0_280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932" name="Shape 932"/>
        <p:cNvGrpSpPr/>
        <p:nvPr/>
      </p:nvGrpSpPr>
      <p:grpSpPr>
        <a:xfrm>
          <a:off x="0" y="0"/>
          <a:ext cx="0" cy="0"/>
          <a:chOff x="0" y="0"/>
          <a:chExt cx="0" cy="0"/>
        </a:xfrm>
      </p:grpSpPr>
      <p:cxnSp>
        <p:nvCxnSpPr>
          <p:cNvPr id="933" name="Google Shape;933;g38061934c88_0_2810"/>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934" name="Google Shape;934;g38061934c88_0_2810"/>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935" name="Google Shape;935;g38061934c88_0_281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MAIN_POINT">
    <p:spTree>
      <p:nvGrpSpPr>
        <p:cNvPr id="936" name="Shape 936"/>
        <p:cNvGrpSpPr/>
        <p:nvPr/>
      </p:nvGrpSpPr>
      <p:grpSpPr>
        <a:xfrm>
          <a:off x="0" y="0"/>
          <a:ext cx="0" cy="0"/>
          <a:chOff x="0" y="0"/>
          <a:chExt cx="0" cy="0"/>
        </a:xfrm>
      </p:grpSpPr>
      <p:cxnSp>
        <p:nvCxnSpPr>
          <p:cNvPr id="937" name="Google Shape;937;g38061934c88_0_2814"/>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938" name="Google Shape;938;g38061934c88_0_2814"/>
          <p:cNvSpPr txBox="1"/>
          <p:nvPr>
            <p:ph type="title"/>
          </p:nvPr>
        </p:nvSpPr>
        <p:spPr>
          <a:xfrm>
            <a:off x="283103" y="712141"/>
            <a:ext cx="6244200" cy="38355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939" name="Google Shape;939;g38061934c88_0_2814"/>
          <p:cNvSpPr txBox="1"/>
          <p:nvPr>
            <p:ph idx="12" type="sldNum"/>
          </p:nvPr>
        </p:nvSpPr>
        <p:spPr>
          <a:xfrm>
            <a:off x="8497999" y="4688759"/>
            <a:ext cx="548700" cy="3936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
    <p:spTree>
      <p:nvGrpSpPr>
        <p:cNvPr id="940" name="Shape 940"/>
        <p:cNvGrpSpPr/>
        <p:nvPr/>
      </p:nvGrpSpPr>
      <p:grpSpPr>
        <a:xfrm>
          <a:off x="0" y="0"/>
          <a:ext cx="0" cy="0"/>
          <a:chOff x="0" y="0"/>
          <a:chExt cx="0" cy="0"/>
        </a:xfrm>
      </p:grpSpPr>
      <p:sp>
        <p:nvSpPr>
          <p:cNvPr id="941" name="Google Shape;941;g38061934c88_0_2818"/>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942" name="Google Shape;942;g38061934c88_0_2818"/>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943" name="Google Shape;943;g38061934c88_0_2818"/>
          <p:cNvSpPr txBox="1"/>
          <p:nvPr>
            <p:ph type="title"/>
          </p:nvPr>
        </p:nvSpPr>
        <p:spPr>
          <a:xfrm>
            <a:off x="265500" y="1397350"/>
            <a:ext cx="4045200" cy="1318200"/>
          </a:xfrm>
          <a:prstGeom prst="rect">
            <a:avLst/>
          </a:prstGeom>
          <a:noFill/>
          <a:ln>
            <a:noFill/>
          </a:ln>
        </p:spPr>
        <p:txBody>
          <a:bodyPr anchorCtr="0" anchor="b" bIns="0" lIns="0" spcFirstLastPara="1" rIns="0" wrap="square" tIns="0">
            <a:noAutofit/>
          </a:bodyPr>
          <a:lstStyle>
            <a:lvl1pPr lvl="0" algn="ctr">
              <a:lnSpc>
                <a:spcPct val="9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944" name="Google Shape;944;g38061934c88_0_2818"/>
          <p:cNvSpPr txBox="1"/>
          <p:nvPr>
            <p:ph idx="1" type="subTitle"/>
          </p:nvPr>
        </p:nvSpPr>
        <p:spPr>
          <a:xfrm>
            <a:off x="265500" y="2735371"/>
            <a:ext cx="4045200" cy="1345500"/>
          </a:xfrm>
          <a:prstGeom prst="rect">
            <a:avLst/>
          </a:prstGeom>
          <a:noFill/>
          <a:ln>
            <a:noFill/>
          </a:ln>
        </p:spPr>
        <p:txBody>
          <a:bodyPr anchorCtr="0" anchor="t" bIns="0" lIns="0" spcFirstLastPara="1" rIns="0" wrap="square" tIns="0">
            <a:noAutofit/>
          </a:bodyPr>
          <a:lstStyle>
            <a:lvl1pPr lvl="0" algn="ctr">
              <a:lnSpc>
                <a:spcPct val="100000"/>
              </a:lnSpc>
              <a:spcBef>
                <a:spcPts val="60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945" name="Google Shape;945;g38061934c88_0_2818"/>
          <p:cNvSpPr txBox="1"/>
          <p:nvPr>
            <p:ph idx="2" type="body"/>
          </p:nvPr>
        </p:nvSpPr>
        <p:spPr>
          <a:xfrm>
            <a:off x="4939500" y="724200"/>
            <a:ext cx="3837000" cy="3695100"/>
          </a:xfrm>
          <a:prstGeom prst="rect">
            <a:avLst/>
          </a:prstGeom>
          <a:noFill/>
          <a:ln>
            <a:noFill/>
          </a:ln>
        </p:spPr>
        <p:txBody>
          <a:bodyPr anchorCtr="0" anchor="ctr" bIns="0" lIns="0" spcFirstLastPara="1" rIns="0" wrap="square" tIns="0">
            <a:noAutofit/>
          </a:bodyPr>
          <a:lstStyle>
            <a:lvl1pPr indent="-381000" lvl="0" marL="457200" algn="l">
              <a:lnSpc>
                <a:spcPct val="115000"/>
              </a:lnSpc>
              <a:spcBef>
                <a:spcPts val="600"/>
              </a:spcBef>
              <a:spcAft>
                <a:spcPts val="0"/>
              </a:spcAft>
              <a:buClr>
                <a:schemeClr val="lt1"/>
              </a:buClr>
              <a:buSzPts val="2400"/>
              <a:buChar char="▫"/>
              <a:defRPr>
                <a:solidFill>
                  <a:schemeClr val="lt1"/>
                </a:solidFill>
              </a:defRPr>
            </a:lvl1pPr>
            <a:lvl2pPr indent="-381000" lvl="1" marL="914400" algn="l">
              <a:lnSpc>
                <a:spcPct val="115000"/>
              </a:lnSpc>
              <a:spcBef>
                <a:spcPts val="0"/>
              </a:spcBef>
              <a:spcAft>
                <a:spcPts val="0"/>
              </a:spcAft>
              <a:buClr>
                <a:schemeClr val="lt1"/>
              </a:buClr>
              <a:buSzPts val="2400"/>
              <a:buChar char="▫"/>
              <a:defRPr>
                <a:solidFill>
                  <a:schemeClr val="lt1"/>
                </a:solidFill>
              </a:defRPr>
            </a:lvl2pPr>
            <a:lvl3pPr indent="-381000" lvl="2" marL="1371600" algn="l">
              <a:lnSpc>
                <a:spcPct val="115000"/>
              </a:lnSpc>
              <a:spcBef>
                <a:spcPts val="0"/>
              </a:spcBef>
              <a:spcAft>
                <a:spcPts val="0"/>
              </a:spcAft>
              <a:buClr>
                <a:schemeClr val="lt1"/>
              </a:buClr>
              <a:buSzPts val="2400"/>
              <a:buChar char="▫"/>
              <a:defRPr>
                <a:solidFill>
                  <a:schemeClr val="lt1"/>
                </a:solidFill>
              </a:defRPr>
            </a:lvl3pPr>
            <a:lvl4pPr indent="-381000" lvl="3" marL="1828800" algn="l">
              <a:lnSpc>
                <a:spcPct val="115000"/>
              </a:lnSpc>
              <a:spcBef>
                <a:spcPts val="0"/>
              </a:spcBef>
              <a:spcAft>
                <a:spcPts val="0"/>
              </a:spcAft>
              <a:buClr>
                <a:schemeClr val="lt1"/>
              </a:buClr>
              <a:buSzPts val="2400"/>
              <a:buChar char="▫"/>
              <a:defRPr>
                <a:solidFill>
                  <a:schemeClr val="lt1"/>
                </a:solidFill>
              </a:defRPr>
            </a:lvl4pPr>
            <a:lvl5pPr indent="-381000" lvl="4" marL="2286000" algn="l">
              <a:lnSpc>
                <a:spcPct val="115000"/>
              </a:lnSpc>
              <a:spcBef>
                <a:spcPts val="0"/>
              </a:spcBef>
              <a:spcAft>
                <a:spcPts val="0"/>
              </a:spcAft>
              <a:buClr>
                <a:schemeClr val="lt1"/>
              </a:buClr>
              <a:buSzPts val="2400"/>
              <a:buChar char="▫"/>
              <a:defRPr>
                <a:solidFill>
                  <a:schemeClr val="lt1"/>
                </a:solidFill>
              </a:defRPr>
            </a:lvl5pPr>
            <a:lvl6pPr indent="-381000" lvl="5" marL="2743200" algn="l">
              <a:lnSpc>
                <a:spcPct val="115000"/>
              </a:lnSpc>
              <a:spcBef>
                <a:spcPts val="0"/>
              </a:spcBef>
              <a:spcAft>
                <a:spcPts val="0"/>
              </a:spcAft>
              <a:buClr>
                <a:schemeClr val="lt1"/>
              </a:buClr>
              <a:buSzPts val="2400"/>
              <a:buChar char="▫"/>
              <a:defRPr>
                <a:solidFill>
                  <a:schemeClr val="lt1"/>
                </a:solidFill>
              </a:defRPr>
            </a:lvl6pPr>
            <a:lvl7pPr indent="-381000" lvl="6" marL="3200400" algn="l">
              <a:lnSpc>
                <a:spcPct val="115000"/>
              </a:lnSpc>
              <a:spcBef>
                <a:spcPts val="0"/>
              </a:spcBef>
              <a:spcAft>
                <a:spcPts val="0"/>
              </a:spcAft>
              <a:buClr>
                <a:schemeClr val="lt1"/>
              </a:buClr>
              <a:buSzPts val="2400"/>
              <a:buChar char="▫"/>
              <a:defRPr>
                <a:solidFill>
                  <a:schemeClr val="lt1"/>
                </a:solidFill>
              </a:defRPr>
            </a:lvl7pPr>
            <a:lvl8pPr indent="-381000" lvl="7" marL="3657600" algn="l">
              <a:lnSpc>
                <a:spcPct val="115000"/>
              </a:lnSpc>
              <a:spcBef>
                <a:spcPts val="0"/>
              </a:spcBef>
              <a:spcAft>
                <a:spcPts val="0"/>
              </a:spcAft>
              <a:buClr>
                <a:schemeClr val="lt1"/>
              </a:buClr>
              <a:buSzPts val="2400"/>
              <a:buChar char="▫"/>
              <a:defRPr>
                <a:solidFill>
                  <a:schemeClr val="lt1"/>
                </a:solidFill>
              </a:defRPr>
            </a:lvl8pPr>
            <a:lvl9pPr indent="-381000" lvl="8" marL="4114800" algn="l">
              <a:lnSpc>
                <a:spcPct val="115000"/>
              </a:lnSpc>
              <a:spcBef>
                <a:spcPts val="0"/>
              </a:spcBef>
              <a:spcAft>
                <a:spcPts val="0"/>
              </a:spcAft>
              <a:buClr>
                <a:schemeClr val="lt1"/>
              </a:buClr>
              <a:buSzPts val="2400"/>
              <a:buChar char="▫"/>
              <a:defRPr>
                <a:solidFill>
                  <a:schemeClr val="lt1"/>
                </a:solidFill>
              </a:defRPr>
            </a:lvl9pPr>
          </a:lstStyle>
          <a:p/>
        </p:txBody>
      </p:sp>
      <p:sp>
        <p:nvSpPr>
          <p:cNvPr id="946" name="Google Shape;946;g38061934c88_0_2818"/>
          <p:cNvSpPr txBox="1"/>
          <p:nvPr>
            <p:ph idx="12" type="sldNum"/>
          </p:nvPr>
        </p:nvSpPr>
        <p:spPr>
          <a:xfrm>
            <a:off x="8497999" y="4688759"/>
            <a:ext cx="548700" cy="3936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AUTOLAYOUT">
    <p:bg>
      <p:bgPr>
        <a:solidFill>
          <a:srgbClr val="FFFFFF"/>
        </a:solidFill>
      </p:bgPr>
    </p:bg>
    <p:spTree>
      <p:nvGrpSpPr>
        <p:cNvPr id="947" name="Shape 947"/>
        <p:cNvGrpSpPr/>
        <p:nvPr/>
      </p:nvGrpSpPr>
      <p:grpSpPr>
        <a:xfrm>
          <a:off x="0" y="0"/>
          <a:ext cx="0" cy="0"/>
          <a:chOff x="0" y="0"/>
          <a:chExt cx="0" cy="0"/>
        </a:xfrm>
      </p:grpSpPr>
      <p:sp>
        <p:nvSpPr>
          <p:cNvPr id="948" name="Google Shape;948;g38061934c88_0_2825"/>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9" name="Google Shape;949;g38061934c88_0_2825"/>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0" name="Google Shape;950;g38061934c88_0_2825"/>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1" name="Google Shape;951;g38061934c88_0_2825"/>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2" name="Google Shape;952;g38061934c88_0_2825"/>
          <p:cNvSpPr txBox="1"/>
          <p:nvPr>
            <p:ph type="ctrTitle"/>
          </p:nvPr>
        </p:nvSpPr>
        <p:spPr>
          <a:xfrm>
            <a:off x="335250" y="932100"/>
            <a:ext cx="5508300" cy="16557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953" name="Google Shape;953;g38061934c88_0_2825"/>
          <p:cNvSpPr txBox="1"/>
          <p:nvPr>
            <p:ph idx="1" type="subTitle"/>
          </p:nvPr>
        </p:nvSpPr>
        <p:spPr>
          <a:xfrm>
            <a:off x="335250" y="2727850"/>
            <a:ext cx="3914700" cy="1612500"/>
          </a:xfrm>
          <a:prstGeom prst="rect">
            <a:avLst/>
          </a:prstGeom>
          <a:noFill/>
          <a:ln>
            <a:noFill/>
          </a:ln>
        </p:spPr>
        <p:txBody>
          <a:bodyPr anchorCtr="0" anchor="t" bIns="0" lIns="0" spcFirstLastPara="1" rIns="0" wrap="square" tIns="0">
            <a:noAutofit/>
          </a:bodyPr>
          <a:lstStyle>
            <a:lvl1pPr lvl="0" algn="l">
              <a:lnSpc>
                <a:spcPct val="100000"/>
              </a:lnSpc>
              <a:spcBef>
                <a:spcPts val="60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954" name="Google Shape;954;g38061934c88_0_2825"/>
          <p:cNvSpPr txBox="1"/>
          <p:nvPr>
            <p:ph idx="12" type="sldNum"/>
          </p:nvPr>
        </p:nvSpPr>
        <p:spPr>
          <a:xfrm>
            <a:off x="8472458" y="4663217"/>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100"/>
              <a:buFont typeface="Arial"/>
              <a:buNone/>
              <a:defRPr b="1"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100"/>
              <a:buFont typeface="Arial"/>
              <a:buNone/>
              <a:defRPr b="1"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100"/>
              <a:buFont typeface="Arial"/>
              <a:buNone/>
              <a:defRPr b="1"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100"/>
              <a:buFont typeface="Arial"/>
              <a:buNone/>
              <a:defRPr b="1"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100"/>
              <a:buFont typeface="Arial"/>
              <a:buNone/>
              <a:defRPr b="1"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100"/>
              <a:buFont typeface="Arial"/>
              <a:buNone/>
              <a:defRPr b="1"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100"/>
              <a:buFont typeface="Arial"/>
              <a:buNone/>
              <a:defRPr b="1"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100"/>
              <a:buFont typeface="Arial"/>
              <a:buNone/>
              <a:defRPr b="1"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100"/>
              <a:buFont typeface="Arial"/>
              <a:buNone/>
              <a:defRPr b="1"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5" name="Shape 955"/>
        <p:cNvGrpSpPr/>
        <p:nvPr/>
      </p:nvGrpSpPr>
      <p:grpSpPr>
        <a:xfrm>
          <a:off x="0" y="0"/>
          <a:ext cx="0" cy="0"/>
          <a:chOff x="0" y="0"/>
          <a:chExt cx="0" cy="0"/>
        </a:xfrm>
      </p:grpSpPr>
      <p:sp>
        <p:nvSpPr>
          <p:cNvPr id="956" name="Google Shape;956;g38061934c88_0_2833"/>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7" name="Google Shape;957;g38061934c88_0_2833"/>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8" name="Google Shape;958;g38061934c88_0_283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959" name="Google Shape;959;g38061934c88_0_283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960" name="Shape 960"/>
        <p:cNvGrpSpPr/>
        <p:nvPr/>
      </p:nvGrpSpPr>
      <p:grpSpPr>
        <a:xfrm>
          <a:off x="0" y="0"/>
          <a:ext cx="0" cy="0"/>
          <a:chOff x="0" y="0"/>
          <a:chExt cx="0" cy="0"/>
        </a:xfrm>
      </p:grpSpPr>
      <p:sp>
        <p:nvSpPr>
          <p:cNvPr id="961" name="Google Shape;961;g38061934c88_0_2838"/>
          <p:cNvSpPr txBox="1"/>
          <p:nvPr>
            <p:ph type="title"/>
          </p:nvPr>
        </p:nvSpPr>
        <p:spPr>
          <a:xfrm>
            <a:off x="457200" y="400050"/>
            <a:ext cx="8229600" cy="7431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2"/>
              </a:buClr>
              <a:buSzPts val="18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962" name="Google Shape;962;g38061934c88_0_2838"/>
          <p:cNvSpPr txBox="1"/>
          <p:nvPr>
            <p:ph idx="1" type="body"/>
          </p:nvPr>
        </p:nvSpPr>
        <p:spPr>
          <a:xfrm>
            <a:off x="457200" y="1255014"/>
            <a:ext cx="4038600" cy="3538800"/>
          </a:xfrm>
          <a:prstGeom prst="rect">
            <a:avLst/>
          </a:prstGeom>
          <a:noFill/>
          <a:ln>
            <a:noFill/>
          </a:ln>
        </p:spPr>
        <p:txBody>
          <a:bodyPr anchorCtr="0" anchor="t" bIns="45700" lIns="91425" spcFirstLastPara="1" rIns="91425" wrap="square" tIns="45700">
            <a:normAutofit/>
          </a:bodyPr>
          <a:lstStyle>
            <a:lvl1pPr indent="-379730" lvl="0" marL="457200" algn="l">
              <a:lnSpc>
                <a:spcPct val="115000"/>
              </a:lnSpc>
              <a:spcBef>
                <a:spcPts val="560"/>
              </a:spcBef>
              <a:spcAft>
                <a:spcPts val="0"/>
              </a:spcAft>
              <a:buSzPts val="2380"/>
              <a:buChar char="▫"/>
              <a:defRPr sz="2800"/>
            </a:lvl1pPr>
            <a:lvl2pPr indent="-358140" lvl="1" marL="914400" algn="l">
              <a:lnSpc>
                <a:spcPct val="115000"/>
              </a:lnSpc>
              <a:spcBef>
                <a:spcPts val="480"/>
              </a:spcBef>
              <a:spcAft>
                <a:spcPts val="0"/>
              </a:spcAft>
              <a:buSzPts val="2040"/>
              <a:buChar char="▫"/>
              <a:defRPr sz="2400"/>
            </a:lvl2pPr>
            <a:lvl3pPr indent="-342900" lvl="2" marL="1371600" algn="l">
              <a:lnSpc>
                <a:spcPct val="115000"/>
              </a:lnSpc>
              <a:spcBef>
                <a:spcPts val="400"/>
              </a:spcBef>
              <a:spcAft>
                <a:spcPts val="0"/>
              </a:spcAft>
              <a:buSzPts val="1800"/>
              <a:buChar char="▫"/>
              <a:defRPr sz="2000"/>
            </a:lvl3pPr>
            <a:lvl4pPr indent="-342900" lvl="3" marL="1828800" algn="l">
              <a:lnSpc>
                <a:spcPct val="115000"/>
              </a:lnSpc>
              <a:spcBef>
                <a:spcPts val="360"/>
              </a:spcBef>
              <a:spcAft>
                <a:spcPts val="0"/>
              </a:spcAft>
              <a:buSzPts val="1800"/>
              <a:buChar char="▫"/>
              <a:defRPr sz="1800"/>
            </a:lvl4pPr>
            <a:lvl5pPr indent="-342900" lvl="4" marL="2286000" algn="l">
              <a:lnSpc>
                <a:spcPct val="115000"/>
              </a:lnSpc>
              <a:spcBef>
                <a:spcPts val="360"/>
              </a:spcBef>
              <a:spcAft>
                <a:spcPts val="0"/>
              </a:spcAft>
              <a:buSzPts val="1800"/>
              <a:buChar char="▫"/>
              <a:defRPr sz="1800"/>
            </a:lvl5pPr>
            <a:lvl6pPr indent="-342900" lvl="5" marL="2743200" algn="l">
              <a:lnSpc>
                <a:spcPct val="115000"/>
              </a:lnSpc>
              <a:spcBef>
                <a:spcPts val="360"/>
              </a:spcBef>
              <a:spcAft>
                <a:spcPts val="0"/>
              </a:spcAft>
              <a:buSzPts val="1800"/>
              <a:buChar char="▫"/>
              <a:defRPr sz="1800"/>
            </a:lvl6pPr>
            <a:lvl7pPr indent="-342900" lvl="6" marL="3200400" algn="l">
              <a:lnSpc>
                <a:spcPct val="115000"/>
              </a:lnSpc>
              <a:spcBef>
                <a:spcPts val="360"/>
              </a:spcBef>
              <a:spcAft>
                <a:spcPts val="0"/>
              </a:spcAft>
              <a:buSzPts val="1800"/>
              <a:buChar char="▫"/>
              <a:defRPr sz="1800"/>
            </a:lvl7pPr>
            <a:lvl8pPr indent="-342900" lvl="7" marL="3657600" algn="l">
              <a:lnSpc>
                <a:spcPct val="115000"/>
              </a:lnSpc>
              <a:spcBef>
                <a:spcPts val="360"/>
              </a:spcBef>
              <a:spcAft>
                <a:spcPts val="0"/>
              </a:spcAft>
              <a:buSzPts val="1800"/>
              <a:buChar char="▫"/>
              <a:defRPr sz="1800"/>
            </a:lvl8pPr>
            <a:lvl9pPr indent="-342900" lvl="8" marL="4114800" algn="l">
              <a:lnSpc>
                <a:spcPct val="115000"/>
              </a:lnSpc>
              <a:spcBef>
                <a:spcPts val="360"/>
              </a:spcBef>
              <a:spcAft>
                <a:spcPts val="0"/>
              </a:spcAft>
              <a:buSzPts val="1800"/>
              <a:buChar char="▫"/>
              <a:defRPr sz="1800"/>
            </a:lvl9pPr>
          </a:lstStyle>
          <a:p/>
        </p:txBody>
      </p:sp>
      <p:sp>
        <p:nvSpPr>
          <p:cNvPr id="963" name="Google Shape;963;g38061934c88_0_2838"/>
          <p:cNvSpPr txBox="1"/>
          <p:nvPr>
            <p:ph idx="2" type="body"/>
          </p:nvPr>
        </p:nvSpPr>
        <p:spPr>
          <a:xfrm>
            <a:off x="4648200" y="1255014"/>
            <a:ext cx="4038600" cy="3538800"/>
          </a:xfrm>
          <a:prstGeom prst="rect">
            <a:avLst/>
          </a:prstGeom>
          <a:noFill/>
          <a:ln>
            <a:noFill/>
          </a:ln>
        </p:spPr>
        <p:txBody>
          <a:bodyPr anchorCtr="0" anchor="t" bIns="45700" lIns="91425" spcFirstLastPara="1" rIns="91425" wrap="square" tIns="45700">
            <a:normAutofit/>
          </a:bodyPr>
          <a:lstStyle>
            <a:lvl1pPr indent="-379730" lvl="0" marL="457200" algn="l">
              <a:lnSpc>
                <a:spcPct val="115000"/>
              </a:lnSpc>
              <a:spcBef>
                <a:spcPts val="560"/>
              </a:spcBef>
              <a:spcAft>
                <a:spcPts val="0"/>
              </a:spcAft>
              <a:buSzPts val="2380"/>
              <a:buChar char="▫"/>
              <a:defRPr sz="2800"/>
            </a:lvl1pPr>
            <a:lvl2pPr indent="-358140" lvl="1" marL="914400" algn="l">
              <a:lnSpc>
                <a:spcPct val="115000"/>
              </a:lnSpc>
              <a:spcBef>
                <a:spcPts val="480"/>
              </a:spcBef>
              <a:spcAft>
                <a:spcPts val="0"/>
              </a:spcAft>
              <a:buSzPts val="2040"/>
              <a:buChar char="▫"/>
              <a:defRPr sz="2400"/>
            </a:lvl2pPr>
            <a:lvl3pPr indent="-342900" lvl="2" marL="1371600" algn="l">
              <a:lnSpc>
                <a:spcPct val="115000"/>
              </a:lnSpc>
              <a:spcBef>
                <a:spcPts val="400"/>
              </a:spcBef>
              <a:spcAft>
                <a:spcPts val="0"/>
              </a:spcAft>
              <a:buSzPts val="1800"/>
              <a:buChar char="▫"/>
              <a:defRPr sz="2000"/>
            </a:lvl3pPr>
            <a:lvl4pPr indent="-342900" lvl="3" marL="1828800" algn="l">
              <a:lnSpc>
                <a:spcPct val="115000"/>
              </a:lnSpc>
              <a:spcBef>
                <a:spcPts val="360"/>
              </a:spcBef>
              <a:spcAft>
                <a:spcPts val="0"/>
              </a:spcAft>
              <a:buSzPts val="1800"/>
              <a:buChar char="▫"/>
              <a:defRPr sz="1800"/>
            </a:lvl4pPr>
            <a:lvl5pPr indent="-342900" lvl="4" marL="2286000" algn="l">
              <a:lnSpc>
                <a:spcPct val="115000"/>
              </a:lnSpc>
              <a:spcBef>
                <a:spcPts val="360"/>
              </a:spcBef>
              <a:spcAft>
                <a:spcPts val="0"/>
              </a:spcAft>
              <a:buSzPts val="1800"/>
              <a:buChar char="▫"/>
              <a:defRPr sz="1800"/>
            </a:lvl5pPr>
            <a:lvl6pPr indent="-342900" lvl="5" marL="2743200" algn="l">
              <a:lnSpc>
                <a:spcPct val="115000"/>
              </a:lnSpc>
              <a:spcBef>
                <a:spcPts val="360"/>
              </a:spcBef>
              <a:spcAft>
                <a:spcPts val="0"/>
              </a:spcAft>
              <a:buSzPts val="1800"/>
              <a:buChar char="▫"/>
              <a:defRPr sz="1800"/>
            </a:lvl6pPr>
            <a:lvl7pPr indent="-342900" lvl="6" marL="3200400" algn="l">
              <a:lnSpc>
                <a:spcPct val="115000"/>
              </a:lnSpc>
              <a:spcBef>
                <a:spcPts val="360"/>
              </a:spcBef>
              <a:spcAft>
                <a:spcPts val="0"/>
              </a:spcAft>
              <a:buSzPts val="1800"/>
              <a:buChar char="▫"/>
              <a:defRPr sz="1800"/>
            </a:lvl7pPr>
            <a:lvl8pPr indent="-342900" lvl="7" marL="3657600" algn="l">
              <a:lnSpc>
                <a:spcPct val="115000"/>
              </a:lnSpc>
              <a:spcBef>
                <a:spcPts val="360"/>
              </a:spcBef>
              <a:spcAft>
                <a:spcPts val="0"/>
              </a:spcAft>
              <a:buSzPts val="1800"/>
              <a:buChar char="▫"/>
              <a:defRPr sz="1800"/>
            </a:lvl8pPr>
            <a:lvl9pPr indent="-342900" lvl="8" marL="4114800" algn="l">
              <a:lnSpc>
                <a:spcPct val="115000"/>
              </a:lnSpc>
              <a:spcBef>
                <a:spcPts val="360"/>
              </a:spcBef>
              <a:spcAft>
                <a:spcPts val="0"/>
              </a:spcAft>
              <a:buSzPts val="1800"/>
              <a:buChar char="▫"/>
              <a:defRPr sz="1800"/>
            </a:lvl9pPr>
          </a:lstStyle>
          <a:p/>
        </p:txBody>
      </p:sp>
      <p:sp>
        <p:nvSpPr>
          <p:cNvPr id="964" name="Google Shape;964;g38061934c88_0_2838"/>
          <p:cNvSpPr txBox="1"/>
          <p:nvPr>
            <p:ph idx="10" type="dt"/>
          </p:nvPr>
        </p:nvSpPr>
        <p:spPr>
          <a:xfrm>
            <a:off x="457200" y="13716"/>
            <a:ext cx="2895600" cy="246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65" name="Google Shape;965;g38061934c88_0_2838"/>
          <p:cNvSpPr txBox="1"/>
          <p:nvPr>
            <p:ph idx="11" type="ftr"/>
          </p:nvPr>
        </p:nvSpPr>
        <p:spPr>
          <a:xfrm>
            <a:off x="3429000" y="13716"/>
            <a:ext cx="4114800" cy="2469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66" name="Google Shape;966;g38061934c88_0_2838"/>
          <p:cNvSpPr txBox="1"/>
          <p:nvPr>
            <p:ph idx="12" type="sldNum"/>
          </p:nvPr>
        </p:nvSpPr>
        <p:spPr>
          <a:xfrm>
            <a:off x="7620000" y="13716"/>
            <a:ext cx="1066800" cy="2469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type="txAndObj">
  <p:cSld name="TEXT_AND_OBJECT">
    <p:spTree>
      <p:nvGrpSpPr>
        <p:cNvPr id="967" name="Shape 967"/>
        <p:cNvGrpSpPr/>
        <p:nvPr/>
      </p:nvGrpSpPr>
      <p:grpSpPr>
        <a:xfrm>
          <a:off x="0" y="0"/>
          <a:ext cx="0" cy="0"/>
          <a:chOff x="0" y="0"/>
          <a:chExt cx="0" cy="0"/>
        </a:xfrm>
      </p:grpSpPr>
      <p:sp>
        <p:nvSpPr>
          <p:cNvPr id="968" name="Google Shape;968;g38061934c88_0_2845"/>
          <p:cNvSpPr txBox="1"/>
          <p:nvPr>
            <p:ph type="title"/>
          </p:nvPr>
        </p:nvSpPr>
        <p:spPr>
          <a:xfrm>
            <a:off x="195263" y="171450"/>
            <a:ext cx="8015400" cy="6858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2"/>
              </a:buClr>
              <a:buSzPts val="18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969" name="Google Shape;969;g38061934c88_0_2845"/>
          <p:cNvSpPr txBox="1"/>
          <p:nvPr>
            <p:ph idx="1" type="body"/>
          </p:nvPr>
        </p:nvSpPr>
        <p:spPr>
          <a:xfrm>
            <a:off x="609600" y="1200150"/>
            <a:ext cx="3886200" cy="3314700"/>
          </a:xfrm>
          <a:prstGeom prst="rect">
            <a:avLst/>
          </a:prstGeom>
          <a:noFill/>
          <a:ln>
            <a:noFill/>
          </a:ln>
        </p:spPr>
        <p:txBody>
          <a:bodyPr anchorCtr="0" anchor="t" bIns="45700" lIns="91425" spcFirstLastPara="1" rIns="91425" wrap="square" tIns="45700">
            <a:normAutofit/>
          </a:bodyPr>
          <a:lstStyle>
            <a:lvl1pPr indent="-325755" lvl="0" marL="457200" algn="l">
              <a:lnSpc>
                <a:spcPct val="115000"/>
              </a:lnSpc>
              <a:spcBef>
                <a:spcPts val="360"/>
              </a:spcBef>
              <a:spcAft>
                <a:spcPts val="0"/>
              </a:spcAft>
              <a:buSzPts val="1530"/>
              <a:buChar char="▫"/>
              <a:defRPr/>
            </a:lvl1pPr>
            <a:lvl2pPr indent="-325755" lvl="1" marL="914400" algn="l">
              <a:lnSpc>
                <a:spcPct val="115000"/>
              </a:lnSpc>
              <a:spcBef>
                <a:spcPts val="360"/>
              </a:spcBef>
              <a:spcAft>
                <a:spcPts val="0"/>
              </a:spcAft>
              <a:buSzPts val="1530"/>
              <a:buChar char="▫"/>
              <a:defRPr/>
            </a:lvl2pPr>
            <a:lvl3pPr indent="-331469" lvl="2" marL="1371600" algn="l">
              <a:lnSpc>
                <a:spcPct val="115000"/>
              </a:lnSpc>
              <a:spcBef>
                <a:spcPts val="360"/>
              </a:spcBef>
              <a:spcAft>
                <a:spcPts val="0"/>
              </a:spcAft>
              <a:buSzPts val="1620"/>
              <a:buChar char="▫"/>
              <a:defRPr/>
            </a:lvl3pPr>
            <a:lvl4pPr indent="-342900" lvl="3" marL="1828800" algn="l">
              <a:lnSpc>
                <a:spcPct val="115000"/>
              </a:lnSpc>
              <a:spcBef>
                <a:spcPts val="360"/>
              </a:spcBef>
              <a:spcAft>
                <a:spcPts val="0"/>
              </a:spcAft>
              <a:buSzPts val="1800"/>
              <a:buChar char="▫"/>
              <a:defRPr/>
            </a:lvl4pPr>
            <a:lvl5pPr indent="-342900" lvl="4" marL="2286000" algn="l">
              <a:lnSpc>
                <a:spcPct val="115000"/>
              </a:lnSpc>
              <a:spcBef>
                <a:spcPts val="360"/>
              </a:spcBef>
              <a:spcAft>
                <a:spcPts val="0"/>
              </a:spcAft>
              <a:buSzPts val="1800"/>
              <a:buChar char="▫"/>
              <a:defRPr/>
            </a:lvl5pPr>
            <a:lvl6pPr indent="-342900" lvl="5" marL="2743200" algn="l">
              <a:lnSpc>
                <a:spcPct val="115000"/>
              </a:lnSpc>
              <a:spcBef>
                <a:spcPts val="360"/>
              </a:spcBef>
              <a:spcAft>
                <a:spcPts val="0"/>
              </a:spcAft>
              <a:buSzPts val="1800"/>
              <a:buChar char="▫"/>
              <a:defRPr/>
            </a:lvl6pPr>
            <a:lvl7pPr indent="-342900" lvl="6" marL="3200400" algn="l">
              <a:lnSpc>
                <a:spcPct val="115000"/>
              </a:lnSpc>
              <a:spcBef>
                <a:spcPts val="360"/>
              </a:spcBef>
              <a:spcAft>
                <a:spcPts val="0"/>
              </a:spcAft>
              <a:buSzPts val="1800"/>
              <a:buChar char="▫"/>
              <a:defRPr/>
            </a:lvl7pPr>
            <a:lvl8pPr indent="-342900" lvl="7" marL="3657600" algn="l">
              <a:lnSpc>
                <a:spcPct val="115000"/>
              </a:lnSpc>
              <a:spcBef>
                <a:spcPts val="360"/>
              </a:spcBef>
              <a:spcAft>
                <a:spcPts val="0"/>
              </a:spcAft>
              <a:buSzPts val="1800"/>
              <a:buChar char="▫"/>
              <a:defRPr/>
            </a:lvl8pPr>
            <a:lvl9pPr indent="-342900" lvl="8" marL="4114800" algn="l">
              <a:lnSpc>
                <a:spcPct val="115000"/>
              </a:lnSpc>
              <a:spcBef>
                <a:spcPts val="360"/>
              </a:spcBef>
              <a:spcAft>
                <a:spcPts val="0"/>
              </a:spcAft>
              <a:buSzPts val="1800"/>
              <a:buChar char="▫"/>
              <a:defRPr/>
            </a:lvl9pPr>
          </a:lstStyle>
          <a:p/>
        </p:txBody>
      </p:sp>
      <p:sp>
        <p:nvSpPr>
          <p:cNvPr id="970" name="Google Shape;970;g38061934c88_0_2845"/>
          <p:cNvSpPr txBox="1"/>
          <p:nvPr>
            <p:ph idx="2" type="body"/>
          </p:nvPr>
        </p:nvSpPr>
        <p:spPr>
          <a:xfrm>
            <a:off x="4648200" y="1200150"/>
            <a:ext cx="3886200" cy="3314700"/>
          </a:xfrm>
          <a:prstGeom prst="rect">
            <a:avLst/>
          </a:prstGeom>
          <a:noFill/>
          <a:ln>
            <a:noFill/>
          </a:ln>
        </p:spPr>
        <p:txBody>
          <a:bodyPr anchorCtr="0" anchor="t" bIns="45700" lIns="91425" spcFirstLastPara="1" rIns="91425" wrap="square" tIns="45700">
            <a:normAutofit/>
          </a:bodyPr>
          <a:lstStyle>
            <a:lvl1pPr indent="-325755" lvl="0" marL="457200" algn="l">
              <a:lnSpc>
                <a:spcPct val="115000"/>
              </a:lnSpc>
              <a:spcBef>
                <a:spcPts val="360"/>
              </a:spcBef>
              <a:spcAft>
                <a:spcPts val="0"/>
              </a:spcAft>
              <a:buSzPts val="1530"/>
              <a:buChar char="▫"/>
              <a:defRPr/>
            </a:lvl1pPr>
            <a:lvl2pPr indent="-325755" lvl="1" marL="914400" algn="l">
              <a:lnSpc>
                <a:spcPct val="115000"/>
              </a:lnSpc>
              <a:spcBef>
                <a:spcPts val="360"/>
              </a:spcBef>
              <a:spcAft>
                <a:spcPts val="0"/>
              </a:spcAft>
              <a:buSzPts val="1530"/>
              <a:buChar char="▫"/>
              <a:defRPr/>
            </a:lvl2pPr>
            <a:lvl3pPr indent="-331469" lvl="2" marL="1371600" algn="l">
              <a:lnSpc>
                <a:spcPct val="115000"/>
              </a:lnSpc>
              <a:spcBef>
                <a:spcPts val="360"/>
              </a:spcBef>
              <a:spcAft>
                <a:spcPts val="0"/>
              </a:spcAft>
              <a:buSzPts val="1620"/>
              <a:buChar char="▫"/>
              <a:defRPr/>
            </a:lvl3pPr>
            <a:lvl4pPr indent="-342900" lvl="3" marL="1828800" algn="l">
              <a:lnSpc>
                <a:spcPct val="115000"/>
              </a:lnSpc>
              <a:spcBef>
                <a:spcPts val="360"/>
              </a:spcBef>
              <a:spcAft>
                <a:spcPts val="0"/>
              </a:spcAft>
              <a:buSzPts val="1800"/>
              <a:buChar char="▫"/>
              <a:defRPr/>
            </a:lvl4pPr>
            <a:lvl5pPr indent="-342900" lvl="4" marL="2286000" algn="l">
              <a:lnSpc>
                <a:spcPct val="115000"/>
              </a:lnSpc>
              <a:spcBef>
                <a:spcPts val="360"/>
              </a:spcBef>
              <a:spcAft>
                <a:spcPts val="0"/>
              </a:spcAft>
              <a:buSzPts val="1800"/>
              <a:buChar char="▫"/>
              <a:defRPr/>
            </a:lvl5pPr>
            <a:lvl6pPr indent="-342900" lvl="5" marL="2743200" algn="l">
              <a:lnSpc>
                <a:spcPct val="115000"/>
              </a:lnSpc>
              <a:spcBef>
                <a:spcPts val="360"/>
              </a:spcBef>
              <a:spcAft>
                <a:spcPts val="0"/>
              </a:spcAft>
              <a:buSzPts val="1800"/>
              <a:buChar char="▫"/>
              <a:defRPr/>
            </a:lvl6pPr>
            <a:lvl7pPr indent="-342900" lvl="6" marL="3200400" algn="l">
              <a:lnSpc>
                <a:spcPct val="115000"/>
              </a:lnSpc>
              <a:spcBef>
                <a:spcPts val="360"/>
              </a:spcBef>
              <a:spcAft>
                <a:spcPts val="0"/>
              </a:spcAft>
              <a:buSzPts val="1800"/>
              <a:buChar char="▫"/>
              <a:defRPr/>
            </a:lvl7pPr>
            <a:lvl8pPr indent="-342900" lvl="7" marL="3657600" algn="l">
              <a:lnSpc>
                <a:spcPct val="115000"/>
              </a:lnSpc>
              <a:spcBef>
                <a:spcPts val="360"/>
              </a:spcBef>
              <a:spcAft>
                <a:spcPts val="0"/>
              </a:spcAft>
              <a:buSzPts val="1800"/>
              <a:buChar char="▫"/>
              <a:defRPr/>
            </a:lvl8pPr>
            <a:lvl9pPr indent="-342900" lvl="8" marL="4114800" algn="l">
              <a:lnSpc>
                <a:spcPct val="115000"/>
              </a:lnSpc>
              <a:spcBef>
                <a:spcPts val="360"/>
              </a:spcBef>
              <a:spcAft>
                <a:spcPts val="0"/>
              </a:spcAft>
              <a:buSzPts val="1800"/>
              <a:buChar char="▫"/>
              <a:defRPr/>
            </a:lvl9pPr>
          </a:lstStyle>
          <a:p/>
        </p:txBody>
      </p:sp>
      <p:sp>
        <p:nvSpPr>
          <p:cNvPr id="971" name="Google Shape;971;g38061934c88_0_2845"/>
          <p:cNvSpPr txBox="1"/>
          <p:nvPr>
            <p:ph idx="10" type="dt"/>
          </p:nvPr>
        </p:nvSpPr>
        <p:spPr>
          <a:xfrm>
            <a:off x="457200" y="4686300"/>
            <a:ext cx="2133600" cy="342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72" name="Google Shape;972;g38061934c88_0_2845"/>
          <p:cNvSpPr txBox="1"/>
          <p:nvPr>
            <p:ph idx="11" type="ftr"/>
          </p:nvPr>
        </p:nvSpPr>
        <p:spPr>
          <a:xfrm>
            <a:off x="3124200" y="4686300"/>
            <a:ext cx="2895600" cy="3429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73" name="Google Shape;973;g38061934c88_0_2845"/>
          <p:cNvSpPr txBox="1"/>
          <p:nvPr>
            <p:ph idx="12" type="sldNum"/>
          </p:nvPr>
        </p:nvSpPr>
        <p:spPr>
          <a:xfrm>
            <a:off x="6553200" y="4686300"/>
            <a:ext cx="2133600" cy="3429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974" name="Shape 974"/>
        <p:cNvGrpSpPr/>
        <p:nvPr/>
      </p:nvGrpSpPr>
      <p:grpSpPr>
        <a:xfrm>
          <a:off x="0" y="0"/>
          <a:ext cx="0" cy="0"/>
          <a:chOff x="0" y="0"/>
          <a:chExt cx="0" cy="0"/>
        </a:xfrm>
      </p:grpSpPr>
      <p:sp>
        <p:nvSpPr>
          <p:cNvPr id="975" name="Google Shape;975;g38061934c88_0_2852"/>
          <p:cNvSpPr/>
          <p:nvPr/>
        </p:nvSpPr>
        <p:spPr>
          <a:xfrm>
            <a:off x="0" y="1583350"/>
            <a:ext cx="7404300" cy="1739700"/>
          </a:xfrm>
          <a:prstGeom prst="rect">
            <a:avLst/>
          </a:prstGeom>
          <a:solidFill>
            <a:schemeClr val="lt1"/>
          </a:solidFill>
          <a:ln>
            <a:noFill/>
          </a:ln>
          <a:effectLst>
            <a:outerShdw blurRad="271463" rotWithShape="0" algn="bl" dist="66675">
              <a:schemeClr val="dk1">
                <a:alpha val="2431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6" name="Google Shape;976;g38061934c88_0_2852"/>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977" name="Google Shape;977;g38061934c88_0_2852"/>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978" name="Google Shape;978;g38061934c88_0_2852"/>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979" name="Shape 979"/>
        <p:cNvGrpSpPr/>
        <p:nvPr/>
      </p:nvGrpSpPr>
      <p:grpSpPr>
        <a:xfrm>
          <a:off x="0" y="0"/>
          <a:ext cx="0" cy="0"/>
          <a:chOff x="0" y="0"/>
          <a:chExt cx="0" cy="0"/>
        </a:xfrm>
      </p:grpSpPr>
      <p:sp>
        <p:nvSpPr>
          <p:cNvPr id="980" name="Google Shape;980;g38061934c88_0_2857"/>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1" name="Google Shape;981;g38061934c88_0_2857"/>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2" name="Google Shape;982;g38061934c88_0_2857"/>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3" name="Google Shape;983;g38061934c88_0_285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984" name="Google Shape;984;g38061934c88_0_2857"/>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985" name="Google Shape;985;g38061934c88_0_2857"/>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986" name="Shape 986"/>
        <p:cNvGrpSpPr/>
        <p:nvPr/>
      </p:nvGrpSpPr>
      <p:grpSpPr>
        <a:xfrm>
          <a:off x="0" y="0"/>
          <a:ext cx="0" cy="0"/>
          <a:chOff x="0" y="0"/>
          <a:chExt cx="0" cy="0"/>
        </a:xfrm>
      </p:grpSpPr>
      <p:sp>
        <p:nvSpPr>
          <p:cNvPr id="987" name="Google Shape;987;g38061934c88_0_2864"/>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8" name="Google Shape;988;g38061934c88_0_2864"/>
          <p:cNvSpPr/>
          <p:nvPr/>
        </p:nvSpPr>
        <p:spPr>
          <a:xfrm>
            <a:off x="0" y="2946600"/>
            <a:ext cx="6096000" cy="1739700"/>
          </a:xfrm>
          <a:prstGeom prst="rect">
            <a:avLst/>
          </a:prstGeom>
          <a:solidFill>
            <a:schemeClr val="lt1"/>
          </a:solidFill>
          <a:ln>
            <a:noFill/>
          </a:ln>
          <a:effectLst>
            <a:outerShdw blurRad="271463" rotWithShape="0" algn="bl" dist="66675">
              <a:schemeClr val="dk1">
                <a:alpha val="2431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9" name="Google Shape;989;g38061934c88_0_2864"/>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990" name="Shape 990"/>
        <p:cNvGrpSpPr/>
        <p:nvPr/>
      </p:nvGrpSpPr>
      <p:grpSpPr>
        <a:xfrm>
          <a:off x="0" y="0"/>
          <a:ext cx="0" cy="0"/>
          <a:chOff x="0" y="0"/>
          <a:chExt cx="0" cy="0"/>
        </a:xfrm>
      </p:grpSpPr>
      <p:sp>
        <p:nvSpPr>
          <p:cNvPr id="991" name="Google Shape;991;g38061934c88_0_2868"/>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2" name="Google Shape;992;g38061934c88_0_2868"/>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3" name="Google Shape;993;g38061934c88_0_2868"/>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994" name="Google Shape;994;g38061934c88_0_2868"/>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995" name="Google Shape;995;g38061934c88_0_286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996" name="Shape 996"/>
        <p:cNvGrpSpPr/>
        <p:nvPr/>
      </p:nvGrpSpPr>
      <p:grpSpPr>
        <a:xfrm>
          <a:off x="0" y="0"/>
          <a:ext cx="0" cy="0"/>
          <a:chOff x="0" y="0"/>
          <a:chExt cx="0" cy="0"/>
        </a:xfrm>
      </p:grpSpPr>
      <p:sp>
        <p:nvSpPr>
          <p:cNvPr id="997" name="Google Shape;997;g38061934c88_0_2874"/>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8" name="Google Shape;998;g38061934c88_0_2874"/>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999" name="Google Shape;999;g38061934c88_0_2874"/>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0" name="Google Shape;1000;g38061934c88_0_2874"/>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1001" name="Google Shape;1001;g38061934c88_0_2874"/>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002" name="Shape 1002"/>
        <p:cNvGrpSpPr/>
        <p:nvPr/>
      </p:nvGrpSpPr>
      <p:grpSpPr>
        <a:xfrm>
          <a:off x="0" y="0"/>
          <a:ext cx="0" cy="0"/>
          <a:chOff x="0" y="0"/>
          <a:chExt cx="0" cy="0"/>
        </a:xfrm>
      </p:grpSpPr>
      <p:sp>
        <p:nvSpPr>
          <p:cNvPr id="1003" name="Google Shape;1003;g38061934c88_0_2880"/>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4" name="Google Shape;1004;g38061934c88_0_2880"/>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5" name="Google Shape;1005;g38061934c88_0_288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006" name="Google Shape;1006;g38061934c88_0_2880"/>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1007" name="Google Shape;1007;g38061934c88_0_2880"/>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1008" name="Google Shape;1008;g38061934c88_0_288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009" name="Shape 1009"/>
        <p:cNvGrpSpPr/>
        <p:nvPr/>
      </p:nvGrpSpPr>
      <p:grpSpPr>
        <a:xfrm>
          <a:off x="0" y="0"/>
          <a:ext cx="0" cy="0"/>
          <a:chOff x="0" y="0"/>
          <a:chExt cx="0" cy="0"/>
        </a:xfrm>
      </p:grpSpPr>
      <p:sp>
        <p:nvSpPr>
          <p:cNvPr id="1010" name="Google Shape;1010;g38061934c88_0_2887"/>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1" name="Google Shape;1011;g38061934c88_0_2887"/>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2" name="Google Shape;1012;g38061934c88_0_2887"/>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013" name="Google Shape;1013;g38061934c88_0_2887"/>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014" name="Google Shape;1014;g38061934c88_0_2887"/>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015" name="Google Shape;1015;g38061934c88_0_2887"/>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016" name="Google Shape;1016;g38061934c88_0_288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17" name="Shape 1017"/>
        <p:cNvGrpSpPr/>
        <p:nvPr/>
      </p:nvGrpSpPr>
      <p:grpSpPr>
        <a:xfrm>
          <a:off x="0" y="0"/>
          <a:ext cx="0" cy="0"/>
          <a:chOff x="0" y="0"/>
          <a:chExt cx="0" cy="0"/>
        </a:xfrm>
      </p:grpSpPr>
      <p:sp>
        <p:nvSpPr>
          <p:cNvPr id="1018" name="Google Shape;1018;g38061934c88_0_289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9" name="Google Shape;1019;g38061934c88_0_2895"/>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1020" name="Google Shape;1020;g38061934c88_0_289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1021" name="Google Shape;1021;g38061934c88_0_2895"/>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1022" name="Shape 1022"/>
        <p:cNvGrpSpPr/>
        <p:nvPr/>
      </p:nvGrpSpPr>
      <p:grpSpPr>
        <a:xfrm>
          <a:off x="0" y="0"/>
          <a:ext cx="0" cy="0"/>
          <a:chOff x="0" y="0"/>
          <a:chExt cx="0" cy="0"/>
        </a:xfrm>
      </p:grpSpPr>
      <p:sp>
        <p:nvSpPr>
          <p:cNvPr id="1023" name="Google Shape;1023;g38061934c88_0_2900"/>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024" name="Google Shape;1024;g38061934c88_0_2900"/>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025" name="Google Shape;1025;g38061934c88_0_2900"/>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1026" name="Google Shape;1026;g38061934c88_0_2900"/>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27" name="Google Shape;1027;g38061934c88_0_2900"/>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1028" name="Google Shape;1028;g38061934c88_0_290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1029" name="Shape 1029"/>
        <p:cNvGrpSpPr/>
        <p:nvPr/>
      </p:nvGrpSpPr>
      <p:grpSpPr>
        <a:xfrm>
          <a:off x="0" y="0"/>
          <a:ext cx="0" cy="0"/>
          <a:chOff x="0" y="0"/>
          <a:chExt cx="0" cy="0"/>
        </a:xfrm>
      </p:grpSpPr>
      <p:sp>
        <p:nvSpPr>
          <p:cNvPr id="1030" name="Google Shape;1030;g38061934c88_0_2907"/>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1031" name="Google Shape;1031;g38061934c88_0_2907"/>
          <p:cNvSpPr txBox="1"/>
          <p:nvPr>
            <p:ph idx="1" type="subTitle"/>
          </p:nvPr>
        </p:nvSpPr>
        <p:spPr>
          <a:xfrm>
            <a:off x="1371600" y="2914650"/>
            <a:ext cx="6400800" cy="13143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1032" name="Google Shape;1032;g38061934c88_0_2907"/>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33" name="Google Shape;1033;g38061934c88_0_2907"/>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34" name="Google Shape;1034;g38061934c88_0_2907"/>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1035" name="Shape 1035"/>
        <p:cNvGrpSpPr/>
        <p:nvPr/>
      </p:nvGrpSpPr>
      <p:grpSpPr>
        <a:xfrm>
          <a:off x="0" y="0"/>
          <a:ext cx="0" cy="0"/>
          <a:chOff x="0" y="0"/>
          <a:chExt cx="0" cy="0"/>
        </a:xfrm>
      </p:grpSpPr>
      <p:sp>
        <p:nvSpPr>
          <p:cNvPr id="1036" name="Google Shape;1036;g38061934c88_0_2913"/>
          <p:cNvSpPr txBox="1"/>
          <p:nvPr>
            <p:ph type="title"/>
          </p:nvPr>
        </p:nvSpPr>
        <p:spPr>
          <a:xfrm>
            <a:off x="457200" y="208360"/>
            <a:ext cx="8229600" cy="854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2"/>
              </a:buClr>
              <a:buSzPts val="18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037" name="Google Shape;1037;g38061934c88_0_2913"/>
          <p:cNvSpPr txBox="1"/>
          <p:nvPr>
            <p:ph idx="1" type="body"/>
          </p:nvPr>
        </p:nvSpPr>
        <p:spPr>
          <a:xfrm>
            <a:off x="457200" y="1200150"/>
            <a:ext cx="4038600" cy="3398100"/>
          </a:xfrm>
          <a:prstGeom prst="rect">
            <a:avLst/>
          </a:prstGeom>
          <a:noFill/>
          <a:ln>
            <a:noFill/>
          </a:ln>
        </p:spPr>
        <p:txBody>
          <a:bodyPr anchorCtr="0" anchor="t" bIns="45700" lIns="91425" spcFirstLastPara="1" rIns="91425" wrap="square" tIns="45700">
            <a:normAutofit/>
          </a:bodyPr>
          <a:lstStyle>
            <a:lvl1pPr indent="-325755" lvl="0" marL="457200" algn="l">
              <a:lnSpc>
                <a:spcPct val="115000"/>
              </a:lnSpc>
              <a:spcBef>
                <a:spcPts val="360"/>
              </a:spcBef>
              <a:spcAft>
                <a:spcPts val="0"/>
              </a:spcAft>
              <a:buSzPts val="1530"/>
              <a:buChar char="▫"/>
              <a:defRPr/>
            </a:lvl1pPr>
            <a:lvl2pPr indent="-325755" lvl="1" marL="914400" algn="l">
              <a:lnSpc>
                <a:spcPct val="115000"/>
              </a:lnSpc>
              <a:spcBef>
                <a:spcPts val="360"/>
              </a:spcBef>
              <a:spcAft>
                <a:spcPts val="0"/>
              </a:spcAft>
              <a:buSzPts val="1530"/>
              <a:buChar char="▫"/>
              <a:defRPr/>
            </a:lvl2pPr>
            <a:lvl3pPr indent="-331469" lvl="2" marL="1371600" algn="l">
              <a:lnSpc>
                <a:spcPct val="115000"/>
              </a:lnSpc>
              <a:spcBef>
                <a:spcPts val="360"/>
              </a:spcBef>
              <a:spcAft>
                <a:spcPts val="0"/>
              </a:spcAft>
              <a:buSzPts val="1620"/>
              <a:buChar char="▫"/>
              <a:defRPr/>
            </a:lvl3pPr>
            <a:lvl4pPr indent="-342900" lvl="3" marL="1828800" algn="l">
              <a:lnSpc>
                <a:spcPct val="115000"/>
              </a:lnSpc>
              <a:spcBef>
                <a:spcPts val="360"/>
              </a:spcBef>
              <a:spcAft>
                <a:spcPts val="0"/>
              </a:spcAft>
              <a:buSzPts val="1800"/>
              <a:buChar char="▫"/>
              <a:defRPr/>
            </a:lvl4pPr>
            <a:lvl5pPr indent="-342900" lvl="4" marL="2286000" algn="l">
              <a:lnSpc>
                <a:spcPct val="115000"/>
              </a:lnSpc>
              <a:spcBef>
                <a:spcPts val="360"/>
              </a:spcBef>
              <a:spcAft>
                <a:spcPts val="0"/>
              </a:spcAft>
              <a:buSzPts val="1800"/>
              <a:buChar char="▫"/>
              <a:defRPr/>
            </a:lvl5pPr>
            <a:lvl6pPr indent="-342900" lvl="5" marL="2743200" algn="l">
              <a:lnSpc>
                <a:spcPct val="115000"/>
              </a:lnSpc>
              <a:spcBef>
                <a:spcPts val="360"/>
              </a:spcBef>
              <a:spcAft>
                <a:spcPts val="0"/>
              </a:spcAft>
              <a:buSzPts val="1800"/>
              <a:buChar char="▫"/>
              <a:defRPr/>
            </a:lvl6pPr>
            <a:lvl7pPr indent="-342900" lvl="6" marL="3200400" algn="l">
              <a:lnSpc>
                <a:spcPct val="115000"/>
              </a:lnSpc>
              <a:spcBef>
                <a:spcPts val="360"/>
              </a:spcBef>
              <a:spcAft>
                <a:spcPts val="0"/>
              </a:spcAft>
              <a:buSzPts val="1800"/>
              <a:buChar char="▫"/>
              <a:defRPr/>
            </a:lvl7pPr>
            <a:lvl8pPr indent="-342900" lvl="7" marL="3657600" algn="l">
              <a:lnSpc>
                <a:spcPct val="115000"/>
              </a:lnSpc>
              <a:spcBef>
                <a:spcPts val="360"/>
              </a:spcBef>
              <a:spcAft>
                <a:spcPts val="0"/>
              </a:spcAft>
              <a:buSzPts val="1800"/>
              <a:buChar char="▫"/>
              <a:defRPr/>
            </a:lvl8pPr>
            <a:lvl9pPr indent="-342900" lvl="8" marL="4114800" algn="l">
              <a:lnSpc>
                <a:spcPct val="115000"/>
              </a:lnSpc>
              <a:spcBef>
                <a:spcPts val="360"/>
              </a:spcBef>
              <a:spcAft>
                <a:spcPts val="0"/>
              </a:spcAft>
              <a:buSzPts val="1800"/>
              <a:buChar char="▫"/>
              <a:defRPr/>
            </a:lvl9pPr>
          </a:lstStyle>
          <a:p/>
        </p:txBody>
      </p:sp>
      <p:sp>
        <p:nvSpPr>
          <p:cNvPr id="1038" name="Google Shape;1038;g38061934c88_0_2913"/>
          <p:cNvSpPr txBox="1"/>
          <p:nvPr>
            <p:ph idx="2" type="body"/>
          </p:nvPr>
        </p:nvSpPr>
        <p:spPr>
          <a:xfrm>
            <a:off x="4648200" y="1200150"/>
            <a:ext cx="4038600" cy="1641900"/>
          </a:xfrm>
          <a:prstGeom prst="rect">
            <a:avLst/>
          </a:prstGeom>
          <a:noFill/>
          <a:ln>
            <a:noFill/>
          </a:ln>
        </p:spPr>
        <p:txBody>
          <a:bodyPr anchorCtr="0" anchor="t" bIns="45700" lIns="91425" spcFirstLastPara="1" rIns="91425" wrap="square" tIns="45700">
            <a:normAutofit/>
          </a:bodyPr>
          <a:lstStyle>
            <a:lvl1pPr indent="-325755" lvl="0" marL="457200" algn="l">
              <a:lnSpc>
                <a:spcPct val="115000"/>
              </a:lnSpc>
              <a:spcBef>
                <a:spcPts val="360"/>
              </a:spcBef>
              <a:spcAft>
                <a:spcPts val="0"/>
              </a:spcAft>
              <a:buSzPts val="1530"/>
              <a:buChar char="▫"/>
              <a:defRPr/>
            </a:lvl1pPr>
            <a:lvl2pPr indent="-325755" lvl="1" marL="914400" algn="l">
              <a:lnSpc>
                <a:spcPct val="115000"/>
              </a:lnSpc>
              <a:spcBef>
                <a:spcPts val="360"/>
              </a:spcBef>
              <a:spcAft>
                <a:spcPts val="0"/>
              </a:spcAft>
              <a:buSzPts val="1530"/>
              <a:buChar char="▫"/>
              <a:defRPr/>
            </a:lvl2pPr>
            <a:lvl3pPr indent="-331469" lvl="2" marL="1371600" algn="l">
              <a:lnSpc>
                <a:spcPct val="115000"/>
              </a:lnSpc>
              <a:spcBef>
                <a:spcPts val="360"/>
              </a:spcBef>
              <a:spcAft>
                <a:spcPts val="0"/>
              </a:spcAft>
              <a:buSzPts val="1620"/>
              <a:buChar char="▫"/>
              <a:defRPr/>
            </a:lvl3pPr>
            <a:lvl4pPr indent="-342900" lvl="3" marL="1828800" algn="l">
              <a:lnSpc>
                <a:spcPct val="115000"/>
              </a:lnSpc>
              <a:spcBef>
                <a:spcPts val="360"/>
              </a:spcBef>
              <a:spcAft>
                <a:spcPts val="0"/>
              </a:spcAft>
              <a:buSzPts val="1800"/>
              <a:buChar char="▫"/>
              <a:defRPr/>
            </a:lvl4pPr>
            <a:lvl5pPr indent="-342900" lvl="4" marL="2286000" algn="l">
              <a:lnSpc>
                <a:spcPct val="115000"/>
              </a:lnSpc>
              <a:spcBef>
                <a:spcPts val="360"/>
              </a:spcBef>
              <a:spcAft>
                <a:spcPts val="0"/>
              </a:spcAft>
              <a:buSzPts val="1800"/>
              <a:buChar char="▫"/>
              <a:defRPr/>
            </a:lvl5pPr>
            <a:lvl6pPr indent="-342900" lvl="5" marL="2743200" algn="l">
              <a:lnSpc>
                <a:spcPct val="115000"/>
              </a:lnSpc>
              <a:spcBef>
                <a:spcPts val="360"/>
              </a:spcBef>
              <a:spcAft>
                <a:spcPts val="0"/>
              </a:spcAft>
              <a:buSzPts val="1800"/>
              <a:buChar char="▫"/>
              <a:defRPr/>
            </a:lvl6pPr>
            <a:lvl7pPr indent="-342900" lvl="6" marL="3200400" algn="l">
              <a:lnSpc>
                <a:spcPct val="115000"/>
              </a:lnSpc>
              <a:spcBef>
                <a:spcPts val="360"/>
              </a:spcBef>
              <a:spcAft>
                <a:spcPts val="0"/>
              </a:spcAft>
              <a:buSzPts val="1800"/>
              <a:buChar char="▫"/>
              <a:defRPr/>
            </a:lvl7pPr>
            <a:lvl8pPr indent="-342900" lvl="7" marL="3657600" algn="l">
              <a:lnSpc>
                <a:spcPct val="115000"/>
              </a:lnSpc>
              <a:spcBef>
                <a:spcPts val="360"/>
              </a:spcBef>
              <a:spcAft>
                <a:spcPts val="0"/>
              </a:spcAft>
              <a:buSzPts val="1800"/>
              <a:buChar char="▫"/>
              <a:defRPr/>
            </a:lvl8pPr>
            <a:lvl9pPr indent="-342900" lvl="8" marL="4114800" algn="l">
              <a:lnSpc>
                <a:spcPct val="115000"/>
              </a:lnSpc>
              <a:spcBef>
                <a:spcPts val="360"/>
              </a:spcBef>
              <a:spcAft>
                <a:spcPts val="0"/>
              </a:spcAft>
              <a:buSzPts val="1800"/>
              <a:buChar char="▫"/>
              <a:defRPr/>
            </a:lvl9pPr>
          </a:lstStyle>
          <a:p/>
        </p:txBody>
      </p:sp>
      <p:sp>
        <p:nvSpPr>
          <p:cNvPr id="1039" name="Google Shape;1039;g38061934c88_0_2913"/>
          <p:cNvSpPr txBox="1"/>
          <p:nvPr>
            <p:ph idx="3" type="body"/>
          </p:nvPr>
        </p:nvSpPr>
        <p:spPr>
          <a:xfrm>
            <a:off x="4648200" y="2956322"/>
            <a:ext cx="4038600" cy="1641900"/>
          </a:xfrm>
          <a:prstGeom prst="rect">
            <a:avLst/>
          </a:prstGeom>
          <a:noFill/>
          <a:ln>
            <a:noFill/>
          </a:ln>
        </p:spPr>
        <p:txBody>
          <a:bodyPr anchorCtr="0" anchor="t" bIns="45700" lIns="91425" spcFirstLastPara="1" rIns="91425" wrap="square" tIns="45700">
            <a:normAutofit/>
          </a:bodyPr>
          <a:lstStyle>
            <a:lvl1pPr indent="-325755" lvl="0" marL="457200" algn="l">
              <a:lnSpc>
                <a:spcPct val="115000"/>
              </a:lnSpc>
              <a:spcBef>
                <a:spcPts val="360"/>
              </a:spcBef>
              <a:spcAft>
                <a:spcPts val="0"/>
              </a:spcAft>
              <a:buSzPts val="1530"/>
              <a:buChar char="▫"/>
              <a:defRPr/>
            </a:lvl1pPr>
            <a:lvl2pPr indent="-325755" lvl="1" marL="914400" algn="l">
              <a:lnSpc>
                <a:spcPct val="115000"/>
              </a:lnSpc>
              <a:spcBef>
                <a:spcPts val="360"/>
              </a:spcBef>
              <a:spcAft>
                <a:spcPts val="0"/>
              </a:spcAft>
              <a:buSzPts val="1530"/>
              <a:buChar char="▫"/>
              <a:defRPr/>
            </a:lvl2pPr>
            <a:lvl3pPr indent="-331469" lvl="2" marL="1371600" algn="l">
              <a:lnSpc>
                <a:spcPct val="115000"/>
              </a:lnSpc>
              <a:spcBef>
                <a:spcPts val="360"/>
              </a:spcBef>
              <a:spcAft>
                <a:spcPts val="0"/>
              </a:spcAft>
              <a:buSzPts val="1620"/>
              <a:buChar char="▫"/>
              <a:defRPr/>
            </a:lvl3pPr>
            <a:lvl4pPr indent="-342900" lvl="3" marL="1828800" algn="l">
              <a:lnSpc>
                <a:spcPct val="115000"/>
              </a:lnSpc>
              <a:spcBef>
                <a:spcPts val="360"/>
              </a:spcBef>
              <a:spcAft>
                <a:spcPts val="0"/>
              </a:spcAft>
              <a:buSzPts val="1800"/>
              <a:buChar char="▫"/>
              <a:defRPr/>
            </a:lvl4pPr>
            <a:lvl5pPr indent="-342900" lvl="4" marL="2286000" algn="l">
              <a:lnSpc>
                <a:spcPct val="115000"/>
              </a:lnSpc>
              <a:spcBef>
                <a:spcPts val="360"/>
              </a:spcBef>
              <a:spcAft>
                <a:spcPts val="0"/>
              </a:spcAft>
              <a:buSzPts val="1800"/>
              <a:buChar char="▫"/>
              <a:defRPr/>
            </a:lvl5pPr>
            <a:lvl6pPr indent="-342900" lvl="5" marL="2743200" algn="l">
              <a:lnSpc>
                <a:spcPct val="115000"/>
              </a:lnSpc>
              <a:spcBef>
                <a:spcPts val="360"/>
              </a:spcBef>
              <a:spcAft>
                <a:spcPts val="0"/>
              </a:spcAft>
              <a:buSzPts val="1800"/>
              <a:buChar char="▫"/>
              <a:defRPr/>
            </a:lvl6pPr>
            <a:lvl7pPr indent="-342900" lvl="6" marL="3200400" algn="l">
              <a:lnSpc>
                <a:spcPct val="115000"/>
              </a:lnSpc>
              <a:spcBef>
                <a:spcPts val="360"/>
              </a:spcBef>
              <a:spcAft>
                <a:spcPts val="0"/>
              </a:spcAft>
              <a:buSzPts val="1800"/>
              <a:buChar char="▫"/>
              <a:defRPr/>
            </a:lvl7pPr>
            <a:lvl8pPr indent="-342900" lvl="7" marL="3657600" algn="l">
              <a:lnSpc>
                <a:spcPct val="115000"/>
              </a:lnSpc>
              <a:spcBef>
                <a:spcPts val="360"/>
              </a:spcBef>
              <a:spcAft>
                <a:spcPts val="0"/>
              </a:spcAft>
              <a:buSzPts val="1800"/>
              <a:buChar char="▫"/>
              <a:defRPr/>
            </a:lvl8pPr>
            <a:lvl9pPr indent="-342900" lvl="8" marL="4114800" algn="l">
              <a:lnSpc>
                <a:spcPct val="115000"/>
              </a:lnSpc>
              <a:spcBef>
                <a:spcPts val="360"/>
              </a:spcBef>
              <a:spcAft>
                <a:spcPts val="0"/>
              </a:spcAft>
              <a:buSzPts val="1800"/>
              <a:buChar char="▫"/>
              <a:defRPr/>
            </a:lvl9pPr>
          </a:lstStyle>
          <a:p/>
        </p:txBody>
      </p:sp>
      <p:sp>
        <p:nvSpPr>
          <p:cNvPr id="1040" name="Google Shape;1040;g38061934c88_0_2913"/>
          <p:cNvSpPr txBox="1"/>
          <p:nvPr>
            <p:ph idx="10" type="dt"/>
          </p:nvPr>
        </p:nvSpPr>
        <p:spPr>
          <a:xfrm>
            <a:off x="457200" y="4682728"/>
            <a:ext cx="2133600" cy="342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41" name="Google Shape;1041;g38061934c88_0_2913"/>
          <p:cNvSpPr txBox="1"/>
          <p:nvPr>
            <p:ph idx="11" type="ftr"/>
          </p:nvPr>
        </p:nvSpPr>
        <p:spPr>
          <a:xfrm>
            <a:off x="3124200" y="4686300"/>
            <a:ext cx="2895600" cy="3429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42" name="Google Shape;1042;g38061934c88_0_2913"/>
          <p:cNvSpPr txBox="1"/>
          <p:nvPr>
            <p:ph idx="12" type="sldNum"/>
          </p:nvPr>
        </p:nvSpPr>
        <p:spPr>
          <a:xfrm>
            <a:off x="6553200" y="4682728"/>
            <a:ext cx="2133600" cy="3429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100"/>
              <a:buFont typeface="Arial"/>
              <a:buNone/>
              <a:defRPr b="1" i="0" sz="14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AUTOLAYOUT">
    <p:bg>
      <p:bgPr>
        <a:solidFill>
          <a:srgbClr val="FFFFFF"/>
        </a:solidFill>
      </p:bgPr>
    </p:bg>
    <p:spTree>
      <p:nvGrpSpPr>
        <p:cNvPr id="1047" name="Shape 1047"/>
        <p:cNvGrpSpPr/>
        <p:nvPr/>
      </p:nvGrpSpPr>
      <p:grpSpPr>
        <a:xfrm>
          <a:off x="0" y="0"/>
          <a:ext cx="0" cy="0"/>
          <a:chOff x="0" y="0"/>
          <a:chExt cx="0" cy="0"/>
        </a:xfrm>
      </p:grpSpPr>
      <p:sp>
        <p:nvSpPr>
          <p:cNvPr id="1048" name="Google Shape;1048;g38061934c88_0_3157"/>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9" name="Google Shape;1049;g38061934c88_0_3157"/>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0" name="Google Shape;1050;g38061934c88_0_3157"/>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1" name="Google Shape;1051;g38061934c88_0_3157"/>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2" name="Google Shape;1052;g38061934c88_0_3157"/>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1053" name="Google Shape;1053;g38061934c88_0_3157"/>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1054" name="Google Shape;1054;g38061934c88_0_31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55" name="Shape 1055"/>
        <p:cNvGrpSpPr/>
        <p:nvPr/>
      </p:nvGrpSpPr>
      <p:grpSpPr>
        <a:xfrm>
          <a:off x="0" y="0"/>
          <a:ext cx="0" cy="0"/>
          <a:chOff x="0" y="0"/>
          <a:chExt cx="0" cy="0"/>
        </a:xfrm>
      </p:grpSpPr>
      <p:sp>
        <p:nvSpPr>
          <p:cNvPr id="1056" name="Google Shape;1056;g38061934c88_0_316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057" name="Shape 1057"/>
        <p:cNvGrpSpPr/>
        <p:nvPr/>
      </p:nvGrpSpPr>
      <p:grpSpPr>
        <a:xfrm>
          <a:off x="0" y="0"/>
          <a:ext cx="0" cy="0"/>
          <a:chOff x="0" y="0"/>
          <a:chExt cx="0" cy="0"/>
        </a:xfrm>
      </p:grpSpPr>
      <p:cxnSp>
        <p:nvCxnSpPr>
          <p:cNvPr id="1058" name="Google Shape;1058;g38061934c88_0_316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059" name="Google Shape;1059;g38061934c88_0_3167"/>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1060" name="Google Shape;1060;g38061934c88_0_316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61" name="Shape 1061"/>
        <p:cNvGrpSpPr/>
        <p:nvPr/>
      </p:nvGrpSpPr>
      <p:grpSpPr>
        <a:xfrm>
          <a:off x="0" y="0"/>
          <a:ext cx="0" cy="0"/>
          <a:chOff x="0" y="0"/>
          <a:chExt cx="0" cy="0"/>
        </a:xfrm>
      </p:grpSpPr>
      <p:cxnSp>
        <p:nvCxnSpPr>
          <p:cNvPr id="1062" name="Google Shape;1062;g38061934c88_0_3171"/>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063" name="Google Shape;1063;g38061934c88_0_3171"/>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064" name="Google Shape;1064;g38061934c88_0_3171"/>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065" name="Google Shape;1065;g38061934c88_0_317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66" name="Shape 1066"/>
        <p:cNvGrpSpPr/>
        <p:nvPr/>
      </p:nvGrpSpPr>
      <p:grpSpPr>
        <a:xfrm>
          <a:off x="0" y="0"/>
          <a:ext cx="0" cy="0"/>
          <a:chOff x="0" y="0"/>
          <a:chExt cx="0" cy="0"/>
        </a:xfrm>
      </p:grpSpPr>
      <p:sp>
        <p:nvSpPr>
          <p:cNvPr id="1067" name="Google Shape;1067;g38061934c88_0_3176"/>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068" name="Google Shape;1068;g38061934c88_0_3176"/>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069" name="Google Shape;1069;g38061934c88_0_3176"/>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1070" name="Google Shape;1070;g38061934c88_0_3176"/>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71" name="Google Shape;1071;g38061934c88_0_3176"/>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1072" name="Google Shape;1072;g38061934c88_0_317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73" name="Shape 1073"/>
        <p:cNvGrpSpPr/>
        <p:nvPr/>
      </p:nvGrpSpPr>
      <p:grpSpPr>
        <a:xfrm>
          <a:off x="0" y="0"/>
          <a:ext cx="0" cy="0"/>
          <a:chOff x="0" y="0"/>
          <a:chExt cx="0" cy="0"/>
        </a:xfrm>
      </p:grpSpPr>
      <p:cxnSp>
        <p:nvCxnSpPr>
          <p:cNvPr id="1074" name="Google Shape;1074;g38061934c88_0_3183"/>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075" name="Google Shape;1075;g38061934c88_0_3183"/>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076" name="Google Shape;1076;g38061934c88_0_3183"/>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077" name="Google Shape;1077;g38061934c88_0_3183"/>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1078" name="Google Shape;1078;g38061934c88_0_3183"/>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1079" name="Google Shape;1079;g38061934c88_0_318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80" name="Shape 1080"/>
        <p:cNvGrpSpPr/>
        <p:nvPr/>
      </p:nvGrpSpPr>
      <p:grpSpPr>
        <a:xfrm>
          <a:off x="0" y="0"/>
          <a:ext cx="0" cy="0"/>
          <a:chOff x="0" y="0"/>
          <a:chExt cx="0" cy="0"/>
        </a:xfrm>
      </p:grpSpPr>
      <p:cxnSp>
        <p:nvCxnSpPr>
          <p:cNvPr id="1081" name="Google Shape;1081;g38061934c88_0_3190"/>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082" name="Google Shape;1082;g38061934c88_0_3190"/>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083" name="Google Shape;1083;g38061934c88_0_3190"/>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1084" name="Google Shape;1084;g38061934c88_0_319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085" name="Shape 1085"/>
        <p:cNvGrpSpPr/>
        <p:nvPr/>
      </p:nvGrpSpPr>
      <p:grpSpPr>
        <a:xfrm>
          <a:off x="0" y="0"/>
          <a:ext cx="0" cy="0"/>
          <a:chOff x="0" y="0"/>
          <a:chExt cx="0" cy="0"/>
        </a:xfrm>
      </p:grpSpPr>
      <p:cxnSp>
        <p:nvCxnSpPr>
          <p:cNvPr id="1086" name="Google Shape;1086;g38061934c88_0_319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1087" name="Google Shape;1087;g38061934c88_0_319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1088" name="Google Shape;1088;g38061934c88_0_319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089" name="Google Shape;1089;g38061934c88_0_3195"/>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1090" name="Google Shape;1090;g38061934c88_0_3195"/>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091" name="Google Shape;1091;g38061934c88_0_319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092" name="Shape 1092"/>
        <p:cNvGrpSpPr/>
        <p:nvPr/>
      </p:nvGrpSpPr>
      <p:grpSpPr>
        <a:xfrm>
          <a:off x="0" y="0"/>
          <a:ext cx="0" cy="0"/>
          <a:chOff x="0" y="0"/>
          <a:chExt cx="0" cy="0"/>
        </a:xfrm>
      </p:grpSpPr>
      <p:cxnSp>
        <p:nvCxnSpPr>
          <p:cNvPr id="1093" name="Google Shape;1093;g38061934c88_0_3202"/>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1094" name="Google Shape;1094;g38061934c88_0_3202"/>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1095" name="Google Shape;1095;g38061934c88_0_3202"/>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096" name="Google Shape;1096;g38061934c88_0_3202"/>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1097" name="Google Shape;1097;g38061934c88_0_3202"/>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098" name="Google Shape;1098;g38061934c88_0_3202"/>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099" name="Google Shape;1099;g38061934c88_0_320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00" name="Shape 1100"/>
        <p:cNvGrpSpPr/>
        <p:nvPr/>
      </p:nvGrpSpPr>
      <p:grpSpPr>
        <a:xfrm>
          <a:off x="0" y="0"/>
          <a:ext cx="0" cy="0"/>
          <a:chOff x="0" y="0"/>
          <a:chExt cx="0" cy="0"/>
        </a:xfrm>
      </p:grpSpPr>
      <p:sp>
        <p:nvSpPr>
          <p:cNvPr id="1101" name="Google Shape;1101;g38061934c88_0_3210"/>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1102" name="Google Shape;1102;g38061934c88_0_321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03" name="Shape 1103"/>
        <p:cNvGrpSpPr/>
        <p:nvPr/>
      </p:nvGrpSpPr>
      <p:grpSpPr>
        <a:xfrm>
          <a:off x="0" y="0"/>
          <a:ext cx="0" cy="0"/>
          <a:chOff x="0" y="0"/>
          <a:chExt cx="0" cy="0"/>
        </a:xfrm>
      </p:grpSpPr>
      <p:cxnSp>
        <p:nvCxnSpPr>
          <p:cNvPr id="1104" name="Google Shape;1104;g38061934c88_0_3213"/>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1105" name="Google Shape;1105;g38061934c88_0_3213"/>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106" name="Google Shape;1106;g38061934c88_0_3213"/>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1107" name="Google Shape;1107;g38061934c88_0_321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08" name="Shape 1108"/>
        <p:cNvGrpSpPr/>
        <p:nvPr/>
      </p:nvGrpSpPr>
      <p:grpSpPr>
        <a:xfrm>
          <a:off x="0" y="0"/>
          <a:ext cx="0" cy="0"/>
          <a:chOff x="0" y="0"/>
          <a:chExt cx="0" cy="0"/>
        </a:xfrm>
      </p:grpSpPr>
      <p:cxnSp>
        <p:nvCxnSpPr>
          <p:cNvPr id="1109" name="Google Shape;1109;g38061934c88_0_3218"/>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1110" name="Google Shape;1110;g38061934c88_0_3218"/>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1111" name="Google Shape;1111;g38061934c88_0_3218"/>
          <p:cNvSpPr txBox="1"/>
          <p:nvPr>
            <p:ph hasCustomPrompt="1" type="title"/>
          </p:nvPr>
        </p:nvSpPr>
        <p:spPr>
          <a:xfrm>
            <a:off x="853950" y="1304850"/>
            <a:ext cx="74361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1112" name="Google Shape;1112;g38061934c88_0_3218"/>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1113" name="Google Shape;1113;g38061934c88_0_321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Main point">
    <p:spTree>
      <p:nvGrpSpPr>
        <p:cNvPr id="1114" name="Shape 1114"/>
        <p:cNvGrpSpPr/>
        <p:nvPr/>
      </p:nvGrpSpPr>
      <p:grpSpPr>
        <a:xfrm>
          <a:off x="0" y="0"/>
          <a:ext cx="0" cy="0"/>
          <a:chOff x="0" y="0"/>
          <a:chExt cx="0" cy="0"/>
        </a:xfrm>
      </p:grpSpPr>
      <p:cxnSp>
        <p:nvCxnSpPr>
          <p:cNvPr id="1115" name="Google Shape;1115;g38061934c88_0_3224"/>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116" name="Google Shape;1116;g38061934c88_0_3224"/>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117" name="Google Shape;1117;g38061934c88_0_322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chemeClr val="lt1"/>
              </a:buClr>
              <a:buSzPts val="1400"/>
              <a:buFont typeface="Arial"/>
              <a:buNone/>
              <a:defRPr>
                <a:solidFill>
                  <a:schemeClr val="lt1"/>
                </a:solidFill>
              </a:defRPr>
            </a:lvl1pPr>
            <a:lvl2pPr indent="0" lvl="1" marL="0" algn="l">
              <a:lnSpc>
                <a:spcPct val="100000"/>
              </a:lnSpc>
              <a:spcBef>
                <a:spcPts val="0"/>
              </a:spcBef>
              <a:spcAft>
                <a:spcPts val="0"/>
              </a:spcAft>
              <a:buClr>
                <a:schemeClr val="lt1"/>
              </a:buClr>
              <a:buSzPts val="1400"/>
              <a:buFont typeface="Arial"/>
              <a:buNone/>
              <a:defRPr>
                <a:solidFill>
                  <a:schemeClr val="lt1"/>
                </a:solidFill>
              </a:defRPr>
            </a:lvl2pPr>
            <a:lvl3pPr indent="0" lvl="2" marL="0" algn="l">
              <a:lnSpc>
                <a:spcPct val="100000"/>
              </a:lnSpc>
              <a:spcBef>
                <a:spcPts val="0"/>
              </a:spcBef>
              <a:spcAft>
                <a:spcPts val="0"/>
              </a:spcAft>
              <a:buClr>
                <a:schemeClr val="lt1"/>
              </a:buClr>
              <a:buSzPts val="1400"/>
              <a:buFont typeface="Arial"/>
              <a:buNone/>
              <a:defRPr>
                <a:solidFill>
                  <a:schemeClr val="lt1"/>
                </a:solidFill>
              </a:defRPr>
            </a:lvl3pPr>
            <a:lvl4pPr indent="0" lvl="3" marL="0" algn="l">
              <a:lnSpc>
                <a:spcPct val="100000"/>
              </a:lnSpc>
              <a:spcBef>
                <a:spcPts val="0"/>
              </a:spcBef>
              <a:spcAft>
                <a:spcPts val="0"/>
              </a:spcAft>
              <a:buClr>
                <a:schemeClr val="lt1"/>
              </a:buClr>
              <a:buSzPts val="1400"/>
              <a:buFont typeface="Arial"/>
              <a:buNone/>
              <a:defRPr>
                <a:solidFill>
                  <a:schemeClr val="lt1"/>
                </a:solidFill>
              </a:defRPr>
            </a:lvl4pPr>
            <a:lvl5pPr indent="0" lvl="4" marL="0" algn="l">
              <a:lnSpc>
                <a:spcPct val="100000"/>
              </a:lnSpc>
              <a:spcBef>
                <a:spcPts val="0"/>
              </a:spcBef>
              <a:spcAft>
                <a:spcPts val="0"/>
              </a:spcAft>
              <a:buClr>
                <a:schemeClr val="lt1"/>
              </a:buClr>
              <a:buSzPts val="1400"/>
              <a:buFont typeface="Arial"/>
              <a:buNone/>
              <a:defRPr>
                <a:solidFill>
                  <a:schemeClr val="lt1"/>
                </a:solidFill>
              </a:defRPr>
            </a:lvl5pPr>
            <a:lvl6pPr indent="0" lvl="5" marL="0" algn="l">
              <a:lnSpc>
                <a:spcPct val="100000"/>
              </a:lnSpc>
              <a:spcBef>
                <a:spcPts val="0"/>
              </a:spcBef>
              <a:spcAft>
                <a:spcPts val="0"/>
              </a:spcAft>
              <a:buClr>
                <a:schemeClr val="lt1"/>
              </a:buClr>
              <a:buSzPts val="1400"/>
              <a:buFont typeface="Arial"/>
              <a:buNone/>
              <a:defRPr>
                <a:solidFill>
                  <a:schemeClr val="lt1"/>
                </a:solidFill>
              </a:defRPr>
            </a:lvl6pPr>
            <a:lvl7pPr indent="0" lvl="6" marL="0" algn="l">
              <a:lnSpc>
                <a:spcPct val="100000"/>
              </a:lnSpc>
              <a:spcBef>
                <a:spcPts val="0"/>
              </a:spcBef>
              <a:spcAft>
                <a:spcPts val="0"/>
              </a:spcAft>
              <a:buClr>
                <a:schemeClr val="lt1"/>
              </a:buClr>
              <a:buSzPts val="1400"/>
              <a:buFont typeface="Arial"/>
              <a:buNone/>
              <a:defRPr>
                <a:solidFill>
                  <a:schemeClr val="lt1"/>
                </a:solidFill>
              </a:defRPr>
            </a:lvl7pPr>
            <a:lvl8pPr indent="0" lvl="7" marL="0" algn="l">
              <a:lnSpc>
                <a:spcPct val="100000"/>
              </a:lnSpc>
              <a:spcBef>
                <a:spcPts val="0"/>
              </a:spcBef>
              <a:spcAft>
                <a:spcPts val="0"/>
              </a:spcAft>
              <a:buClr>
                <a:schemeClr val="lt1"/>
              </a:buClr>
              <a:buSzPts val="1400"/>
              <a:buFont typeface="Arial"/>
              <a:buNone/>
              <a:defRPr>
                <a:solidFill>
                  <a:schemeClr val="lt1"/>
                </a:solidFill>
              </a:defRPr>
            </a:lvl8pPr>
            <a:lvl9pPr indent="0" lvl="8" marL="0" algn="l">
              <a:lnSpc>
                <a:spcPct val="100000"/>
              </a:lnSpc>
              <a:spcBef>
                <a:spcPts val="0"/>
              </a:spcBef>
              <a:spcAft>
                <a:spcPts val="0"/>
              </a:spcAft>
              <a:buClr>
                <a:schemeClr val="lt1"/>
              </a:buClr>
              <a:buSzPts val="1400"/>
              <a:buFont typeface="Arial"/>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 title and description">
    <p:spTree>
      <p:nvGrpSpPr>
        <p:cNvPr id="1118" name="Shape 1118"/>
        <p:cNvGrpSpPr/>
        <p:nvPr/>
      </p:nvGrpSpPr>
      <p:grpSpPr>
        <a:xfrm>
          <a:off x="0" y="0"/>
          <a:ext cx="0" cy="0"/>
          <a:chOff x="0" y="0"/>
          <a:chExt cx="0" cy="0"/>
        </a:xfrm>
      </p:grpSpPr>
      <p:sp>
        <p:nvSpPr>
          <p:cNvPr id="1119" name="Google Shape;1119;g38061934c88_0_3228"/>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120" name="Google Shape;1120;g38061934c88_0_3228"/>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121" name="Google Shape;1121;g38061934c88_0_3228"/>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p:txBody>
      </p:sp>
      <p:sp>
        <p:nvSpPr>
          <p:cNvPr id="1122" name="Google Shape;1122;g38061934c88_0_3228"/>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123" name="Google Shape;1123;g38061934c88_0_3228"/>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1124" name="Google Shape;1124;g38061934c88_0_322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chemeClr val="lt1"/>
              </a:buClr>
              <a:buSzPts val="1400"/>
              <a:buFont typeface="Arial"/>
              <a:buNone/>
              <a:defRPr>
                <a:solidFill>
                  <a:schemeClr val="lt1"/>
                </a:solidFill>
              </a:defRPr>
            </a:lvl1pPr>
            <a:lvl2pPr indent="0" lvl="1" marL="0" algn="l">
              <a:lnSpc>
                <a:spcPct val="100000"/>
              </a:lnSpc>
              <a:spcBef>
                <a:spcPts val="0"/>
              </a:spcBef>
              <a:spcAft>
                <a:spcPts val="0"/>
              </a:spcAft>
              <a:buClr>
                <a:schemeClr val="lt1"/>
              </a:buClr>
              <a:buSzPts val="1400"/>
              <a:buFont typeface="Arial"/>
              <a:buNone/>
              <a:defRPr>
                <a:solidFill>
                  <a:schemeClr val="lt1"/>
                </a:solidFill>
              </a:defRPr>
            </a:lvl2pPr>
            <a:lvl3pPr indent="0" lvl="2" marL="0" algn="l">
              <a:lnSpc>
                <a:spcPct val="100000"/>
              </a:lnSpc>
              <a:spcBef>
                <a:spcPts val="0"/>
              </a:spcBef>
              <a:spcAft>
                <a:spcPts val="0"/>
              </a:spcAft>
              <a:buClr>
                <a:schemeClr val="lt1"/>
              </a:buClr>
              <a:buSzPts val="1400"/>
              <a:buFont typeface="Arial"/>
              <a:buNone/>
              <a:defRPr>
                <a:solidFill>
                  <a:schemeClr val="lt1"/>
                </a:solidFill>
              </a:defRPr>
            </a:lvl3pPr>
            <a:lvl4pPr indent="0" lvl="3" marL="0" algn="l">
              <a:lnSpc>
                <a:spcPct val="100000"/>
              </a:lnSpc>
              <a:spcBef>
                <a:spcPts val="0"/>
              </a:spcBef>
              <a:spcAft>
                <a:spcPts val="0"/>
              </a:spcAft>
              <a:buClr>
                <a:schemeClr val="lt1"/>
              </a:buClr>
              <a:buSzPts val="1400"/>
              <a:buFont typeface="Arial"/>
              <a:buNone/>
              <a:defRPr>
                <a:solidFill>
                  <a:schemeClr val="lt1"/>
                </a:solidFill>
              </a:defRPr>
            </a:lvl4pPr>
            <a:lvl5pPr indent="0" lvl="4" marL="0" algn="l">
              <a:lnSpc>
                <a:spcPct val="100000"/>
              </a:lnSpc>
              <a:spcBef>
                <a:spcPts val="0"/>
              </a:spcBef>
              <a:spcAft>
                <a:spcPts val="0"/>
              </a:spcAft>
              <a:buClr>
                <a:schemeClr val="lt1"/>
              </a:buClr>
              <a:buSzPts val="1400"/>
              <a:buFont typeface="Arial"/>
              <a:buNone/>
              <a:defRPr>
                <a:solidFill>
                  <a:schemeClr val="lt1"/>
                </a:solidFill>
              </a:defRPr>
            </a:lvl5pPr>
            <a:lvl6pPr indent="0" lvl="5" marL="0" algn="l">
              <a:lnSpc>
                <a:spcPct val="100000"/>
              </a:lnSpc>
              <a:spcBef>
                <a:spcPts val="0"/>
              </a:spcBef>
              <a:spcAft>
                <a:spcPts val="0"/>
              </a:spcAft>
              <a:buClr>
                <a:schemeClr val="lt1"/>
              </a:buClr>
              <a:buSzPts val="1400"/>
              <a:buFont typeface="Arial"/>
              <a:buNone/>
              <a:defRPr>
                <a:solidFill>
                  <a:schemeClr val="lt1"/>
                </a:solidFill>
              </a:defRPr>
            </a:lvl6pPr>
            <a:lvl7pPr indent="0" lvl="6" marL="0" algn="l">
              <a:lnSpc>
                <a:spcPct val="100000"/>
              </a:lnSpc>
              <a:spcBef>
                <a:spcPts val="0"/>
              </a:spcBef>
              <a:spcAft>
                <a:spcPts val="0"/>
              </a:spcAft>
              <a:buClr>
                <a:schemeClr val="lt1"/>
              </a:buClr>
              <a:buSzPts val="1400"/>
              <a:buFont typeface="Arial"/>
              <a:buNone/>
              <a:defRPr>
                <a:solidFill>
                  <a:schemeClr val="lt1"/>
                </a:solidFill>
              </a:defRPr>
            </a:lvl7pPr>
            <a:lvl8pPr indent="0" lvl="7" marL="0" algn="l">
              <a:lnSpc>
                <a:spcPct val="100000"/>
              </a:lnSpc>
              <a:spcBef>
                <a:spcPts val="0"/>
              </a:spcBef>
              <a:spcAft>
                <a:spcPts val="0"/>
              </a:spcAft>
              <a:buClr>
                <a:schemeClr val="lt1"/>
              </a:buClr>
              <a:buSzPts val="1400"/>
              <a:buFont typeface="Arial"/>
              <a:buNone/>
              <a:defRPr>
                <a:solidFill>
                  <a:schemeClr val="lt1"/>
                </a:solidFill>
              </a:defRPr>
            </a:lvl8pPr>
            <a:lvl9pPr indent="0" lvl="8" marL="0" algn="l">
              <a:lnSpc>
                <a:spcPct val="100000"/>
              </a:lnSpc>
              <a:spcBef>
                <a:spcPts val="0"/>
              </a:spcBef>
              <a:spcAft>
                <a:spcPts val="0"/>
              </a:spcAft>
              <a:buClr>
                <a:schemeClr val="lt1"/>
              </a:buClr>
              <a:buSzPts val="1400"/>
              <a:buFont typeface="Arial"/>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1">
  <p:cSld name="One column text">
    <p:spTree>
      <p:nvGrpSpPr>
        <p:cNvPr id="1125" name="Shape 1125"/>
        <p:cNvGrpSpPr/>
        <p:nvPr/>
      </p:nvGrpSpPr>
      <p:grpSpPr>
        <a:xfrm>
          <a:off x="0" y="0"/>
          <a:ext cx="0" cy="0"/>
          <a:chOff x="0" y="0"/>
          <a:chExt cx="0" cy="0"/>
        </a:xfrm>
      </p:grpSpPr>
      <p:cxnSp>
        <p:nvCxnSpPr>
          <p:cNvPr id="1126" name="Google Shape;1126;g38061934c88_0_323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127" name="Google Shape;1127;g38061934c88_0_3235"/>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128" name="Google Shape;1128;g38061934c88_0_3235"/>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129" name="Google Shape;1129;g38061934c88_0_323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algn="l">
              <a:lnSpc>
                <a:spcPct val="100000"/>
              </a:lnSpc>
              <a:spcBef>
                <a:spcPts val="0"/>
              </a:spcBef>
              <a:spcAft>
                <a:spcPts val="0"/>
              </a:spcAft>
              <a:buClr>
                <a:srgbClr val="000000"/>
              </a:buClr>
              <a:buSzPts val="1400"/>
              <a:buFont typeface="Arial"/>
              <a:buNone/>
              <a:defRPr/>
            </a:lvl1pPr>
            <a:lvl2pPr indent="0" lvl="1" marL="0" algn="l">
              <a:lnSpc>
                <a:spcPct val="100000"/>
              </a:lnSpc>
              <a:spcBef>
                <a:spcPts val="0"/>
              </a:spcBef>
              <a:spcAft>
                <a:spcPts val="0"/>
              </a:spcAft>
              <a:buClr>
                <a:srgbClr val="000000"/>
              </a:buClr>
              <a:buSzPts val="1400"/>
              <a:buFont typeface="Arial"/>
              <a:buNone/>
              <a:defRPr/>
            </a:lvl2pPr>
            <a:lvl3pPr indent="0" lvl="2" marL="0" algn="l">
              <a:lnSpc>
                <a:spcPct val="100000"/>
              </a:lnSpc>
              <a:spcBef>
                <a:spcPts val="0"/>
              </a:spcBef>
              <a:spcAft>
                <a:spcPts val="0"/>
              </a:spcAft>
              <a:buClr>
                <a:srgbClr val="000000"/>
              </a:buClr>
              <a:buSzPts val="1400"/>
              <a:buFont typeface="Arial"/>
              <a:buNone/>
              <a:defRPr/>
            </a:lvl3pPr>
            <a:lvl4pPr indent="0" lvl="3" marL="0" algn="l">
              <a:lnSpc>
                <a:spcPct val="100000"/>
              </a:lnSpc>
              <a:spcBef>
                <a:spcPts val="0"/>
              </a:spcBef>
              <a:spcAft>
                <a:spcPts val="0"/>
              </a:spcAft>
              <a:buClr>
                <a:srgbClr val="000000"/>
              </a:buClr>
              <a:buSzPts val="1400"/>
              <a:buFont typeface="Arial"/>
              <a:buNone/>
              <a:defRPr/>
            </a:lvl4pPr>
            <a:lvl5pPr indent="0" lvl="4" marL="0" algn="l">
              <a:lnSpc>
                <a:spcPct val="100000"/>
              </a:lnSpc>
              <a:spcBef>
                <a:spcPts val="0"/>
              </a:spcBef>
              <a:spcAft>
                <a:spcPts val="0"/>
              </a:spcAft>
              <a:buClr>
                <a:srgbClr val="000000"/>
              </a:buClr>
              <a:buSzPts val="1400"/>
              <a:buFont typeface="Arial"/>
              <a:buNone/>
              <a:defRPr/>
            </a:lvl5pPr>
            <a:lvl6pPr indent="0" lvl="5" marL="0" algn="l">
              <a:lnSpc>
                <a:spcPct val="100000"/>
              </a:lnSpc>
              <a:spcBef>
                <a:spcPts val="0"/>
              </a:spcBef>
              <a:spcAft>
                <a:spcPts val="0"/>
              </a:spcAft>
              <a:buClr>
                <a:srgbClr val="000000"/>
              </a:buClr>
              <a:buSzPts val="1400"/>
              <a:buFont typeface="Arial"/>
              <a:buNone/>
              <a:defRPr/>
            </a:lvl6pPr>
            <a:lvl7pPr indent="0" lvl="6" marL="0" algn="l">
              <a:lnSpc>
                <a:spcPct val="100000"/>
              </a:lnSpc>
              <a:spcBef>
                <a:spcPts val="0"/>
              </a:spcBef>
              <a:spcAft>
                <a:spcPts val="0"/>
              </a:spcAft>
              <a:buClr>
                <a:srgbClr val="000000"/>
              </a:buClr>
              <a:buSzPts val="1400"/>
              <a:buFont typeface="Arial"/>
              <a:buNone/>
              <a:defRPr/>
            </a:lvl7pPr>
            <a:lvl8pPr indent="0" lvl="7" marL="0" algn="l">
              <a:lnSpc>
                <a:spcPct val="100000"/>
              </a:lnSpc>
              <a:spcBef>
                <a:spcPts val="0"/>
              </a:spcBef>
              <a:spcAft>
                <a:spcPts val="0"/>
              </a:spcAft>
              <a:buClr>
                <a:srgbClr val="000000"/>
              </a:buClr>
              <a:buSzPts val="1400"/>
              <a:buFont typeface="Arial"/>
              <a:buNone/>
              <a:defRPr/>
            </a:lvl8pPr>
            <a:lvl9pPr indent="0" lvl="8" marL="0" algn="l">
              <a:lnSpc>
                <a:spcPct val="100000"/>
              </a:lnSpc>
              <a:spcBef>
                <a:spcPts val="0"/>
              </a:spcBef>
              <a:spcAft>
                <a:spcPts val="0"/>
              </a:spcAft>
              <a:buClr>
                <a:srgbClr val="000000"/>
              </a:buClr>
              <a:buSzPts val="1400"/>
              <a:buFont typeface="Arial"/>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layout">
    <p:bg>
      <p:bgPr>
        <a:solidFill>
          <a:srgbClr val="FFFFFF"/>
        </a:solidFill>
      </p:bgPr>
    </p:bg>
    <p:spTree>
      <p:nvGrpSpPr>
        <p:cNvPr id="1130" name="Shape 1130"/>
        <p:cNvGrpSpPr/>
        <p:nvPr/>
      </p:nvGrpSpPr>
      <p:grpSpPr>
        <a:xfrm>
          <a:off x="0" y="0"/>
          <a:ext cx="0" cy="0"/>
          <a:chOff x="0" y="0"/>
          <a:chExt cx="0" cy="0"/>
        </a:xfrm>
      </p:grpSpPr>
      <p:sp>
        <p:nvSpPr>
          <p:cNvPr id="1131" name="Google Shape;1131;g38061934c88_0_3240"/>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2" name="Google Shape;1132;g38061934c88_0_3240"/>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3" name="Google Shape;1133;g38061934c88_0_3240"/>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4" name="Google Shape;1134;g38061934c88_0_3240"/>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5" name="Google Shape;1135;g38061934c88_0_3240"/>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1136" name="Google Shape;1136;g38061934c88_0_3240"/>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1137" name="Google Shape;1137;g38061934c88_0_324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38" name="Shape 1138"/>
        <p:cNvGrpSpPr/>
        <p:nvPr/>
      </p:nvGrpSpPr>
      <p:grpSpPr>
        <a:xfrm>
          <a:off x="0" y="0"/>
          <a:ext cx="0" cy="0"/>
          <a:chOff x="0" y="0"/>
          <a:chExt cx="0" cy="0"/>
        </a:xfrm>
      </p:grpSpPr>
      <p:sp>
        <p:nvSpPr>
          <p:cNvPr id="1139" name="Google Shape;1139;g38061934c88_0_3248"/>
          <p:cNvSpPr txBox="1"/>
          <p:nvPr>
            <p:ph type="title"/>
          </p:nvPr>
        </p:nvSpPr>
        <p:spPr>
          <a:xfrm>
            <a:off x="457200" y="208359"/>
            <a:ext cx="8229600" cy="855000"/>
          </a:xfrm>
          <a:prstGeom prst="rect">
            <a:avLst/>
          </a:prstGeom>
          <a:noFill/>
          <a:ln>
            <a:noFill/>
          </a:ln>
        </p:spPr>
        <p:txBody>
          <a:bodyPr anchorCtr="1" anchor="ctr" bIns="45700" lIns="91425" spcFirstLastPara="1" rIns="91425" wrap="square" tIns="45700">
            <a:noAutofit/>
          </a:bodyPr>
          <a:lstStyle>
            <a:lvl1pPr lvl="0" algn="ctr">
              <a:lnSpc>
                <a:spcPct val="100000"/>
              </a:lnSpc>
              <a:spcBef>
                <a:spcPts val="0"/>
              </a:spcBef>
              <a:spcAft>
                <a:spcPts val="0"/>
              </a:spcAft>
              <a:buSzPts val="3000"/>
              <a:buNone/>
              <a:defRPr/>
            </a:lvl1pPr>
            <a:lvl2pPr lvl="1" algn="ctr">
              <a:lnSpc>
                <a:spcPct val="100000"/>
              </a:lnSpc>
              <a:spcBef>
                <a:spcPts val="0"/>
              </a:spcBef>
              <a:spcAft>
                <a:spcPts val="0"/>
              </a:spcAft>
              <a:buSzPts val="3000"/>
              <a:buNone/>
              <a:defRPr/>
            </a:lvl2pPr>
            <a:lvl3pPr lvl="2" algn="ctr">
              <a:lnSpc>
                <a:spcPct val="100000"/>
              </a:lnSpc>
              <a:spcBef>
                <a:spcPts val="0"/>
              </a:spcBef>
              <a:spcAft>
                <a:spcPts val="0"/>
              </a:spcAft>
              <a:buSzPts val="3000"/>
              <a:buNone/>
              <a:defRPr/>
            </a:lvl3pPr>
            <a:lvl4pPr lvl="3" algn="ctr">
              <a:lnSpc>
                <a:spcPct val="100000"/>
              </a:lnSpc>
              <a:spcBef>
                <a:spcPts val="0"/>
              </a:spcBef>
              <a:spcAft>
                <a:spcPts val="0"/>
              </a:spcAft>
              <a:buSzPts val="3000"/>
              <a:buNone/>
              <a:defRPr/>
            </a:lvl4pPr>
            <a:lvl5pPr lvl="4" algn="ctr">
              <a:lnSpc>
                <a:spcPct val="100000"/>
              </a:lnSpc>
              <a:spcBef>
                <a:spcPts val="0"/>
              </a:spcBef>
              <a:spcAft>
                <a:spcPts val="0"/>
              </a:spcAft>
              <a:buSzPts val="3000"/>
              <a:buNone/>
              <a:defRPr/>
            </a:lvl5pPr>
            <a:lvl6pPr lvl="5" algn="ctr">
              <a:lnSpc>
                <a:spcPct val="100000"/>
              </a:lnSpc>
              <a:spcBef>
                <a:spcPts val="0"/>
              </a:spcBef>
              <a:spcAft>
                <a:spcPts val="0"/>
              </a:spcAft>
              <a:buSzPts val="3000"/>
              <a:buNone/>
              <a:defRPr/>
            </a:lvl6pPr>
            <a:lvl7pPr lvl="6" algn="ctr">
              <a:lnSpc>
                <a:spcPct val="100000"/>
              </a:lnSpc>
              <a:spcBef>
                <a:spcPts val="0"/>
              </a:spcBef>
              <a:spcAft>
                <a:spcPts val="0"/>
              </a:spcAft>
              <a:buSzPts val="3000"/>
              <a:buNone/>
              <a:defRPr/>
            </a:lvl7pPr>
            <a:lvl8pPr lvl="7" algn="ctr">
              <a:lnSpc>
                <a:spcPct val="100000"/>
              </a:lnSpc>
              <a:spcBef>
                <a:spcPts val="0"/>
              </a:spcBef>
              <a:spcAft>
                <a:spcPts val="0"/>
              </a:spcAft>
              <a:buSzPts val="3000"/>
              <a:buNone/>
              <a:defRPr/>
            </a:lvl8pPr>
            <a:lvl9pPr lvl="8" algn="ctr">
              <a:lnSpc>
                <a:spcPct val="100000"/>
              </a:lnSpc>
              <a:spcBef>
                <a:spcPts val="0"/>
              </a:spcBef>
              <a:spcAft>
                <a:spcPts val="0"/>
              </a:spcAft>
              <a:buSzPts val="3000"/>
              <a:buNone/>
              <a:defRPr/>
            </a:lvl9pPr>
          </a:lstStyle>
          <a:p/>
        </p:txBody>
      </p:sp>
      <p:sp>
        <p:nvSpPr>
          <p:cNvPr id="1140" name="Google Shape;1140;g38061934c88_0_3248"/>
          <p:cNvSpPr txBox="1"/>
          <p:nvPr>
            <p:ph idx="1" type="body"/>
          </p:nvPr>
        </p:nvSpPr>
        <p:spPr>
          <a:xfrm>
            <a:off x="457200" y="1200150"/>
            <a:ext cx="8229600" cy="3398100"/>
          </a:xfrm>
          <a:prstGeom prst="rect">
            <a:avLst/>
          </a:prstGeom>
          <a:noFill/>
          <a:ln>
            <a:noFill/>
          </a:ln>
        </p:spPr>
        <p:txBody>
          <a:bodyPr anchorCtr="0" anchor="t" bIns="45700" lIns="91425" spcFirstLastPara="1" rIns="91425" wrap="square" tIns="45700">
            <a:noAutofit/>
          </a:bodyPr>
          <a:lstStyle>
            <a:lvl1pPr indent="-314325" lvl="0" marL="457200" algn="l">
              <a:lnSpc>
                <a:spcPct val="115000"/>
              </a:lnSpc>
              <a:spcBef>
                <a:spcPts val="360"/>
              </a:spcBef>
              <a:spcAft>
                <a:spcPts val="0"/>
              </a:spcAft>
              <a:buSzPts val="1350"/>
              <a:buChar char="●"/>
              <a:defRPr/>
            </a:lvl1pPr>
            <a:lvl2pPr indent="-314325" lvl="1" marL="914400" algn="l">
              <a:lnSpc>
                <a:spcPct val="115000"/>
              </a:lnSpc>
              <a:spcBef>
                <a:spcPts val="360"/>
              </a:spcBef>
              <a:spcAft>
                <a:spcPts val="0"/>
              </a:spcAft>
              <a:buSzPts val="1350"/>
              <a:buChar char="○"/>
              <a:defRPr/>
            </a:lvl2pPr>
            <a:lvl3pPr indent="-314325" lvl="2" marL="1371600" algn="l">
              <a:lnSpc>
                <a:spcPct val="115000"/>
              </a:lnSpc>
              <a:spcBef>
                <a:spcPts val="360"/>
              </a:spcBef>
              <a:spcAft>
                <a:spcPts val="0"/>
              </a:spcAft>
              <a:buSzPts val="1350"/>
              <a:buChar char="■"/>
              <a:defRPr/>
            </a:lvl3pPr>
            <a:lvl4pPr indent="-314325" lvl="3" marL="1828800" algn="l">
              <a:lnSpc>
                <a:spcPct val="115000"/>
              </a:lnSpc>
              <a:spcBef>
                <a:spcPts val="360"/>
              </a:spcBef>
              <a:spcAft>
                <a:spcPts val="0"/>
              </a:spcAft>
              <a:buSzPts val="1350"/>
              <a:buChar char="●"/>
              <a:defRPr/>
            </a:lvl4pPr>
            <a:lvl5pPr indent="-314325" lvl="4" marL="2286000" algn="l">
              <a:lnSpc>
                <a:spcPct val="115000"/>
              </a:lnSpc>
              <a:spcBef>
                <a:spcPts val="360"/>
              </a:spcBef>
              <a:spcAft>
                <a:spcPts val="0"/>
              </a:spcAft>
              <a:buSzPts val="1350"/>
              <a:buChar char="○"/>
              <a:defRPr/>
            </a:lvl5pPr>
            <a:lvl6pPr indent="-314325" lvl="5" marL="2743200" algn="l">
              <a:lnSpc>
                <a:spcPct val="115000"/>
              </a:lnSpc>
              <a:spcBef>
                <a:spcPts val="360"/>
              </a:spcBef>
              <a:spcAft>
                <a:spcPts val="0"/>
              </a:spcAft>
              <a:buSzPts val="1350"/>
              <a:buChar char="■"/>
              <a:defRPr/>
            </a:lvl6pPr>
            <a:lvl7pPr indent="-314325" lvl="6" marL="3200400" algn="l">
              <a:lnSpc>
                <a:spcPct val="115000"/>
              </a:lnSpc>
              <a:spcBef>
                <a:spcPts val="360"/>
              </a:spcBef>
              <a:spcAft>
                <a:spcPts val="0"/>
              </a:spcAft>
              <a:buSzPts val="1350"/>
              <a:buChar char="●"/>
              <a:defRPr/>
            </a:lvl7pPr>
            <a:lvl8pPr indent="-314325" lvl="7" marL="3657600" algn="l">
              <a:lnSpc>
                <a:spcPct val="115000"/>
              </a:lnSpc>
              <a:spcBef>
                <a:spcPts val="360"/>
              </a:spcBef>
              <a:spcAft>
                <a:spcPts val="0"/>
              </a:spcAft>
              <a:buSzPts val="1350"/>
              <a:buChar char="○"/>
              <a:defRPr/>
            </a:lvl8pPr>
            <a:lvl9pPr indent="-314325" lvl="8" marL="4114800" algn="l">
              <a:lnSpc>
                <a:spcPct val="115000"/>
              </a:lnSpc>
              <a:spcBef>
                <a:spcPts val="360"/>
              </a:spcBef>
              <a:spcAft>
                <a:spcPts val="0"/>
              </a:spcAft>
              <a:buSzPts val="1350"/>
              <a:buChar char="■"/>
              <a:defRPr/>
            </a:lvl9pPr>
          </a:lstStyle>
          <a:p/>
        </p:txBody>
      </p:sp>
      <p:sp>
        <p:nvSpPr>
          <p:cNvPr id="1141" name="Google Shape;1141;g38061934c88_0_3248"/>
          <p:cNvSpPr txBox="1"/>
          <p:nvPr>
            <p:ph idx="10" type="dt"/>
          </p:nvPr>
        </p:nvSpPr>
        <p:spPr>
          <a:xfrm>
            <a:off x="457200" y="4686300"/>
            <a:ext cx="2133600" cy="3429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142" name="Google Shape;1142;g38061934c88_0_3248"/>
          <p:cNvSpPr txBox="1"/>
          <p:nvPr>
            <p:ph idx="11" type="ftr"/>
          </p:nvPr>
        </p:nvSpPr>
        <p:spPr>
          <a:xfrm>
            <a:off x="3124200" y="4686300"/>
            <a:ext cx="2895600" cy="3429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143" name="Google Shape;1143;g38061934c88_0_3248"/>
          <p:cNvSpPr txBox="1"/>
          <p:nvPr>
            <p:ph idx="12" type="sldNum"/>
          </p:nvPr>
        </p:nvSpPr>
        <p:spPr>
          <a:xfrm>
            <a:off x="6553200" y="4686300"/>
            <a:ext cx="2133600" cy="3429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latin typeface="Roboto"/>
              <a:ea typeface="Roboto"/>
              <a:cs typeface="Roboto"/>
              <a:sym typeface="Roboto"/>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144" name="Shape 1144"/>
        <p:cNvGrpSpPr/>
        <p:nvPr/>
      </p:nvGrpSpPr>
      <p:grpSpPr>
        <a:xfrm>
          <a:off x="0" y="0"/>
          <a:ext cx="0" cy="0"/>
          <a:chOff x="0" y="0"/>
          <a:chExt cx="0" cy="0"/>
        </a:xfrm>
      </p:grpSpPr>
      <p:sp>
        <p:nvSpPr>
          <p:cNvPr id="1145" name="Google Shape;1145;g38061934c88_0_3254"/>
          <p:cNvSpPr/>
          <p:nvPr/>
        </p:nvSpPr>
        <p:spPr>
          <a:xfrm>
            <a:off x="0" y="1583350"/>
            <a:ext cx="7404300" cy="1739700"/>
          </a:xfrm>
          <a:prstGeom prst="rect">
            <a:avLst/>
          </a:prstGeom>
          <a:solidFill>
            <a:schemeClr val="lt1"/>
          </a:solidFill>
          <a:ln>
            <a:noFill/>
          </a:ln>
          <a:effectLst>
            <a:outerShdw blurRad="271463" rotWithShape="0" algn="bl" dist="66675">
              <a:schemeClr val="dk1">
                <a:alpha val="2980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6" name="Google Shape;1146;g38061934c88_0_3254"/>
          <p:cNvSpPr txBox="1"/>
          <p:nvPr>
            <p:ph type="ctrTitle"/>
          </p:nvPr>
        </p:nvSpPr>
        <p:spPr>
          <a:xfrm>
            <a:off x="2012775" y="2049850"/>
            <a:ext cx="5109300" cy="483000"/>
          </a:xfrm>
          <a:prstGeom prst="rect">
            <a:avLst/>
          </a:prstGeom>
          <a:noFill/>
          <a:ln>
            <a:noFill/>
          </a:ln>
        </p:spPr>
        <p:txBody>
          <a:bodyPr anchorCtr="0" anchor="b" bIns="91425" lIns="91425" spcFirstLastPara="1" rIns="91425" wrap="square" tIns="91425">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1147" name="Google Shape;1147;g38061934c88_0_3254"/>
          <p:cNvSpPr txBox="1"/>
          <p:nvPr>
            <p:ph idx="1" type="subTitle"/>
          </p:nvPr>
        </p:nvSpPr>
        <p:spPr>
          <a:xfrm>
            <a:off x="2012775" y="2553550"/>
            <a:ext cx="5109300" cy="3030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1600"/>
              </a:spcAft>
              <a:buClr>
                <a:schemeClr val="dk1"/>
              </a:buClr>
              <a:buSzPts val="1800"/>
              <a:buNone/>
              <a:defRPr sz="1800"/>
            </a:lvl9pPr>
          </a:lstStyle>
          <a:p/>
        </p:txBody>
      </p:sp>
      <p:sp>
        <p:nvSpPr>
          <p:cNvPr id="1148" name="Google Shape;1148;g38061934c88_0_3254"/>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1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theme" Target="../theme/theme12.xml"/><Relationship Id="rId11" Type="http://schemas.openxmlformats.org/officeDocument/2006/relationships/slideLayout" Target="../slideLayouts/slideLayout26.xml"/><Relationship Id="rId10" Type="http://schemas.openxmlformats.org/officeDocument/2006/relationships/slideLayout" Target="../slideLayouts/slideLayout25.xml"/><Relationship Id="rId13" Type="http://schemas.openxmlformats.org/officeDocument/2006/relationships/slideLayout" Target="../slideLayouts/slideLayout28.xml"/><Relationship Id="rId12" Type="http://schemas.openxmlformats.org/officeDocument/2006/relationships/slideLayout" Target="../slideLayouts/slideLayout27.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5" Type="http://schemas.openxmlformats.org/officeDocument/2006/relationships/slideLayout" Target="../slideLayouts/slideLayout30.xml"/><Relationship Id="rId14" Type="http://schemas.openxmlformats.org/officeDocument/2006/relationships/slideLayout" Target="../slideLayouts/slideLayout29.xml"/><Relationship Id="rId17" Type="http://schemas.openxmlformats.org/officeDocument/2006/relationships/slideLayout" Target="../slideLayouts/slideLayout32.xml"/><Relationship Id="rId16" Type="http://schemas.openxmlformats.org/officeDocument/2006/relationships/slideLayout" Target="../slideLayouts/slideLayout31.xml"/><Relationship Id="rId5" Type="http://schemas.openxmlformats.org/officeDocument/2006/relationships/slideLayout" Target="../slideLayouts/slideLayout20.xml"/><Relationship Id="rId19" Type="http://schemas.openxmlformats.org/officeDocument/2006/relationships/slideLayout" Target="../slideLayouts/slideLayout34.xml"/><Relationship Id="rId6" Type="http://schemas.openxmlformats.org/officeDocument/2006/relationships/slideLayout" Target="../slideLayouts/slideLayout21.xml"/><Relationship Id="rId18" Type="http://schemas.openxmlformats.org/officeDocument/2006/relationships/slideLayout" Target="../slideLayouts/slideLayout33.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11" Type="http://schemas.openxmlformats.org/officeDocument/2006/relationships/theme" Target="../theme/theme3.xml"/><Relationship Id="rId10" Type="http://schemas.openxmlformats.org/officeDocument/2006/relationships/slideLayout" Target="../slideLayouts/slideLayout44.xml"/><Relationship Id="rId1" Type="http://schemas.openxmlformats.org/officeDocument/2006/relationships/slideLayout" Target="../slideLayouts/slideLayout35.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9" Type="http://schemas.openxmlformats.org/officeDocument/2006/relationships/slideLayout" Target="../slideLayouts/slideLayout43.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55.xml"/><Relationship Id="rId10" Type="http://schemas.openxmlformats.org/officeDocument/2006/relationships/slideLayout" Target="../slideLayouts/slideLayout54.xml"/><Relationship Id="rId13" Type="http://schemas.openxmlformats.org/officeDocument/2006/relationships/slideLayout" Target="../slideLayouts/slideLayout57.xml"/><Relationship Id="rId12" Type="http://schemas.openxmlformats.org/officeDocument/2006/relationships/slideLayout" Target="../slideLayouts/slideLayout56.xml"/><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5" Type="http://schemas.openxmlformats.org/officeDocument/2006/relationships/slideLayout" Target="../slideLayouts/slideLayout59.xml"/><Relationship Id="rId14" Type="http://schemas.openxmlformats.org/officeDocument/2006/relationships/slideLayout" Target="../slideLayouts/slideLayout58.xml"/><Relationship Id="rId16" Type="http://schemas.openxmlformats.org/officeDocument/2006/relationships/theme" Target="../theme/theme1.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70.xml"/><Relationship Id="rId10" Type="http://schemas.openxmlformats.org/officeDocument/2006/relationships/slideLayout" Target="../slideLayouts/slideLayout69.xml"/><Relationship Id="rId13" Type="http://schemas.openxmlformats.org/officeDocument/2006/relationships/slideLayout" Target="../slideLayouts/slideLayout72.xml"/><Relationship Id="rId12" Type="http://schemas.openxmlformats.org/officeDocument/2006/relationships/slideLayout" Target="../slideLayouts/slideLayout71.xml"/><Relationship Id="rId1" Type="http://schemas.openxmlformats.org/officeDocument/2006/relationships/slideLayout" Target="../slideLayouts/slideLayout60.xml"/><Relationship Id="rId2" Type="http://schemas.openxmlformats.org/officeDocument/2006/relationships/slideLayout" Target="../slideLayouts/slideLayout61.xml"/><Relationship Id="rId3" Type="http://schemas.openxmlformats.org/officeDocument/2006/relationships/slideLayout" Target="../slideLayouts/slideLayout62.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5" Type="http://schemas.openxmlformats.org/officeDocument/2006/relationships/slideLayout" Target="../slideLayouts/slideLayout74.xml"/><Relationship Id="rId14" Type="http://schemas.openxmlformats.org/officeDocument/2006/relationships/slideLayout" Target="../slideLayouts/slideLayout73.xml"/><Relationship Id="rId16" Type="http://schemas.openxmlformats.org/officeDocument/2006/relationships/theme" Target="../theme/theme5.xml"/><Relationship Id="rId5" Type="http://schemas.openxmlformats.org/officeDocument/2006/relationships/slideLayout" Target="../slideLayouts/slideLayout64.xml"/><Relationship Id="rId6" Type="http://schemas.openxmlformats.org/officeDocument/2006/relationships/slideLayout" Target="../slideLayouts/slideLayout65.xml"/><Relationship Id="rId7" Type="http://schemas.openxmlformats.org/officeDocument/2006/relationships/slideLayout" Target="../slideLayouts/slideLayout66.xml"/><Relationship Id="rId8" Type="http://schemas.openxmlformats.org/officeDocument/2006/relationships/slideLayout" Target="../slideLayouts/slideLayout67.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85.xml"/><Relationship Id="rId10" Type="http://schemas.openxmlformats.org/officeDocument/2006/relationships/slideLayout" Target="../slideLayouts/slideLayout84.xml"/><Relationship Id="rId13" Type="http://schemas.openxmlformats.org/officeDocument/2006/relationships/slideLayout" Target="../slideLayouts/slideLayout87.xml"/><Relationship Id="rId12" Type="http://schemas.openxmlformats.org/officeDocument/2006/relationships/slideLayout" Target="../slideLayouts/slideLayout86.xml"/><Relationship Id="rId1" Type="http://schemas.openxmlformats.org/officeDocument/2006/relationships/slideLayout" Target="../slideLayouts/slideLayout75.xml"/><Relationship Id="rId2" Type="http://schemas.openxmlformats.org/officeDocument/2006/relationships/slideLayout" Target="../slideLayouts/slideLayout76.xml"/><Relationship Id="rId3" Type="http://schemas.openxmlformats.org/officeDocument/2006/relationships/slideLayout" Target="../slideLayouts/slideLayout77.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5" Type="http://schemas.openxmlformats.org/officeDocument/2006/relationships/slideLayout" Target="../slideLayouts/slideLayout89.xml"/><Relationship Id="rId14" Type="http://schemas.openxmlformats.org/officeDocument/2006/relationships/slideLayout" Target="../slideLayouts/slideLayout88.xml"/><Relationship Id="rId16" Type="http://schemas.openxmlformats.org/officeDocument/2006/relationships/theme" Target="../theme/theme6.xml"/><Relationship Id="rId5" Type="http://schemas.openxmlformats.org/officeDocument/2006/relationships/slideLayout" Target="../slideLayouts/slideLayout79.xml"/><Relationship Id="rId6" Type="http://schemas.openxmlformats.org/officeDocument/2006/relationships/slideLayout" Target="../slideLayouts/slideLayout80.xml"/><Relationship Id="rId7" Type="http://schemas.openxmlformats.org/officeDocument/2006/relationships/slideLayout" Target="../slideLayouts/slideLayout81.xml"/><Relationship Id="rId8" Type="http://schemas.openxmlformats.org/officeDocument/2006/relationships/slideLayout" Target="../slideLayouts/slideLayout82.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100.xml"/><Relationship Id="rId10" Type="http://schemas.openxmlformats.org/officeDocument/2006/relationships/slideLayout" Target="../slideLayouts/slideLayout99.xml"/><Relationship Id="rId13" Type="http://schemas.openxmlformats.org/officeDocument/2006/relationships/slideLayout" Target="../slideLayouts/slideLayout102.xml"/><Relationship Id="rId12" Type="http://schemas.openxmlformats.org/officeDocument/2006/relationships/slideLayout" Target="../slideLayouts/slideLayout101.xml"/><Relationship Id="rId1" Type="http://schemas.openxmlformats.org/officeDocument/2006/relationships/slideLayout" Target="../slideLayouts/slideLayout90.xml"/><Relationship Id="rId2" Type="http://schemas.openxmlformats.org/officeDocument/2006/relationships/slideLayout" Target="../slideLayouts/slideLayout91.xml"/><Relationship Id="rId3" Type="http://schemas.openxmlformats.org/officeDocument/2006/relationships/slideLayout" Target="../slideLayouts/slideLayout92.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5" Type="http://schemas.openxmlformats.org/officeDocument/2006/relationships/slideLayout" Target="../slideLayouts/slideLayout104.xml"/><Relationship Id="rId14" Type="http://schemas.openxmlformats.org/officeDocument/2006/relationships/slideLayout" Target="../slideLayouts/slideLayout103.xml"/><Relationship Id="rId17" Type="http://schemas.openxmlformats.org/officeDocument/2006/relationships/theme" Target="../theme/theme7.xml"/><Relationship Id="rId16" Type="http://schemas.openxmlformats.org/officeDocument/2006/relationships/slideLayout" Target="../slideLayouts/slideLayout105.xml"/><Relationship Id="rId5" Type="http://schemas.openxmlformats.org/officeDocument/2006/relationships/slideLayout" Target="../slideLayouts/slideLayout94.xml"/><Relationship Id="rId6" Type="http://schemas.openxmlformats.org/officeDocument/2006/relationships/slideLayout" Target="../slideLayouts/slideLayout95.xml"/><Relationship Id="rId7" Type="http://schemas.openxmlformats.org/officeDocument/2006/relationships/slideLayout" Target="../slideLayouts/slideLayout96.xml"/><Relationship Id="rId8" Type="http://schemas.openxmlformats.org/officeDocument/2006/relationships/slideLayout" Target="../slideLayouts/slideLayout97.xml"/></Relationships>
</file>

<file path=ppt/slideMasters/_rels/slideMaster8.xml.rels><?xml version="1.0" encoding="UTF-8" standalone="yes"?><Relationships xmlns="http://schemas.openxmlformats.org/package/2006/relationships"><Relationship Id="rId20" Type="http://schemas.openxmlformats.org/officeDocument/2006/relationships/slideLayout" Target="../slideLayouts/slideLayout125.xml"/><Relationship Id="rId11" Type="http://schemas.openxmlformats.org/officeDocument/2006/relationships/slideLayout" Target="../slideLayouts/slideLayout116.xml"/><Relationship Id="rId10" Type="http://schemas.openxmlformats.org/officeDocument/2006/relationships/slideLayout" Target="../slideLayouts/slideLayout115.xml"/><Relationship Id="rId21" Type="http://schemas.openxmlformats.org/officeDocument/2006/relationships/theme" Target="../theme/theme10.xml"/><Relationship Id="rId13" Type="http://schemas.openxmlformats.org/officeDocument/2006/relationships/slideLayout" Target="../slideLayouts/slideLayout118.xml"/><Relationship Id="rId12" Type="http://schemas.openxmlformats.org/officeDocument/2006/relationships/slideLayout" Target="../slideLayouts/slideLayout117.xml"/><Relationship Id="rId1" Type="http://schemas.openxmlformats.org/officeDocument/2006/relationships/slideLayout" Target="../slideLayouts/slideLayout106.xml"/><Relationship Id="rId2" Type="http://schemas.openxmlformats.org/officeDocument/2006/relationships/slideLayout" Target="../slideLayouts/slideLayout107.xml"/><Relationship Id="rId3" Type="http://schemas.openxmlformats.org/officeDocument/2006/relationships/slideLayout" Target="../slideLayouts/slideLayout108.xml"/><Relationship Id="rId4" Type="http://schemas.openxmlformats.org/officeDocument/2006/relationships/slideLayout" Target="../slideLayouts/slideLayout109.xml"/><Relationship Id="rId9" Type="http://schemas.openxmlformats.org/officeDocument/2006/relationships/slideLayout" Target="../slideLayouts/slideLayout114.xml"/><Relationship Id="rId15" Type="http://schemas.openxmlformats.org/officeDocument/2006/relationships/slideLayout" Target="../slideLayouts/slideLayout120.xml"/><Relationship Id="rId14" Type="http://schemas.openxmlformats.org/officeDocument/2006/relationships/slideLayout" Target="../slideLayouts/slideLayout119.xml"/><Relationship Id="rId17" Type="http://schemas.openxmlformats.org/officeDocument/2006/relationships/slideLayout" Target="../slideLayouts/slideLayout122.xml"/><Relationship Id="rId16" Type="http://schemas.openxmlformats.org/officeDocument/2006/relationships/slideLayout" Target="../slideLayouts/slideLayout121.xml"/><Relationship Id="rId5" Type="http://schemas.openxmlformats.org/officeDocument/2006/relationships/slideLayout" Target="../slideLayouts/slideLayout110.xml"/><Relationship Id="rId19" Type="http://schemas.openxmlformats.org/officeDocument/2006/relationships/slideLayout" Target="../slideLayouts/slideLayout124.xml"/><Relationship Id="rId6" Type="http://schemas.openxmlformats.org/officeDocument/2006/relationships/slideLayout" Target="../slideLayouts/slideLayout111.xml"/><Relationship Id="rId18" Type="http://schemas.openxmlformats.org/officeDocument/2006/relationships/slideLayout" Target="../slideLayouts/slideLayout123.xml"/><Relationship Id="rId7" Type="http://schemas.openxmlformats.org/officeDocument/2006/relationships/slideLayout" Target="../slideLayouts/slideLayout112.xml"/><Relationship Id="rId8" Type="http://schemas.openxmlformats.org/officeDocument/2006/relationships/slideLayout" Target="../slideLayouts/slideLayout113.xml"/></Relationships>
</file>

<file path=ppt/slideMasters/_rels/slideMaster9.xml.rels><?xml version="1.0" encoding="UTF-8" standalone="yes"?><Relationships xmlns="http://schemas.openxmlformats.org/package/2006/relationships"><Relationship Id="rId20" Type="http://schemas.openxmlformats.org/officeDocument/2006/relationships/slideLayout" Target="../slideLayouts/slideLayout145.xml"/><Relationship Id="rId11" Type="http://schemas.openxmlformats.org/officeDocument/2006/relationships/slideLayout" Target="../slideLayouts/slideLayout136.xml"/><Relationship Id="rId22" Type="http://schemas.openxmlformats.org/officeDocument/2006/relationships/slideLayout" Target="../slideLayouts/slideLayout147.xml"/><Relationship Id="rId10" Type="http://schemas.openxmlformats.org/officeDocument/2006/relationships/slideLayout" Target="../slideLayouts/slideLayout135.xml"/><Relationship Id="rId21" Type="http://schemas.openxmlformats.org/officeDocument/2006/relationships/slideLayout" Target="../slideLayouts/slideLayout146.xml"/><Relationship Id="rId13" Type="http://schemas.openxmlformats.org/officeDocument/2006/relationships/slideLayout" Target="../slideLayouts/slideLayout138.xml"/><Relationship Id="rId12" Type="http://schemas.openxmlformats.org/officeDocument/2006/relationships/slideLayout" Target="../slideLayouts/slideLayout137.xml"/><Relationship Id="rId23" Type="http://schemas.openxmlformats.org/officeDocument/2006/relationships/theme" Target="../theme/theme2.xml"/><Relationship Id="rId1" Type="http://schemas.openxmlformats.org/officeDocument/2006/relationships/slideLayout" Target="../slideLayouts/slideLayout126.xml"/><Relationship Id="rId2" Type="http://schemas.openxmlformats.org/officeDocument/2006/relationships/slideLayout" Target="../slideLayouts/slideLayout127.xml"/><Relationship Id="rId3" Type="http://schemas.openxmlformats.org/officeDocument/2006/relationships/slideLayout" Target="../slideLayouts/slideLayout128.xml"/><Relationship Id="rId4" Type="http://schemas.openxmlformats.org/officeDocument/2006/relationships/slideLayout" Target="../slideLayouts/slideLayout129.xml"/><Relationship Id="rId9" Type="http://schemas.openxmlformats.org/officeDocument/2006/relationships/slideLayout" Target="../slideLayouts/slideLayout134.xml"/><Relationship Id="rId15" Type="http://schemas.openxmlformats.org/officeDocument/2006/relationships/slideLayout" Target="../slideLayouts/slideLayout140.xml"/><Relationship Id="rId14" Type="http://schemas.openxmlformats.org/officeDocument/2006/relationships/slideLayout" Target="../slideLayouts/slideLayout139.xml"/><Relationship Id="rId17" Type="http://schemas.openxmlformats.org/officeDocument/2006/relationships/slideLayout" Target="../slideLayouts/slideLayout142.xml"/><Relationship Id="rId16" Type="http://schemas.openxmlformats.org/officeDocument/2006/relationships/slideLayout" Target="../slideLayouts/slideLayout141.xml"/><Relationship Id="rId5" Type="http://schemas.openxmlformats.org/officeDocument/2006/relationships/slideLayout" Target="../slideLayouts/slideLayout130.xml"/><Relationship Id="rId19" Type="http://schemas.openxmlformats.org/officeDocument/2006/relationships/slideLayout" Target="../slideLayouts/slideLayout144.xml"/><Relationship Id="rId6" Type="http://schemas.openxmlformats.org/officeDocument/2006/relationships/slideLayout" Target="../slideLayouts/slideLayout131.xml"/><Relationship Id="rId18" Type="http://schemas.openxmlformats.org/officeDocument/2006/relationships/slideLayout" Target="../slideLayouts/slideLayout143.xml"/><Relationship Id="rId7" Type="http://schemas.openxmlformats.org/officeDocument/2006/relationships/slideLayout" Target="../slideLayouts/slideLayout132.xml"/><Relationship Id="rId8" Type="http://schemas.openxmlformats.org/officeDocument/2006/relationships/slideLayout" Target="../slideLayouts/slideLayout133.xml"/></Relationships>
</file>

<file path=ppt/slideMasters/_rels/slideMaster10.xml.rels><?xml version="1.0" encoding="UTF-8" standalone="yes"?><Relationships xmlns="http://schemas.openxmlformats.org/package/2006/relationships"><Relationship Id="rId20" Type="http://schemas.openxmlformats.org/officeDocument/2006/relationships/slideLayout" Target="../slideLayouts/slideLayout167.xml"/><Relationship Id="rId11" Type="http://schemas.openxmlformats.org/officeDocument/2006/relationships/slideLayout" Target="../slideLayouts/slideLayout158.xml"/><Relationship Id="rId22" Type="http://schemas.openxmlformats.org/officeDocument/2006/relationships/slideLayout" Target="../slideLayouts/slideLayout169.xml"/><Relationship Id="rId10" Type="http://schemas.openxmlformats.org/officeDocument/2006/relationships/slideLayout" Target="../slideLayouts/slideLayout157.xml"/><Relationship Id="rId21" Type="http://schemas.openxmlformats.org/officeDocument/2006/relationships/slideLayout" Target="../slideLayouts/slideLayout168.xml"/><Relationship Id="rId13" Type="http://schemas.openxmlformats.org/officeDocument/2006/relationships/slideLayout" Target="../slideLayouts/slideLayout160.xml"/><Relationship Id="rId12" Type="http://schemas.openxmlformats.org/officeDocument/2006/relationships/slideLayout" Target="../slideLayouts/slideLayout159.xml"/><Relationship Id="rId23" Type="http://schemas.openxmlformats.org/officeDocument/2006/relationships/theme" Target="../theme/theme8.xml"/><Relationship Id="rId1" Type="http://schemas.openxmlformats.org/officeDocument/2006/relationships/slideLayout" Target="../slideLayouts/slideLayout148.xml"/><Relationship Id="rId2" Type="http://schemas.openxmlformats.org/officeDocument/2006/relationships/slideLayout" Target="../slideLayouts/slideLayout149.xml"/><Relationship Id="rId3" Type="http://schemas.openxmlformats.org/officeDocument/2006/relationships/slideLayout" Target="../slideLayouts/slideLayout150.xml"/><Relationship Id="rId4" Type="http://schemas.openxmlformats.org/officeDocument/2006/relationships/slideLayout" Target="../slideLayouts/slideLayout151.xml"/><Relationship Id="rId9" Type="http://schemas.openxmlformats.org/officeDocument/2006/relationships/slideLayout" Target="../slideLayouts/slideLayout156.xml"/><Relationship Id="rId15" Type="http://schemas.openxmlformats.org/officeDocument/2006/relationships/slideLayout" Target="../slideLayouts/slideLayout162.xml"/><Relationship Id="rId14" Type="http://schemas.openxmlformats.org/officeDocument/2006/relationships/slideLayout" Target="../slideLayouts/slideLayout161.xml"/><Relationship Id="rId17" Type="http://schemas.openxmlformats.org/officeDocument/2006/relationships/slideLayout" Target="../slideLayouts/slideLayout164.xml"/><Relationship Id="rId16" Type="http://schemas.openxmlformats.org/officeDocument/2006/relationships/slideLayout" Target="../slideLayouts/slideLayout163.xml"/><Relationship Id="rId5" Type="http://schemas.openxmlformats.org/officeDocument/2006/relationships/slideLayout" Target="../slideLayouts/slideLayout152.xml"/><Relationship Id="rId19" Type="http://schemas.openxmlformats.org/officeDocument/2006/relationships/slideLayout" Target="../slideLayouts/slideLayout166.xml"/><Relationship Id="rId6" Type="http://schemas.openxmlformats.org/officeDocument/2006/relationships/slideLayout" Target="../slideLayouts/slideLayout153.xml"/><Relationship Id="rId18" Type="http://schemas.openxmlformats.org/officeDocument/2006/relationships/slideLayout" Target="../slideLayouts/slideLayout165.xml"/><Relationship Id="rId7" Type="http://schemas.openxmlformats.org/officeDocument/2006/relationships/slideLayout" Target="../slideLayouts/slideLayout154.xml"/><Relationship Id="rId8" Type="http://schemas.openxmlformats.org/officeDocument/2006/relationships/slideLayout" Target="../slideLayouts/slideLayout155.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80.xml"/><Relationship Id="rId10" Type="http://schemas.openxmlformats.org/officeDocument/2006/relationships/slideLayout" Target="../slideLayouts/slideLayout179.xml"/><Relationship Id="rId13" Type="http://schemas.openxmlformats.org/officeDocument/2006/relationships/slideLayout" Target="../slideLayouts/slideLayout182.xml"/><Relationship Id="rId12" Type="http://schemas.openxmlformats.org/officeDocument/2006/relationships/slideLayout" Target="../slideLayouts/slideLayout181.xml"/><Relationship Id="rId1" Type="http://schemas.openxmlformats.org/officeDocument/2006/relationships/slideLayout" Target="../slideLayouts/slideLayout170.xml"/><Relationship Id="rId2" Type="http://schemas.openxmlformats.org/officeDocument/2006/relationships/slideLayout" Target="../slideLayouts/slideLayout171.xml"/><Relationship Id="rId3" Type="http://schemas.openxmlformats.org/officeDocument/2006/relationships/slideLayout" Target="../slideLayouts/slideLayout172.xml"/><Relationship Id="rId4" Type="http://schemas.openxmlformats.org/officeDocument/2006/relationships/slideLayout" Target="../slideLayouts/slideLayout173.xml"/><Relationship Id="rId9" Type="http://schemas.openxmlformats.org/officeDocument/2006/relationships/slideLayout" Target="../slideLayouts/slideLayout178.xml"/><Relationship Id="rId15" Type="http://schemas.openxmlformats.org/officeDocument/2006/relationships/slideLayout" Target="../slideLayouts/slideLayout184.xml"/><Relationship Id="rId14" Type="http://schemas.openxmlformats.org/officeDocument/2006/relationships/slideLayout" Target="../slideLayouts/slideLayout183.xml"/><Relationship Id="rId17" Type="http://schemas.openxmlformats.org/officeDocument/2006/relationships/slideLayout" Target="../slideLayouts/slideLayout186.xml"/><Relationship Id="rId16" Type="http://schemas.openxmlformats.org/officeDocument/2006/relationships/slideLayout" Target="../slideLayouts/slideLayout185.xml"/><Relationship Id="rId5" Type="http://schemas.openxmlformats.org/officeDocument/2006/relationships/slideLayout" Target="../slideLayouts/slideLayout174.xml"/><Relationship Id="rId19" Type="http://schemas.openxmlformats.org/officeDocument/2006/relationships/theme" Target="../theme/theme9.xml"/><Relationship Id="rId6" Type="http://schemas.openxmlformats.org/officeDocument/2006/relationships/slideLayout" Target="../slideLayouts/slideLayout175.xml"/><Relationship Id="rId18" Type="http://schemas.openxmlformats.org/officeDocument/2006/relationships/slideLayout" Target="../slideLayouts/slideLayout187.xml"/><Relationship Id="rId7" Type="http://schemas.openxmlformats.org/officeDocument/2006/relationships/slideLayout" Target="../slideLayouts/slideLayout176.xml"/><Relationship Id="rId8" Type="http://schemas.openxmlformats.org/officeDocument/2006/relationships/slideLayout" Target="../slideLayouts/slideLayout17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9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7" name="Google Shape;7;p9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1pPr>
            <a:lvl2pPr lvl="1"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2pPr>
            <a:lvl3pPr lvl="2"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3pPr>
            <a:lvl4pPr lvl="3"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4pPr>
            <a:lvl5pPr lvl="4"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5pPr>
            <a:lvl6pPr lvl="5"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6pPr>
            <a:lvl7pPr lvl="6"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7pPr>
            <a:lvl8pPr lvl="7"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8pPr>
            <a:lvl9pPr lvl="8"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9pPr>
          </a:lstStyle>
          <a:p/>
        </p:txBody>
      </p:sp>
      <p:sp>
        <p:nvSpPr>
          <p:cNvPr id="8" name="Google Shape;8;p93"/>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Arial"/>
              <a:buChar char="▫"/>
              <a:defRPr b="0" i="0" sz="2400" u="none" cap="none" strike="noStrike">
                <a:solidFill>
                  <a:schemeClr val="dk1"/>
                </a:solidFill>
                <a:latin typeface="Arial"/>
                <a:ea typeface="Arial"/>
                <a:cs typeface="Arial"/>
                <a:sym typeface="Arial"/>
              </a:defRPr>
            </a:lvl1pPr>
            <a:lvl2pPr indent="-381000" lvl="1" marL="9144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2pPr>
            <a:lvl3pPr indent="-381000" lvl="2" marL="13716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97" name="Shape 97"/>
        <p:cNvGrpSpPr/>
        <p:nvPr/>
      </p:nvGrpSpPr>
      <p:grpSpPr>
        <a:xfrm>
          <a:off x="0" y="0"/>
          <a:ext cx="0" cy="0"/>
          <a:chOff x="0" y="0"/>
          <a:chExt cx="0" cy="0"/>
        </a:xfrm>
      </p:grpSpPr>
      <p:sp>
        <p:nvSpPr>
          <p:cNvPr id="98" name="Google Shape;98;gcb730610b7_0_71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99" name="Google Shape;99;gcb730610b7_0_71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100" name="Google Shape;100;gcb730610b7_0_713"/>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 id="2147483681" r:id="rId17"/>
    <p:sldLayoutId id="2147483682" r:id="rId18"/>
    <p:sldLayoutId id="2147483683" r:id="rId19"/>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gradFill>
          <a:gsLst>
            <a:gs pos="0">
              <a:srgbClr val="3C78D8"/>
            </a:gs>
            <a:gs pos="100000">
              <a:srgbClr val="00FFFF"/>
            </a:gs>
          </a:gsLst>
          <a:lin ang="5400012" scaled="0"/>
        </a:gradFill>
      </p:bgPr>
    </p:bg>
    <p:spTree>
      <p:nvGrpSpPr>
        <p:cNvPr id="214" name="Shape 214"/>
        <p:cNvGrpSpPr/>
        <p:nvPr/>
      </p:nvGrpSpPr>
      <p:grpSpPr>
        <a:xfrm>
          <a:off x="0" y="0"/>
          <a:ext cx="0" cy="0"/>
          <a:chOff x="0" y="0"/>
          <a:chExt cx="0" cy="0"/>
        </a:xfrm>
      </p:grpSpPr>
      <p:sp>
        <p:nvSpPr>
          <p:cNvPr id="215" name="Google Shape;215;g38061934c88_0_1013"/>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marR="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1pPr>
            <a:lvl2pPr lvl="1" marR="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2pPr>
            <a:lvl3pPr lvl="2" marR="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3pPr>
            <a:lvl4pPr lvl="3" marR="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4pPr>
            <a:lvl5pPr lvl="4" marR="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5pPr>
            <a:lvl6pPr lvl="5" marR="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6pPr>
            <a:lvl7pPr lvl="6" marR="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7pPr>
            <a:lvl8pPr lvl="7" marR="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8pPr>
            <a:lvl9pPr lvl="8" marR="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9pPr>
          </a:lstStyle>
          <a:p/>
        </p:txBody>
      </p:sp>
      <p:sp>
        <p:nvSpPr>
          <p:cNvPr id="216" name="Google Shape;216;g38061934c88_0_1013"/>
          <p:cNvSpPr txBox="1"/>
          <p:nvPr>
            <p:ph idx="1" type="body"/>
          </p:nvPr>
        </p:nvSpPr>
        <p:spPr>
          <a:xfrm>
            <a:off x="3844325" y="805325"/>
            <a:ext cx="4842600" cy="3548100"/>
          </a:xfrm>
          <a:prstGeom prst="rect">
            <a:avLst/>
          </a:prstGeom>
          <a:noFill/>
          <a:ln>
            <a:noFill/>
          </a:ln>
        </p:spPr>
        <p:txBody>
          <a:bodyPr anchorCtr="0" anchor="ctr" bIns="0" lIns="0" spcFirstLastPara="1" rIns="0" wrap="square" tIns="0">
            <a:noAutofit/>
          </a:bodyPr>
          <a:lstStyle>
            <a:lvl1pPr indent="-368300" lvl="0" marL="457200" marR="0" algn="l">
              <a:lnSpc>
                <a:spcPct val="115000"/>
              </a:lnSpc>
              <a:spcBef>
                <a:spcPts val="6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1pPr>
            <a:lvl2pPr indent="-368300" lvl="1" marL="914400" marR="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2pPr>
            <a:lvl3pPr indent="-368300" lvl="2" marL="1371600" marR="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3pPr>
            <a:lvl4pPr indent="-368300" lvl="3" marL="1828800" marR="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4pPr>
            <a:lvl5pPr indent="-368300" lvl="4" marL="2286000" marR="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5pPr>
            <a:lvl6pPr indent="-368300" lvl="5" marL="2743200" marR="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6pPr>
            <a:lvl7pPr indent="-368300" lvl="6" marL="3200400" marR="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7pPr>
            <a:lvl8pPr indent="-368300" lvl="7" marL="3657600" marR="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8pPr>
            <a:lvl9pPr indent="-368300" lvl="8" marL="4114800" marR="0" algn="l">
              <a:lnSpc>
                <a:spcPct val="115000"/>
              </a:lnSpc>
              <a:spcBef>
                <a:spcPts val="1000"/>
              </a:spcBef>
              <a:spcAft>
                <a:spcPts val="100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9pPr>
          </a:lstStyle>
          <a:p/>
        </p:txBody>
      </p:sp>
      <p:sp>
        <p:nvSpPr>
          <p:cNvPr id="217" name="Google Shape;217;g38061934c88_0_1013"/>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266" name="Shape 266"/>
        <p:cNvGrpSpPr/>
        <p:nvPr/>
      </p:nvGrpSpPr>
      <p:grpSpPr>
        <a:xfrm>
          <a:off x="0" y="0"/>
          <a:ext cx="0" cy="0"/>
          <a:chOff x="0" y="0"/>
          <a:chExt cx="0" cy="0"/>
        </a:xfrm>
      </p:grpSpPr>
      <p:sp>
        <p:nvSpPr>
          <p:cNvPr id="267" name="Google Shape;267;g38061934c88_0_116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268" name="Google Shape;268;g38061934c88_0_1167"/>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269" name="Google Shape;269;g38061934c88_0_1167"/>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358" name="Shape 358"/>
        <p:cNvGrpSpPr/>
        <p:nvPr/>
      </p:nvGrpSpPr>
      <p:grpSpPr>
        <a:xfrm>
          <a:off x="0" y="0"/>
          <a:ext cx="0" cy="0"/>
          <a:chOff x="0" y="0"/>
          <a:chExt cx="0" cy="0"/>
        </a:xfrm>
      </p:grpSpPr>
      <p:sp>
        <p:nvSpPr>
          <p:cNvPr id="359" name="Google Shape;359;g38061934c88_0_135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360" name="Google Shape;360;g38061934c88_0_1359"/>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1pPr>
            <a:lvl2pPr lvl="1"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2pPr>
            <a:lvl3pPr lvl="2"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3pPr>
            <a:lvl4pPr lvl="3"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4pPr>
            <a:lvl5pPr lvl="4"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5pPr>
            <a:lvl6pPr lvl="5"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6pPr>
            <a:lvl7pPr lvl="6"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7pPr>
            <a:lvl8pPr lvl="7"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8pPr>
            <a:lvl9pPr lvl="8"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9pPr>
          </a:lstStyle>
          <a:p/>
        </p:txBody>
      </p:sp>
      <p:sp>
        <p:nvSpPr>
          <p:cNvPr id="361" name="Google Shape;361;g38061934c88_0_1359"/>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algn="l">
              <a:lnSpc>
                <a:spcPct val="115000"/>
              </a:lnSpc>
              <a:spcBef>
                <a:spcPts val="600"/>
              </a:spcBef>
              <a:spcAft>
                <a:spcPts val="0"/>
              </a:spcAft>
              <a:buClr>
                <a:schemeClr val="accent1"/>
              </a:buClr>
              <a:buSzPts val="2400"/>
              <a:buFont typeface="Arial"/>
              <a:buChar char="▫"/>
              <a:defRPr b="0" i="0" sz="2400" u="none" cap="none" strike="noStrike">
                <a:solidFill>
                  <a:schemeClr val="dk1"/>
                </a:solidFill>
                <a:latin typeface="Arial"/>
                <a:ea typeface="Arial"/>
                <a:cs typeface="Arial"/>
                <a:sym typeface="Arial"/>
              </a:defRPr>
            </a:lvl1pPr>
            <a:lvl2pPr indent="-381000" lvl="1" marL="9144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2pPr>
            <a:lvl3pPr indent="-381000" lvl="2" marL="13716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450" name="Shape 450"/>
        <p:cNvGrpSpPr/>
        <p:nvPr/>
      </p:nvGrpSpPr>
      <p:grpSpPr>
        <a:xfrm>
          <a:off x="0" y="0"/>
          <a:ext cx="0" cy="0"/>
          <a:chOff x="0" y="0"/>
          <a:chExt cx="0" cy="0"/>
        </a:xfrm>
      </p:grpSpPr>
      <p:sp>
        <p:nvSpPr>
          <p:cNvPr id="451" name="Google Shape;451;g38061934c88_0_165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452" name="Google Shape;452;g38061934c88_0_165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453" name="Google Shape;453;g38061934c88_0_1653"/>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42" name="Shape 542"/>
        <p:cNvGrpSpPr/>
        <p:nvPr/>
      </p:nvGrpSpPr>
      <p:grpSpPr>
        <a:xfrm>
          <a:off x="0" y="0"/>
          <a:ext cx="0" cy="0"/>
          <a:chOff x="0" y="0"/>
          <a:chExt cx="0" cy="0"/>
        </a:xfrm>
      </p:grpSpPr>
      <p:sp>
        <p:nvSpPr>
          <p:cNvPr id="543" name="Google Shape;543;g38061934c88_0_198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544" name="Google Shape;544;g38061934c88_0_1988"/>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1pPr>
            <a:lvl2pPr lvl="1"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2pPr>
            <a:lvl3pPr lvl="2"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3pPr>
            <a:lvl4pPr lvl="3"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4pPr>
            <a:lvl5pPr lvl="4"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5pPr>
            <a:lvl6pPr lvl="5"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6pPr>
            <a:lvl7pPr lvl="6"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7pPr>
            <a:lvl8pPr lvl="7"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8pPr>
            <a:lvl9pPr lvl="8"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9pPr>
          </a:lstStyle>
          <a:p/>
        </p:txBody>
      </p:sp>
      <p:sp>
        <p:nvSpPr>
          <p:cNvPr id="545" name="Google Shape;545;g38061934c88_0_1988"/>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algn="l">
              <a:lnSpc>
                <a:spcPct val="115000"/>
              </a:lnSpc>
              <a:spcBef>
                <a:spcPts val="600"/>
              </a:spcBef>
              <a:spcAft>
                <a:spcPts val="0"/>
              </a:spcAft>
              <a:buClr>
                <a:schemeClr val="accent1"/>
              </a:buClr>
              <a:buSzPts val="2400"/>
              <a:buFont typeface="Arial"/>
              <a:buChar char="▫"/>
              <a:defRPr b="0" i="0" sz="2400" u="none" cap="none" strike="noStrike">
                <a:solidFill>
                  <a:schemeClr val="dk1"/>
                </a:solidFill>
                <a:latin typeface="Arial"/>
                <a:ea typeface="Arial"/>
                <a:cs typeface="Arial"/>
                <a:sym typeface="Arial"/>
              </a:defRPr>
            </a:lvl1pPr>
            <a:lvl2pPr indent="-381000" lvl="1" marL="9144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2pPr>
            <a:lvl3pPr indent="-381000" lvl="2" marL="13716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 id="2147483758" r:id="rId15"/>
    <p:sldLayoutId id="2147483759" r:id="rId16"/>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641" name="Shape 641"/>
        <p:cNvGrpSpPr/>
        <p:nvPr/>
      </p:nvGrpSpPr>
      <p:grpSpPr>
        <a:xfrm>
          <a:off x="0" y="0"/>
          <a:ext cx="0" cy="0"/>
          <a:chOff x="0" y="0"/>
          <a:chExt cx="0" cy="0"/>
        </a:xfrm>
      </p:grpSpPr>
      <p:sp>
        <p:nvSpPr>
          <p:cNvPr id="642" name="Google Shape;642;g38061934c88_0_222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643" name="Google Shape;643;g38061934c88_0_222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1pPr>
            <a:lvl2pPr lvl="1"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2pPr>
            <a:lvl3pPr lvl="2"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3pPr>
            <a:lvl4pPr lvl="3"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4pPr>
            <a:lvl5pPr lvl="4"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5pPr>
            <a:lvl6pPr lvl="5"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6pPr>
            <a:lvl7pPr lvl="6"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7pPr>
            <a:lvl8pPr lvl="7"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8pPr>
            <a:lvl9pPr lvl="8"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9pPr>
          </a:lstStyle>
          <a:p/>
        </p:txBody>
      </p:sp>
      <p:sp>
        <p:nvSpPr>
          <p:cNvPr id="644" name="Google Shape;644;g38061934c88_0_2223"/>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algn="l">
              <a:lnSpc>
                <a:spcPct val="115000"/>
              </a:lnSpc>
              <a:spcBef>
                <a:spcPts val="600"/>
              </a:spcBef>
              <a:spcAft>
                <a:spcPts val="0"/>
              </a:spcAft>
              <a:buClr>
                <a:schemeClr val="accent1"/>
              </a:buClr>
              <a:buSzPts val="2400"/>
              <a:buFont typeface="Arial"/>
              <a:buChar char="▫"/>
              <a:defRPr b="0" i="0" sz="2400" u="none" cap="none" strike="noStrike">
                <a:solidFill>
                  <a:schemeClr val="dk1"/>
                </a:solidFill>
                <a:latin typeface="Arial"/>
                <a:ea typeface="Arial"/>
                <a:cs typeface="Arial"/>
                <a:sym typeface="Arial"/>
              </a:defRPr>
            </a:lvl1pPr>
            <a:lvl2pPr indent="-381000" lvl="1" marL="9144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2pPr>
            <a:lvl3pPr indent="-381000" lvl="2" marL="13716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 id="2147483775" r:id="rId15"/>
    <p:sldLayoutId id="2147483776" r:id="rId16"/>
    <p:sldLayoutId id="2147483777" r:id="rId17"/>
    <p:sldLayoutId id="2147483778" r:id="rId18"/>
    <p:sldLayoutId id="2147483779" r:id="rId19"/>
    <p:sldLayoutId id="2147483780" r:id="rId20"/>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767" name="Shape 767"/>
        <p:cNvGrpSpPr/>
        <p:nvPr/>
      </p:nvGrpSpPr>
      <p:grpSpPr>
        <a:xfrm>
          <a:off x="0" y="0"/>
          <a:ext cx="0" cy="0"/>
          <a:chOff x="0" y="0"/>
          <a:chExt cx="0" cy="0"/>
        </a:xfrm>
      </p:grpSpPr>
      <p:sp>
        <p:nvSpPr>
          <p:cNvPr id="768" name="Google Shape;768;g38061934c88_0_249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769" name="Google Shape;769;g38061934c88_0_2497"/>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1pPr>
            <a:lvl2pPr lvl="1"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2pPr>
            <a:lvl3pPr lvl="2"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3pPr>
            <a:lvl4pPr lvl="3"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4pPr>
            <a:lvl5pPr lvl="4"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5pPr>
            <a:lvl6pPr lvl="5"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6pPr>
            <a:lvl7pPr lvl="6"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7pPr>
            <a:lvl8pPr lvl="7"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8pPr>
            <a:lvl9pPr lvl="8"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9pPr>
          </a:lstStyle>
          <a:p/>
        </p:txBody>
      </p:sp>
      <p:sp>
        <p:nvSpPr>
          <p:cNvPr id="770" name="Google Shape;770;g38061934c88_0_2497"/>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algn="l">
              <a:lnSpc>
                <a:spcPct val="115000"/>
              </a:lnSpc>
              <a:spcBef>
                <a:spcPts val="600"/>
              </a:spcBef>
              <a:spcAft>
                <a:spcPts val="0"/>
              </a:spcAft>
              <a:buClr>
                <a:schemeClr val="accent1"/>
              </a:buClr>
              <a:buSzPts val="2400"/>
              <a:buFont typeface="Arial"/>
              <a:buChar char="▫"/>
              <a:defRPr b="0" i="0" sz="2400" u="none" cap="none" strike="noStrike">
                <a:solidFill>
                  <a:schemeClr val="dk1"/>
                </a:solidFill>
                <a:latin typeface="Arial"/>
                <a:ea typeface="Arial"/>
                <a:cs typeface="Arial"/>
                <a:sym typeface="Arial"/>
              </a:defRPr>
            </a:lvl1pPr>
            <a:lvl2pPr indent="-381000" lvl="1" marL="9144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2pPr>
            <a:lvl3pPr indent="-381000" lvl="2" marL="13716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905" name="Shape 905"/>
        <p:cNvGrpSpPr/>
        <p:nvPr/>
      </p:nvGrpSpPr>
      <p:grpSpPr>
        <a:xfrm>
          <a:off x="0" y="0"/>
          <a:ext cx="0" cy="0"/>
          <a:chOff x="0" y="0"/>
          <a:chExt cx="0" cy="0"/>
        </a:xfrm>
      </p:grpSpPr>
      <p:sp>
        <p:nvSpPr>
          <p:cNvPr id="906" name="Google Shape;906;g38061934c88_0_278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907" name="Google Shape;907;g38061934c88_0_278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1pPr>
            <a:lvl2pPr lvl="1"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2pPr>
            <a:lvl3pPr lvl="2"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3pPr>
            <a:lvl4pPr lvl="3"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4pPr>
            <a:lvl5pPr lvl="4"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5pPr>
            <a:lvl6pPr lvl="5"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6pPr>
            <a:lvl7pPr lvl="6"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7pPr>
            <a:lvl8pPr lvl="7"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8pPr>
            <a:lvl9pPr lvl="8" marR="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9pPr>
          </a:lstStyle>
          <a:p/>
        </p:txBody>
      </p:sp>
      <p:sp>
        <p:nvSpPr>
          <p:cNvPr id="908" name="Google Shape;908;g38061934c88_0_2783"/>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algn="l">
              <a:lnSpc>
                <a:spcPct val="115000"/>
              </a:lnSpc>
              <a:spcBef>
                <a:spcPts val="600"/>
              </a:spcBef>
              <a:spcAft>
                <a:spcPts val="0"/>
              </a:spcAft>
              <a:buClr>
                <a:schemeClr val="accent1"/>
              </a:buClr>
              <a:buSzPts val="2400"/>
              <a:buFont typeface="Arial"/>
              <a:buChar char="▫"/>
              <a:defRPr b="0" i="0" sz="2400" u="none" cap="none" strike="noStrike">
                <a:solidFill>
                  <a:schemeClr val="dk1"/>
                </a:solidFill>
                <a:latin typeface="Arial"/>
                <a:ea typeface="Arial"/>
                <a:cs typeface="Arial"/>
                <a:sym typeface="Arial"/>
              </a:defRPr>
            </a:lvl1pPr>
            <a:lvl2pPr indent="-381000" lvl="1" marL="9144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2pPr>
            <a:lvl3pPr indent="-381000" lvl="2" marL="13716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 id="2147483822" r:id="rId18"/>
    <p:sldLayoutId id="2147483823" r:id="rId19"/>
    <p:sldLayoutId id="2147483824" r:id="rId20"/>
    <p:sldLayoutId id="2147483825" r:id="rId21"/>
    <p:sldLayoutId id="2147483826" r:id="rId22"/>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1043" name="Shape 1043"/>
        <p:cNvGrpSpPr/>
        <p:nvPr/>
      </p:nvGrpSpPr>
      <p:grpSpPr>
        <a:xfrm>
          <a:off x="0" y="0"/>
          <a:ext cx="0" cy="0"/>
          <a:chOff x="0" y="0"/>
          <a:chExt cx="0" cy="0"/>
        </a:xfrm>
      </p:grpSpPr>
      <p:sp>
        <p:nvSpPr>
          <p:cNvPr id="1044" name="Google Shape;1044;g38061934c88_0_3153"/>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1045" name="Google Shape;1045;g38061934c88_0_3153"/>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marR="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algn="l">
              <a:lnSpc>
                <a:spcPct val="115000"/>
              </a:lnSpc>
              <a:spcBef>
                <a:spcPts val="160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algn="l">
              <a:lnSpc>
                <a:spcPct val="115000"/>
              </a:lnSpc>
              <a:spcBef>
                <a:spcPts val="1600"/>
              </a:spcBef>
              <a:spcAft>
                <a:spcPts val="160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1046" name="Google Shape;1046;g38061934c88_0_315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 id="2147483839" r:id="rId12"/>
    <p:sldLayoutId id="2147483840" r:id="rId13"/>
    <p:sldLayoutId id="2147483841" r:id="rId14"/>
    <p:sldLayoutId id="2147483842" r:id="rId15"/>
    <p:sldLayoutId id="2147483843" r:id="rId16"/>
    <p:sldLayoutId id="2147483844" r:id="rId17"/>
    <p:sldLayoutId id="2147483845" r:id="rId1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7.jpg"/><Relationship Id="rId4" Type="http://schemas.openxmlformats.org/officeDocument/2006/relationships/image" Target="../media/image2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xml"/><Relationship Id="rId3" Type="http://schemas.openxmlformats.org/officeDocument/2006/relationships/image" Target="../media/image4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xml"/><Relationship Id="rId3" Type="http://schemas.openxmlformats.org/officeDocument/2006/relationships/image" Target="../media/image3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xml"/><Relationship Id="rId3" Type="http://schemas.openxmlformats.org/officeDocument/2006/relationships/image" Target="../media/image31.jp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21.png"/><Relationship Id="rId4" Type="http://schemas.openxmlformats.org/officeDocument/2006/relationships/image" Target="../media/image4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 Id="rId3" Type="http://schemas.openxmlformats.org/officeDocument/2006/relationships/image" Target="../media/image2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xml"/><Relationship Id="rId3" Type="http://schemas.openxmlformats.org/officeDocument/2006/relationships/hyperlink" Target="http://www.youtube.com/watch?v=Om8Fv9b9UvQ" TargetMode="External"/><Relationship Id="rId4" Type="http://schemas.openxmlformats.org/officeDocument/2006/relationships/image" Target="../media/image2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8.xml"/><Relationship Id="rId3"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9.xml"/><Relationship Id="rId3" Type="http://schemas.openxmlformats.org/officeDocument/2006/relationships/image" Target="../media/image33.png"/><Relationship Id="rId4" Type="http://schemas.openxmlformats.org/officeDocument/2006/relationships/image" Target="../media/image53.png"/><Relationship Id="rId5" Type="http://schemas.openxmlformats.org/officeDocument/2006/relationships/image" Target="../media/image2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2.xml"/><Relationship Id="rId3" Type="http://schemas.openxmlformats.org/officeDocument/2006/relationships/image" Target="../media/image5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3.xml"/><Relationship Id="rId3" Type="http://schemas.openxmlformats.org/officeDocument/2006/relationships/image" Target="../media/image4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14.xml"/><Relationship Id="rId3"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15.xml"/><Relationship Id="rId3" Type="http://schemas.openxmlformats.org/officeDocument/2006/relationships/image" Target="../media/image3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6.xml"/><Relationship Id="rId3" Type="http://schemas.openxmlformats.org/officeDocument/2006/relationships/image" Target="../media/image30.jp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7.xml"/><Relationship Id="rId3" Type="http://schemas.openxmlformats.org/officeDocument/2006/relationships/image" Target="../media/image2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4.xml"/><Relationship Id="rId2" Type="http://schemas.openxmlformats.org/officeDocument/2006/relationships/notesSlide" Target="../notesSlides/notesSlide18.xml"/><Relationship Id="rId3" Type="http://schemas.openxmlformats.org/officeDocument/2006/relationships/hyperlink" Target="http://www.youtube.com/watch?v=cj1BDPBE6Wk" TargetMode="External"/><Relationship Id="rId4" Type="http://schemas.openxmlformats.org/officeDocument/2006/relationships/image" Target="../media/image3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4.xml"/><Relationship Id="rId2" Type="http://schemas.openxmlformats.org/officeDocument/2006/relationships/notesSlide" Target="../notesSlides/notesSlide20.xml"/><Relationship Id="rId3" Type="http://schemas.openxmlformats.org/officeDocument/2006/relationships/image" Target="../media/image2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4.xml"/><Relationship Id="rId2" Type="http://schemas.openxmlformats.org/officeDocument/2006/relationships/notesSlide" Target="../notesSlides/notesSlide21.xml"/><Relationship Id="rId3" Type="http://schemas.openxmlformats.org/officeDocument/2006/relationships/image" Target="../media/image5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22.xml"/><Relationship Id="rId3" Type="http://schemas.openxmlformats.org/officeDocument/2006/relationships/image" Target="../media/image4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23.xml"/><Relationship Id="rId3" Type="http://schemas.openxmlformats.org/officeDocument/2006/relationships/hyperlink" Target="http://www.youtube.com/watch?v=bTRRNWrwRCo" TargetMode="External"/><Relationship Id="rId4" Type="http://schemas.openxmlformats.org/officeDocument/2006/relationships/image" Target="../media/image3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notesSlide" Target="../notesSlides/notesSlide24.xml"/><Relationship Id="rId3" Type="http://schemas.openxmlformats.org/officeDocument/2006/relationships/image" Target="../media/image5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8.xml"/><Relationship Id="rId2" Type="http://schemas.openxmlformats.org/officeDocument/2006/relationships/notesSlide" Target="../notesSlides/notesSlide25.xml"/><Relationship Id="rId3" Type="http://schemas.openxmlformats.org/officeDocument/2006/relationships/image" Target="../media/image5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6.xml"/><Relationship Id="rId3" Type="http://schemas.openxmlformats.org/officeDocument/2006/relationships/image" Target="../media/image5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5.xml"/><Relationship Id="rId2" Type="http://schemas.openxmlformats.org/officeDocument/2006/relationships/notesSlide" Target="../notesSlides/notesSlide27.xml"/><Relationship Id="rId3" Type="http://schemas.openxmlformats.org/officeDocument/2006/relationships/image" Target="../media/image5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1.xml"/><Relationship Id="rId2" Type="http://schemas.openxmlformats.org/officeDocument/2006/relationships/notesSlide" Target="../notesSlides/notesSlide28.xml"/><Relationship Id="rId3" Type="http://schemas.openxmlformats.org/officeDocument/2006/relationships/image" Target="../media/image39.jpg"/><Relationship Id="rId4" Type="http://schemas.openxmlformats.org/officeDocument/2006/relationships/image" Target="../media/image45.jpg"/><Relationship Id="rId5" Type="http://schemas.openxmlformats.org/officeDocument/2006/relationships/image" Target="../media/image46.jpg"/><Relationship Id="rId6" Type="http://schemas.openxmlformats.org/officeDocument/2006/relationships/image" Target="../media/image52.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9.xml"/><Relationship Id="rId3" Type="http://schemas.openxmlformats.org/officeDocument/2006/relationships/image" Target="../media/image4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0.xml"/><Relationship Id="rId3"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52" name="Shape 1152"/>
        <p:cNvGrpSpPr/>
        <p:nvPr/>
      </p:nvGrpSpPr>
      <p:grpSpPr>
        <a:xfrm>
          <a:off x="0" y="0"/>
          <a:ext cx="0" cy="0"/>
          <a:chOff x="0" y="0"/>
          <a:chExt cx="0" cy="0"/>
        </a:xfrm>
      </p:grpSpPr>
      <p:sp>
        <p:nvSpPr>
          <p:cNvPr id="1153" name="Google Shape;1153;p1"/>
          <p:cNvSpPr txBox="1"/>
          <p:nvPr>
            <p:ph type="ctrTitle"/>
          </p:nvPr>
        </p:nvSpPr>
        <p:spPr>
          <a:xfrm>
            <a:off x="244750" y="3059700"/>
            <a:ext cx="5936400" cy="15036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0"/>
              </a:spcBef>
              <a:spcAft>
                <a:spcPts val="0"/>
              </a:spcAft>
              <a:buSzPts val="4800"/>
              <a:buNone/>
            </a:pPr>
            <a:r>
              <a:rPr lang="en" sz="2700">
                <a:solidFill>
                  <a:schemeClr val="dk1"/>
                </a:solidFill>
              </a:rPr>
              <a:t>Viktor Frankl</a:t>
            </a:r>
            <a:br>
              <a:rPr lang="en" sz="2700"/>
            </a:br>
            <a:r>
              <a:rPr lang="en" sz="2700">
                <a:solidFill>
                  <a:schemeClr val="dk1"/>
                </a:solidFill>
              </a:rPr>
              <a:t>Addiction Recovery Coaching</a:t>
            </a:r>
            <a:endParaRPr sz="2700">
              <a:solidFill>
                <a:schemeClr val="dk1"/>
              </a:solidFill>
            </a:endParaRPr>
          </a:p>
          <a:p>
            <a:pPr indent="0" lvl="0" marL="0" rtl="0" algn="l">
              <a:lnSpc>
                <a:spcPct val="80000"/>
              </a:lnSpc>
              <a:spcBef>
                <a:spcPts val="0"/>
              </a:spcBef>
              <a:spcAft>
                <a:spcPts val="0"/>
              </a:spcAft>
              <a:buSzPts val="4800"/>
              <a:buNone/>
            </a:pPr>
            <a:r>
              <a:rPr lang="en" sz="2700">
                <a:solidFill>
                  <a:schemeClr val="accent2"/>
                </a:solidFill>
              </a:rPr>
              <a:t>Week 15</a:t>
            </a:r>
            <a:endParaRPr sz="2700">
              <a:solidFill>
                <a:schemeClr val="accent2"/>
              </a:solidFill>
            </a:endParaRPr>
          </a:p>
        </p:txBody>
      </p:sp>
      <p:pic>
        <p:nvPicPr>
          <p:cNvPr id="1154" name="Google Shape;1154;p1"/>
          <p:cNvPicPr preferRelativeResize="0"/>
          <p:nvPr/>
        </p:nvPicPr>
        <p:blipFill rotWithShape="1">
          <a:blip r:embed="rId4">
            <a:alphaModFix/>
          </a:blip>
          <a:srcRect b="0" l="0" r="0" t="0"/>
          <a:stretch/>
        </p:blipFill>
        <p:spPr>
          <a:xfrm>
            <a:off x="4474129" y="6642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8" name="Shape 1158"/>
        <p:cNvGrpSpPr/>
        <p:nvPr/>
      </p:nvGrpSpPr>
      <p:grpSpPr>
        <a:xfrm>
          <a:off x="0" y="0"/>
          <a:ext cx="0" cy="0"/>
          <a:chOff x="0" y="0"/>
          <a:chExt cx="0" cy="0"/>
        </a:xfrm>
      </p:grpSpPr>
      <p:sp>
        <p:nvSpPr>
          <p:cNvPr id="1159" name="Google Shape;1159;gcb730610b7_0_412"/>
          <p:cNvSpPr txBox="1"/>
          <p:nvPr>
            <p:ph idx="4294967295" type="title"/>
          </p:nvPr>
        </p:nvSpPr>
        <p:spPr>
          <a:xfrm>
            <a:off x="405475" y="422575"/>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Week 15</a:t>
            </a:r>
            <a:endParaRPr sz="3600">
              <a:solidFill>
                <a:schemeClr val="dk1"/>
              </a:solidFill>
            </a:endParaRPr>
          </a:p>
          <a:p>
            <a:pPr indent="0" lvl="0" marL="0" rtl="0" algn="l">
              <a:lnSpc>
                <a:spcPct val="100000"/>
              </a:lnSpc>
              <a:spcBef>
                <a:spcPts val="0"/>
              </a:spcBef>
              <a:spcAft>
                <a:spcPts val="0"/>
              </a:spcAft>
              <a:buSzPts val="3600"/>
              <a:buNone/>
            </a:pPr>
            <a:r>
              <a:rPr lang="en" sz="3600">
                <a:solidFill>
                  <a:schemeClr val="dk1"/>
                </a:solidFill>
              </a:rPr>
              <a:t>Graduation</a:t>
            </a:r>
            <a:endParaRPr/>
          </a:p>
        </p:txBody>
      </p:sp>
      <p:sp>
        <p:nvSpPr>
          <p:cNvPr id="1160" name="Google Shape;1160;gcb730610b7_0_412"/>
          <p:cNvSpPr txBox="1"/>
          <p:nvPr>
            <p:ph idx="4294967295" type="title"/>
          </p:nvPr>
        </p:nvSpPr>
        <p:spPr>
          <a:xfrm>
            <a:off x="571500" y="1989200"/>
            <a:ext cx="5574000" cy="3038700"/>
          </a:xfrm>
          <a:prstGeom prst="rect">
            <a:avLst/>
          </a:prstGeom>
          <a:noFill/>
          <a:ln>
            <a:noFill/>
          </a:ln>
        </p:spPr>
        <p:txBody>
          <a:bodyPr anchorCtr="0" anchor="t" bIns="91425" lIns="91425" spcFirstLastPara="1" rIns="91425" wrap="square" tIns="91425">
            <a:noAutofit/>
          </a:bodyPr>
          <a:lstStyle/>
          <a:p>
            <a:pPr indent="-393700" lvl="0" marL="457200" rtl="0" algn="l">
              <a:lnSpc>
                <a:spcPct val="115000"/>
              </a:lnSpc>
              <a:spcBef>
                <a:spcPts val="0"/>
              </a:spcBef>
              <a:spcAft>
                <a:spcPts val="0"/>
              </a:spcAft>
              <a:buSzPts val="2600"/>
              <a:buFont typeface="Arial"/>
              <a:buAutoNum type="arabicPeriod"/>
            </a:pPr>
            <a:r>
              <a:rPr b="0" lang="en" sz="2600">
                <a:highlight>
                  <a:srgbClr val="FFFFFF"/>
                </a:highlight>
                <a:latin typeface="Arial"/>
                <a:ea typeface="Arial"/>
                <a:cs typeface="Arial"/>
                <a:sym typeface="Arial"/>
              </a:rPr>
              <a:t>Review</a:t>
            </a:r>
            <a:endParaRPr b="0" sz="2600">
              <a:highlight>
                <a:srgbClr val="FFFFFF"/>
              </a:highlight>
              <a:latin typeface="Arial"/>
              <a:ea typeface="Arial"/>
              <a:cs typeface="Arial"/>
              <a:sym typeface="Arial"/>
            </a:endParaRPr>
          </a:p>
          <a:p>
            <a:pPr indent="-393700" lvl="0" marL="457200" rtl="0" algn="l">
              <a:lnSpc>
                <a:spcPct val="115000"/>
              </a:lnSpc>
              <a:spcBef>
                <a:spcPts val="0"/>
              </a:spcBef>
              <a:spcAft>
                <a:spcPts val="0"/>
              </a:spcAft>
              <a:buSzPts val="2600"/>
              <a:buFont typeface="Arial"/>
              <a:buAutoNum type="arabicPeriod"/>
            </a:pPr>
            <a:r>
              <a:rPr b="0" lang="en" sz="2600">
                <a:highlight>
                  <a:srgbClr val="FFFFFF"/>
                </a:highlight>
                <a:latin typeface="Arial"/>
                <a:ea typeface="Arial"/>
                <a:cs typeface="Arial"/>
                <a:sym typeface="Arial"/>
              </a:rPr>
              <a:t>Graduation</a:t>
            </a:r>
            <a:endParaRPr b="0" sz="2600">
              <a:highlight>
                <a:srgbClr val="FFFFFF"/>
              </a:highlight>
              <a:latin typeface="Arial"/>
              <a:ea typeface="Arial"/>
              <a:cs typeface="Arial"/>
              <a:sym typeface="Arial"/>
            </a:endParaRPr>
          </a:p>
          <a:p>
            <a:pPr indent="0" lvl="0" marL="0" rtl="0" algn="l">
              <a:lnSpc>
                <a:spcPct val="115000"/>
              </a:lnSpc>
              <a:spcBef>
                <a:spcPts val="0"/>
              </a:spcBef>
              <a:spcAft>
                <a:spcPts val="0"/>
              </a:spcAft>
              <a:buSzPts val="3000"/>
              <a:buNone/>
            </a:pPr>
            <a:r>
              <a:t/>
            </a:r>
            <a:endParaRPr/>
          </a:p>
          <a:p>
            <a:pPr indent="0" lvl="0" marL="0" rtl="0" algn="l">
              <a:lnSpc>
                <a:spcPct val="115000"/>
              </a:lnSpc>
              <a:spcBef>
                <a:spcPts val="50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id="1161" name="Google Shape;1161;gcb730610b7_0_412"/>
          <p:cNvPicPr preferRelativeResize="0"/>
          <p:nvPr/>
        </p:nvPicPr>
        <p:blipFill rotWithShape="1">
          <a:blip r:embed="rId3">
            <a:alphaModFix/>
          </a:blip>
          <a:srcRect b="0" l="0" r="0" t="0"/>
          <a:stretch/>
        </p:blipFill>
        <p:spPr>
          <a:xfrm>
            <a:off x="5929650" y="955675"/>
            <a:ext cx="2666850" cy="17746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5" name="Shape 1165"/>
        <p:cNvGrpSpPr/>
        <p:nvPr/>
      </p:nvGrpSpPr>
      <p:grpSpPr>
        <a:xfrm>
          <a:off x="0" y="0"/>
          <a:ext cx="0" cy="0"/>
          <a:chOff x="0" y="0"/>
          <a:chExt cx="0" cy="0"/>
        </a:xfrm>
      </p:grpSpPr>
      <p:sp>
        <p:nvSpPr>
          <p:cNvPr id="1166" name="Google Shape;1166;g38061934c88_0_0"/>
          <p:cNvSpPr txBox="1"/>
          <p:nvPr>
            <p:ph type="title"/>
          </p:nvPr>
        </p:nvSpPr>
        <p:spPr>
          <a:xfrm>
            <a:off x="166200" y="492900"/>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Where does Addiction come from?</a:t>
            </a:r>
            <a:endParaRPr/>
          </a:p>
        </p:txBody>
      </p:sp>
      <p:sp>
        <p:nvSpPr>
          <p:cNvPr id="1167" name="Google Shape;1167;g38061934c88_0_0"/>
          <p:cNvSpPr txBox="1"/>
          <p:nvPr>
            <p:ph idx="1" type="body"/>
          </p:nvPr>
        </p:nvSpPr>
        <p:spPr>
          <a:xfrm>
            <a:off x="286850" y="1381150"/>
            <a:ext cx="5497200" cy="1467600"/>
          </a:xfrm>
          <a:prstGeom prst="rect">
            <a:avLst/>
          </a:prstGeom>
          <a:noFill/>
          <a:ln>
            <a:noFill/>
          </a:ln>
        </p:spPr>
        <p:txBody>
          <a:bodyPr anchorCtr="0" anchor="t" bIns="0" lIns="0" spcFirstLastPara="1" rIns="0" wrap="square" tIns="0">
            <a:noAutofit/>
          </a:bodyPr>
          <a:lstStyle/>
          <a:p>
            <a:pPr indent="0" lvl="0" marL="0" rtl="0" algn="l">
              <a:spcBef>
                <a:spcPts val="600"/>
              </a:spcBef>
              <a:spcAft>
                <a:spcPts val="0"/>
              </a:spcAft>
              <a:buNone/>
            </a:pPr>
            <a:r>
              <a:t/>
            </a:r>
            <a:endParaRPr sz="2100"/>
          </a:p>
          <a:p>
            <a:pPr indent="-381000" lvl="0" marL="457200" rtl="0" algn="l">
              <a:lnSpc>
                <a:spcPct val="150000"/>
              </a:lnSpc>
              <a:spcBef>
                <a:spcPts val="600"/>
              </a:spcBef>
              <a:spcAft>
                <a:spcPts val="0"/>
              </a:spcAft>
              <a:buSzPts val="2400"/>
              <a:buChar char="●"/>
            </a:pPr>
            <a:r>
              <a:rPr lang="en"/>
              <a:t>Why do some people for addiction and others don’t?</a:t>
            </a:r>
            <a:endParaRPr/>
          </a:p>
          <a:p>
            <a:pPr indent="0" lvl="0" marL="457200" rtl="0" algn="l">
              <a:lnSpc>
                <a:spcPct val="115000"/>
              </a:lnSpc>
              <a:spcBef>
                <a:spcPts val="600"/>
              </a:spcBef>
              <a:spcAft>
                <a:spcPts val="0"/>
              </a:spcAft>
              <a:buNone/>
            </a:pPr>
            <a:r>
              <a:rPr lang="en"/>
              <a:t>-genetics and biology</a:t>
            </a:r>
            <a:endParaRPr/>
          </a:p>
          <a:p>
            <a:pPr indent="0" lvl="0" marL="457200" rtl="0" algn="l">
              <a:lnSpc>
                <a:spcPct val="115000"/>
              </a:lnSpc>
              <a:spcBef>
                <a:spcPts val="600"/>
              </a:spcBef>
              <a:spcAft>
                <a:spcPts val="0"/>
              </a:spcAft>
              <a:buNone/>
            </a:pPr>
            <a:r>
              <a:rPr lang="en"/>
              <a:t>-family situation/culture</a:t>
            </a:r>
            <a:endParaRPr/>
          </a:p>
          <a:p>
            <a:pPr indent="0" lvl="0" marL="457200" rtl="0" algn="l">
              <a:lnSpc>
                <a:spcPct val="115000"/>
              </a:lnSpc>
              <a:spcBef>
                <a:spcPts val="600"/>
              </a:spcBef>
              <a:spcAft>
                <a:spcPts val="0"/>
              </a:spcAft>
              <a:buNone/>
            </a:pPr>
            <a:r>
              <a:rPr lang="en"/>
              <a:t>-environment</a:t>
            </a:r>
            <a:endParaRPr/>
          </a:p>
          <a:p>
            <a:pPr indent="0" lvl="0" marL="457200" rtl="0" algn="l">
              <a:lnSpc>
                <a:spcPct val="115000"/>
              </a:lnSpc>
              <a:spcBef>
                <a:spcPts val="600"/>
              </a:spcBef>
              <a:spcAft>
                <a:spcPts val="0"/>
              </a:spcAft>
              <a:buNone/>
            </a:pPr>
            <a:r>
              <a:rPr lang="en"/>
              <a:t>-trauma</a:t>
            </a:r>
            <a:endParaRPr/>
          </a:p>
        </p:txBody>
      </p:sp>
      <p:pic>
        <p:nvPicPr>
          <p:cNvPr id="1168" name="Google Shape;1168;g38061934c88_0_0"/>
          <p:cNvPicPr preferRelativeResize="0"/>
          <p:nvPr/>
        </p:nvPicPr>
        <p:blipFill>
          <a:blip r:embed="rId3">
            <a:alphaModFix/>
          </a:blip>
          <a:stretch>
            <a:fillRect/>
          </a:stretch>
        </p:blipFill>
        <p:spPr>
          <a:xfrm>
            <a:off x="5784050" y="757725"/>
            <a:ext cx="2813725" cy="18724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72" name="Shape 1172"/>
        <p:cNvGrpSpPr/>
        <p:nvPr/>
      </p:nvGrpSpPr>
      <p:grpSpPr>
        <a:xfrm>
          <a:off x="0" y="0"/>
          <a:ext cx="0" cy="0"/>
          <a:chOff x="0" y="0"/>
          <a:chExt cx="0" cy="0"/>
        </a:xfrm>
      </p:grpSpPr>
      <p:sp>
        <p:nvSpPr>
          <p:cNvPr id="1173" name="Google Shape;1173;g38061934c88_0_98"/>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1174" name="Google Shape;1174;g38061934c88_0_98"/>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1175" name="Google Shape;1175;g38061934c88_0_98"/>
          <p:cNvSpPr txBox="1"/>
          <p:nvPr/>
        </p:nvSpPr>
        <p:spPr>
          <a:xfrm>
            <a:off x="2578100" y="747861"/>
            <a:ext cx="39879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2400" u="none" cap="none" strike="noStrike">
                <a:solidFill>
                  <a:srgbClr val="000000"/>
                </a:solidFill>
                <a:latin typeface="Arial"/>
                <a:ea typeface="Arial"/>
                <a:cs typeface="Arial"/>
                <a:sym typeface="Arial"/>
              </a:rPr>
              <a:t>Bowlby on Attachment </a:t>
            </a:r>
            <a:endParaRPr/>
          </a:p>
        </p:txBody>
      </p:sp>
      <p:pic>
        <p:nvPicPr>
          <p:cNvPr id="1176" name="Google Shape;1176;g38061934c88_0_98" title="John Bowlby Attachment and Loss"/>
          <p:cNvPicPr preferRelativeResize="0"/>
          <p:nvPr/>
        </p:nvPicPr>
        <p:blipFill rotWithShape="1">
          <a:blip r:embed="rId3">
            <a:alphaModFix/>
          </a:blip>
          <a:srcRect b="0" l="0" r="0" t="0"/>
          <a:stretch/>
        </p:blipFill>
        <p:spPr>
          <a:xfrm>
            <a:off x="2641600" y="1646237"/>
            <a:ext cx="3181350" cy="2386013"/>
          </a:xfrm>
          <a:prstGeom prst="rect">
            <a:avLst/>
          </a:prstGeom>
          <a:noFill/>
          <a:ln>
            <a:noFill/>
          </a:ln>
        </p:spPr>
      </p:pic>
      <p:pic>
        <p:nvPicPr>
          <p:cNvPr id="1177" name="Google Shape;1177;g38061934c88_0_98"/>
          <p:cNvPicPr preferRelativeResize="0"/>
          <p:nvPr/>
        </p:nvPicPr>
        <p:blipFill rotWithShape="1">
          <a:blip r:embed="rId4">
            <a:alphaModFix/>
          </a:blip>
          <a:srcRect b="11222" l="16099" r="18562" t="7746"/>
          <a:stretch/>
        </p:blipFill>
        <p:spPr>
          <a:xfrm>
            <a:off x="758375" y="132700"/>
            <a:ext cx="7580851" cy="52878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6"/>
                                        </p:tgtEl>
                                        <p:attrNameLst>
                                          <p:attrName>style.visibility</p:attrName>
                                        </p:attrNameLst>
                                      </p:cBhvr>
                                      <p:to>
                                        <p:strVal val="visible"/>
                                      </p:to>
                                    </p:set>
                                    <p:animEffect filter="fade" transition="in">
                                      <p:cBhvr>
                                        <p:cTn dur="1"/>
                                        <p:tgtEl>
                                          <p:spTgt spid="11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1181" name="Shape 1181"/>
        <p:cNvGrpSpPr/>
        <p:nvPr/>
      </p:nvGrpSpPr>
      <p:grpSpPr>
        <a:xfrm>
          <a:off x="0" y="0"/>
          <a:ext cx="0" cy="0"/>
          <a:chOff x="0" y="0"/>
          <a:chExt cx="0" cy="0"/>
        </a:xfrm>
      </p:grpSpPr>
      <p:sp>
        <p:nvSpPr>
          <p:cNvPr id="1182" name="Google Shape;1182;g38061934c88_0_198"/>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1183" name="Google Shape;1183;g38061934c88_0_198"/>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1184" name="Google Shape;1184;g38061934c88_0_198"/>
          <p:cNvSpPr txBox="1"/>
          <p:nvPr/>
        </p:nvSpPr>
        <p:spPr>
          <a:xfrm>
            <a:off x="2578100" y="747861"/>
            <a:ext cx="39879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Arial"/>
                <a:ea typeface="Arial"/>
                <a:cs typeface="Arial"/>
                <a:sym typeface="Arial"/>
              </a:rPr>
              <a:t>Bowlby on Attachment </a:t>
            </a:r>
            <a:endParaRPr b="0" i="0" sz="1400" u="none" cap="none" strike="noStrike">
              <a:solidFill>
                <a:srgbClr val="000000"/>
              </a:solidFill>
              <a:latin typeface="Arial"/>
              <a:ea typeface="Arial"/>
              <a:cs typeface="Arial"/>
              <a:sym typeface="Arial"/>
            </a:endParaRPr>
          </a:p>
        </p:txBody>
      </p:sp>
      <p:pic>
        <p:nvPicPr>
          <p:cNvPr id="1185" name="Google Shape;1185;g38061934c88_0_198"/>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186" name="Google Shape;1186;g38061934c88_0_198"/>
          <p:cNvSpPr/>
          <p:nvPr/>
        </p:nvSpPr>
        <p:spPr>
          <a:xfrm>
            <a:off x="7404600" y="0"/>
            <a:ext cx="1739400" cy="824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7" name="Google Shape;1187;g38061934c88_0_198"/>
          <p:cNvSpPr/>
          <p:nvPr/>
        </p:nvSpPr>
        <p:spPr>
          <a:xfrm>
            <a:off x="74175" y="3991275"/>
            <a:ext cx="4263000" cy="824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8" name="Google Shape;1188;g38061934c88_0_198"/>
          <p:cNvSpPr/>
          <p:nvPr/>
        </p:nvSpPr>
        <p:spPr>
          <a:xfrm>
            <a:off x="7435350" y="4318750"/>
            <a:ext cx="1677900" cy="824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9" name="Google Shape;1189;g38061934c88_0_198"/>
          <p:cNvSpPr/>
          <p:nvPr/>
        </p:nvSpPr>
        <p:spPr>
          <a:xfrm>
            <a:off x="30700" y="4815975"/>
            <a:ext cx="9082500" cy="3474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0" name="Google Shape;1190;g38061934c88_0_198"/>
          <p:cNvSpPr/>
          <p:nvPr/>
        </p:nvSpPr>
        <p:spPr>
          <a:xfrm>
            <a:off x="2654225" y="4513675"/>
            <a:ext cx="2369400" cy="5448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91" name="Google Shape;1191;g38061934c88_0_198"/>
          <p:cNvPicPr preferRelativeResize="0"/>
          <p:nvPr/>
        </p:nvPicPr>
        <p:blipFill rotWithShape="1">
          <a:blip r:embed="rId4">
            <a:alphaModFix/>
          </a:blip>
          <a:srcRect b="0" l="0" r="0" t="0"/>
          <a:stretch/>
        </p:blipFill>
        <p:spPr>
          <a:xfrm>
            <a:off x="-30800" y="164950"/>
            <a:ext cx="9144000" cy="5143500"/>
          </a:xfrm>
          <a:prstGeom prst="rect">
            <a:avLst/>
          </a:prstGeom>
          <a:noFill/>
          <a:ln>
            <a:noFill/>
          </a:ln>
        </p:spPr>
      </p:pic>
      <p:sp>
        <p:nvSpPr>
          <p:cNvPr id="1192" name="Google Shape;1192;g38061934c88_0_198"/>
          <p:cNvSpPr/>
          <p:nvPr/>
        </p:nvSpPr>
        <p:spPr>
          <a:xfrm>
            <a:off x="7152925" y="0"/>
            <a:ext cx="1960200" cy="989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3" name="Google Shape;1193;g38061934c88_0_198"/>
          <p:cNvSpPr/>
          <p:nvPr/>
        </p:nvSpPr>
        <p:spPr>
          <a:xfrm>
            <a:off x="-30800" y="4291225"/>
            <a:ext cx="5909100" cy="989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4" name="Google Shape;1194;g38061934c88_0_198"/>
          <p:cNvSpPr/>
          <p:nvPr/>
        </p:nvSpPr>
        <p:spPr>
          <a:xfrm>
            <a:off x="3234900" y="4717275"/>
            <a:ext cx="5909100" cy="5448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path path="circle">
            <a:fillToRect b="50%" l="50%" r="50%" t="50%"/>
          </a:path>
          <a:tileRect/>
        </a:gradFill>
      </p:bgPr>
    </p:bg>
    <p:spTree>
      <p:nvGrpSpPr>
        <p:cNvPr id="1198" name="Shape 1198"/>
        <p:cNvGrpSpPr/>
        <p:nvPr/>
      </p:nvGrpSpPr>
      <p:grpSpPr>
        <a:xfrm>
          <a:off x="0" y="0"/>
          <a:ext cx="0" cy="0"/>
          <a:chOff x="0" y="0"/>
          <a:chExt cx="0" cy="0"/>
        </a:xfrm>
      </p:grpSpPr>
      <p:pic>
        <p:nvPicPr>
          <p:cNvPr id="1199" name="Google Shape;1199;g38061934c88_0_306"/>
          <p:cNvPicPr preferRelativeResize="0"/>
          <p:nvPr/>
        </p:nvPicPr>
        <p:blipFill rotWithShape="1">
          <a:blip r:embed="rId3">
            <a:alphaModFix/>
          </a:blip>
          <a:srcRect b="0" l="0" r="0" t="0"/>
          <a:stretch/>
        </p:blipFill>
        <p:spPr>
          <a:xfrm>
            <a:off x="2784750" y="152400"/>
            <a:ext cx="3737896" cy="4838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1203" name="Shape 1203"/>
        <p:cNvGrpSpPr/>
        <p:nvPr/>
      </p:nvGrpSpPr>
      <p:grpSpPr>
        <a:xfrm>
          <a:off x="0" y="0"/>
          <a:ext cx="0" cy="0"/>
          <a:chOff x="0" y="0"/>
          <a:chExt cx="0" cy="0"/>
        </a:xfrm>
      </p:grpSpPr>
      <p:sp>
        <p:nvSpPr>
          <p:cNvPr id="1204" name="Google Shape;1204;g38061934c88_0_402"/>
          <p:cNvSpPr txBox="1"/>
          <p:nvPr>
            <p:ph idx="12" type="sldNum"/>
          </p:nvPr>
        </p:nvSpPr>
        <p:spPr>
          <a:xfrm>
            <a:off x="4337038" y="4673650"/>
            <a:ext cx="469800" cy="469800"/>
          </a:xfrm>
          <a:prstGeom prst="rect">
            <a:avLst/>
          </a:prstGeom>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pic>
        <p:nvPicPr>
          <p:cNvPr descr="TorahPsychology.org School of Coaching and Counseling presents Dr. Judith Grisel on the neuroscience of &quot;The Dangers of Marijuana&quot;. Dr. Grisel is a distinguished professor of neuroscience at Bucknell University and author of Never Enough: The experience and science of addiction.&#10;&#10;Dr. Grisel presents the case of the dangers of marijuana especially on the minds of adolescents and young adults. &#10;&#10;You will learn about the neuroscience of addiction and how marijuana can permanently disturb the natural growth of developing neurons, synapses and other brain structures." id="1205" name="Google Shape;1205;g38061934c88_0_402" title="The Dangers of Marijuana: What the Science Says">
            <a:hlinkClick r:id="rId3"/>
          </p:cNvPr>
          <p:cNvPicPr preferRelativeResize="0"/>
          <p:nvPr/>
        </p:nvPicPr>
        <p:blipFill>
          <a:blip r:embed="rId4">
            <a:alphaModFix/>
          </a:blip>
          <a:stretch>
            <a:fillRect/>
          </a:stretch>
        </p:blipFill>
        <p:spPr>
          <a:xfrm>
            <a:off x="1700238" y="847150"/>
            <a:ext cx="5743425" cy="32306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5"/>
                                        </p:tgtEl>
                                        <p:attrNameLst>
                                          <p:attrName>style.visibility</p:attrName>
                                        </p:attrNameLst>
                                      </p:cBhvr>
                                      <p:to>
                                        <p:strVal val="visible"/>
                                      </p:to>
                                    </p:set>
                                    <p:animEffect filter="fade" transition="in">
                                      <p:cBhvr>
                                        <p:cTn dur="1000"/>
                                        <p:tgtEl>
                                          <p:spTgt spid="12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15C"/>
            </a:gs>
          </a:gsLst>
          <a:path path="circle">
            <a:fillToRect b="50%" l="50%" r="50%" t="50%"/>
          </a:path>
          <a:tileRect/>
        </a:gradFill>
      </p:bgPr>
    </p:bg>
    <p:spTree>
      <p:nvGrpSpPr>
        <p:cNvPr id="1209" name="Shape 1209"/>
        <p:cNvGrpSpPr/>
        <p:nvPr/>
      </p:nvGrpSpPr>
      <p:grpSpPr>
        <a:xfrm>
          <a:off x="0" y="0"/>
          <a:ext cx="0" cy="0"/>
          <a:chOff x="0" y="0"/>
          <a:chExt cx="0" cy="0"/>
        </a:xfrm>
      </p:grpSpPr>
      <p:sp>
        <p:nvSpPr>
          <p:cNvPr id="1210" name="Google Shape;1210;g38061934c88_0_499"/>
          <p:cNvSpPr txBox="1"/>
          <p:nvPr>
            <p:ph idx="1" type="body"/>
          </p:nvPr>
        </p:nvSpPr>
        <p:spPr>
          <a:xfrm>
            <a:off x="3315350" y="801450"/>
            <a:ext cx="5342700" cy="3540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800"/>
              <a:buNone/>
            </a:pPr>
            <a:r>
              <a:rPr lang="en" sz="2400">
                <a:solidFill>
                  <a:srgbClr val="454545"/>
                </a:solidFill>
                <a:latin typeface="Gill Sans"/>
                <a:ea typeface="Gill Sans"/>
                <a:cs typeface="Gill Sans"/>
                <a:sym typeface="Gill Sans"/>
              </a:rPr>
              <a:t>          </a:t>
            </a:r>
            <a:r>
              <a:rPr b="1" lang="en" sz="2400">
                <a:solidFill>
                  <a:srgbClr val="454545"/>
                </a:solidFill>
                <a:latin typeface="Gill Sans"/>
                <a:ea typeface="Gill Sans"/>
                <a:cs typeface="Gill Sans"/>
                <a:sym typeface="Gill Sans"/>
              </a:rPr>
              <a:t>Patrick Carnes, PhD</a:t>
            </a:r>
            <a:br>
              <a:rPr b="1" lang="en" sz="1100">
                <a:solidFill>
                  <a:schemeClr val="dk2"/>
                </a:solidFill>
                <a:latin typeface="Montserrat"/>
                <a:ea typeface="Montserrat"/>
                <a:cs typeface="Montserrat"/>
                <a:sym typeface="Montserrat"/>
              </a:rPr>
            </a:br>
            <a:endParaRPr sz="1100">
              <a:solidFill>
                <a:srgbClr val="454545"/>
              </a:solidFill>
              <a:latin typeface="Gill Sans"/>
              <a:ea typeface="Gill Sans"/>
              <a:cs typeface="Gill Sans"/>
              <a:sym typeface="Gill Sans"/>
            </a:endParaRPr>
          </a:p>
          <a:p>
            <a:pPr indent="-381000" lvl="1" marL="914400" rtl="0" algn="l">
              <a:lnSpc>
                <a:spcPct val="100000"/>
              </a:lnSpc>
              <a:spcBef>
                <a:spcPts val="0"/>
              </a:spcBef>
              <a:spcAft>
                <a:spcPts val="0"/>
              </a:spcAft>
              <a:buClr>
                <a:srgbClr val="454545"/>
              </a:buClr>
              <a:buSzPts val="2400"/>
              <a:buFont typeface="Arial"/>
              <a:buChar char="•"/>
            </a:pPr>
            <a:r>
              <a:rPr lang="en" sz="2400">
                <a:solidFill>
                  <a:srgbClr val="454545"/>
                </a:solidFill>
                <a:latin typeface="Calibri"/>
                <a:ea typeface="Calibri"/>
                <a:cs typeface="Calibri"/>
                <a:sym typeface="Calibri"/>
              </a:rPr>
              <a:t>Author: </a:t>
            </a:r>
            <a:r>
              <a:rPr i="1" lang="en" sz="2400">
                <a:solidFill>
                  <a:srgbClr val="333333"/>
                </a:solidFill>
                <a:latin typeface="Calibri"/>
                <a:ea typeface="Calibri"/>
                <a:cs typeface="Calibri"/>
                <a:sym typeface="Calibri"/>
              </a:rPr>
              <a:t>Out of the Shadows: Understanding Sexual Addiction , Facing the Shadow</a:t>
            </a:r>
            <a:r>
              <a:rPr i="1" lang="en" sz="2400">
                <a:solidFill>
                  <a:srgbClr val="333333"/>
                </a:solidFill>
                <a:highlight>
                  <a:srgbClr val="FFFFFF"/>
                </a:highlight>
                <a:latin typeface="Calibri"/>
                <a:ea typeface="Calibri"/>
                <a:cs typeface="Calibri"/>
                <a:sym typeface="Calibri"/>
              </a:rPr>
              <a:t> </a:t>
            </a:r>
            <a:endParaRPr i="1" sz="2400">
              <a:solidFill>
                <a:srgbClr val="333333"/>
              </a:solidFill>
              <a:latin typeface="Calibri"/>
              <a:ea typeface="Calibri"/>
              <a:cs typeface="Calibri"/>
              <a:sym typeface="Calibri"/>
            </a:endParaRPr>
          </a:p>
          <a:p>
            <a:pPr indent="-381000" lvl="1" marL="914400" rtl="0" algn="l">
              <a:lnSpc>
                <a:spcPct val="100000"/>
              </a:lnSpc>
              <a:spcBef>
                <a:spcPts val="0"/>
              </a:spcBef>
              <a:spcAft>
                <a:spcPts val="0"/>
              </a:spcAft>
              <a:buClr>
                <a:srgbClr val="333333"/>
              </a:buClr>
              <a:buSzPts val="2400"/>
              <a:buFont typeface="Arial"/>
              <a:buChar char="•"/>
            </a:pPr>
            <a:r>
              <a:rPr lang="en" sz="2400">
                <a:solidFill>
                  <a:schemeClr val="dk1"/>
                </a:solidFill>
                <a:latin typeface="Calibri"/>
                <a:ea typeface="Calibri"/>
                <a:cs typeface="Calibri"/>
                <a:sym typeface="Calibri"/>
              </a:rPr>
              <a:t>International Institute for Trauma and Addiction Professionals (IITAP)</a:t>
            </a:r>
            <a:endParaRPr i="1" sz="2400">
              <a:solidFill>
                <a:srgbClr val="333333"/>
              </a:solidFill>
              <a:latin typeface="Calibri"/>
              <a:ea typeface="Calibri"/>
              <a:cs typeface="Calibri"/>
              <a:sym typeface="Calibri"/>
            </a:endParaRPr>
          </a:p>
          <a:p>
            <a:pPr indent="-381000" lvl="1" marL="914400" rtl="0" algn="l">
              <a:lnSpc>
                <a:spcPct val="115000"/>
              </a:lnSpc>
              <a:spcBef>
                <a:spcPts val="0"/>
              </a:spcBef>
              <a:spcAft>
                <a:spcPts val="0"/>
              </a:spcAft>
              <a:buSzPts val="2400"/>
              <a:buFont typeface="Arial"/>
              <a:buChar char="•"/>
            </a:pPr>
            <a:r>
              <a:rPr lang="en" sz="2400">
                <a:solidFill>
                  <a:schemeClr val="dk1"/>
                </a:solidFill>
                <a:latin typeface="Calibri"/>
                <a:ea typeface="Calibri"/>
                <a:cs typeface="Calibri"/>
                <a:sym typeface="Calibri"/>
              </a:rPr>
              <a:t>Certified Sex Addiction Therapist, or CSAT®, program</a:t>
            </a:r>
            <a:endParaRPr sz="2400">
              <a:solidFill>
                <a:schemeClr val="dk1"/>
              </a:solidFill>
              <a:latin typeface="Calibri"/>
              <a:ea typeface="Calibri"/>
              <a:cs typeface="Calibri"/>
              <a:sym typeface="Calibri"/>
            </a:endParaRPr>
          </a:p>
        </p:txBody>
      </p:sp>
      <p:sp>
        <p:nvSpPr>
          <p:cNvPr id="1211" name="Google Shape;1211;g38061934c88_0_49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pic>
        <p:nvPicPr>
          <p:cNvPr id="1212" name="Google Shape;1212;g38061934c88_0_499"/>
          <p:cNvPicPr preferRelativeResize="0"/>
          <p:nvPr/>
        </p:nvPicPr>
        <p:blipFill rotWithShape="1">
          <a:blip r:embed="rId3">
            <a:alphaModFix/>
          </a:blip>
          <a:srcRect b="0" l="0" r="0" t="0"/>
          <a:stretch/>
        </p:blipFill>
        <p:spPr>
          <a:xfrm>
            <a:off x="654025" y="1416418"/>
            <a:ext cx="2080600" cy="21776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0">
                                            <p:txEl>
                                              <p:pRg end="0" st="0"/>
                                            </p:txEl>
                                          </p:spTgt>
                                        </p:tgtEl>
                                        <p:attrNameLst>
                                          <p:attrName>style.visibility</p:attrName>
                                        </p:attrNameLst>
                                      </p:cBhvr>
                                      <p:to>
                                        <p:strVal val="visible"/>
                                      </p:to>
                                    </p:set>
                                    <p:animEffect filter="fade" transition="in">
                                      <p:cBhvr>
                                        <p:cTn dur="500"/>
                                        <p:tgtEl>
                                          <p:spTgt spid="121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0">
                                            <p:txEl>
                                              <p:pRg end="1" st="1"/>
                                            </p:txEl>
                                          </p:spTgt>
                                        </p:tgtEl>
                                        <p:attrNameLst>
                                          <p:attrName>style.visibility</p:attrName>
                                        </p:attrNameLst>
                                      </p:cBhvr>
                                      <p:to>
                                        <p:strVal val="visible"/>
                                      </p:to>
                                    </p:set>
                                    <p:animEffect filter="fade" transition="in">
                                      <p:cBhvr>
                                        <p:cTn dur="500"/>
                                        <p:tgtEl>
                                          <p:spTgt spid="121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0">
                                            <p:txEl>
                                              <p:pRg end="2" st="2"/>
                                            </p:txEl>
                                          </p:spTgt>
                                        </p:tgtEl>
                                        <p:attrNameLst>
                                          <p:attrName>style.visibility</p:attrName>
                                        </p:attrNameLst>
                                      </p:cBhvr>
                                      <p:to>
                                        <p:strVal val="visible"/>
                                      </p:to>
                                    </p:set>
                                    <p:animEffect filter="fade" transition="in">
                                      <p:cBhvr>
                                        <p:cTn dur="500"/>
                                        <p:tgtEl>
                                          <p:spTgt spid="121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0">
                                            <p:txEl>
                                              <p:pRg end="3" st="3"/>
                                            </p:txEl>
                                          </p:spTgt>
                                        </p:tgtEl>
                                        <p:attrNameLst>
                                          <p:attrName>style.visibility</p:attrName>
                                        </p:attrNameLst>
                                      </p:cBhvr>
                                      <p:to>
                                        <p:strVal val="visible"/>
                                      </p:to>
                                    </p:set>
                                    <p:animEffect filter="fade" transition="in">
                                      <p:cBhvr>
                                        <p:cTn dur="500"/>
                                        <p:tgtEl>
                                          <p:spTgt spid="1210">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217" name="Shape 1217"/>
        <p:cNvGrpSpPr/>
        <p:nvPr/>
      </p:nvGrpSpPr>
      <p:grpSpPr>
        <a:xfrm>
          <a:off x="0" y="0"/>
          <a:ext cx="0" cy="0"/>
          <a:chOff x="0" y="0"/>
          <a:chExt cx="0" cy="0"/>
        </a:xfrm>
      </p:grpSpPr>
      <p:sp>
        <p:nvSpPr>
          <p:cNvPr id="1218" name="Google Shape;1218;g38061934c88_0_958"/>
          <p:cNvSpPr/>
          <p:nvPr/>
        </p:nvSpPr>
        <p:spPr>
          <a:xfrm>
            <a:off x="2743200" y="3062288"/>
            <a:ext cx="3733800" cy="1600200"/>
          </a:xfrm>
          <a:prstGeom prst="ellipse">
            <a:avLst/>
          </a:prstGeom>
          <a:gradFill>
            <a:gsLst>
              <a:gs pos="0">
                <a:srgbClr val="CC9900">
                  <a:alpha val="49411"/>
                </a:srgbClr>
              </a:gs>
              <a:gs pos="100000">
                <a:srgbClr val="5F5F5F">
                  <a:alpha val="49411"/>
                </a:srgbClr>
              </a:gs>
            </a:gsLst>
            <a:path path="circle">
              <a:fillToRect b="50%" l="50%" r="50%" t="50%"/>
            </a:path>
            <a:tileRect/>
          </a:gra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19" name="Google Shape;1219;g38061934c88_0_958"/>
          <p:cNvSpPr/>
          <p:nvPr/>
        </p:nvSpPr>
        <p:spPr>
          <a:xfrm>
            <a:off x="2743200" y="866775"/>
            <a:ext cx="3733800" cy="1600200"/>
          </a:xfrm>
          <a:prstGeom prst="ellipse">
            <a:avLst/>
          </a:prstGeom>
          <a:gradFill>
            <a:gsLst>
              <a:gs pos="0">
                <a:srgbClr val="CC9900">
                  <a:alpha val="49411"/>
                </a:srgbClr>
              </a:gs>
              <a:gs pos="100000">
                <a:srgbClr val="5F5F5F">
                  <a:alpha val="49411"/>
                </a:srgbClr>
              </a:gs>
            </a:gsLst>
            <a:path path="circle">
              <a:fillToRect b="50%" l="50%" r="50%" t="50%"/>
            </a:path>
            <a:tileRect/>
          </a:gra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20" name="Google Shape;1220;g38061934c88_0_958"/>
          <p:cNvSpPr txBox="1"/>
          <p:nvPr>
            <p:ph type="title"/>
          </p:nvPr>
        </p:nvSpPr>
        <p:spPr>
          <a:xfrm>
            <a:off x="457200" y="114300"/>
            <a:ext cx="8229600" cy="514500"/>
          </a:xfrm>
          <a:prstGeom prst="rect">
            <a:avLst/>
          </a:prstGeom>
          <a:noFill/>
          <a:ln>
            <a:noFill/>
          </a:ln>
          <a:effectLst>
            <a:outerShdw blurRad="42863" rotWithShape="0" algn="bl" dir="5400000" dist="9525">
              <a:srgbClr val="000000">
                <a:alpha val="20000"/>
              </a:srgbClr>
            </a:outerShdw>
          </a:effectLst>
        </p:spPr>
        <p:txBody>
          <a:bodyPr anchorCtr="1"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000"/>
              <a:buFont typeface="Arial"/>
              <a:buNone/>
            </a:pPr>
            <a:r>
              <a:rPr b="0" i="0" lang="en" sz="4000" u="none">
                <a:solidFill>
                  <a:schemeClr val="lt1"/>
                </a:solidFill>
                <a:latin typeface="Arial"/>
                <a:ea typeface="Arial"/>
                <a:cs typeface="Arial"/>
                <a:sym typeface="Arial"/>
              </a:rPr>
              <a:t>The Addictive Cycle</a:t>
            </a:r>
            <a:endParaRPr/>
          </a:p>
        </p:txBody>
      </p:sp>
      <p:sp>
        <p:nvSpPr>
          <p:cNvPr id="1221" name="Google Shape;1221;g38061934c88_0_958"/>
          <p:cNvSpPr txBox="1"/>
          <p:nvPr/>
        </p:nvSpPr>
        <p:spPr>
          <a:xfrm>
            <a:off x="3886200" y="833438"/>
            <a:ext cx="1447800" cy="4809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Belief System</a:t>
            </a:r>
            <a:endParaRPr b="0" i="0" sz="1400" u="none" cap="none" strike="noStrike">
              <a:solidFill>
                <a:srgbClr val="000000"/>
              </a:solidFill>
              <a:latin typeface="Arial"/>
              <a:ea typeface="Arial"/>
              <a:cs typeface="Arial"/>
              <a:sym typeface="Arial"/>
            </a:endParaRPr>
          </a:p>
        </p:txBody>
      </p:sp>
      <p:sp>
        <p:nvSpPr>
          <p:cNvPr id="1222" name="Google Shape;1222;g38061934c88_0_958"/>
          <p:cNvSpPr txBox="1"/>
          <p:nvPr/>
        </p:nvSpPr>
        <p:spPr>
          <a:xfrm>
            <a:off x="4724400" y="1495425"/>
            <a:ext cx="2057400" cy="2751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Impaired Thinking</a:t>
            </a:r>
            <a:endParaRPr b="0" i="0" sz="1400" u="none" cap="none" strike="noStrike">
              <a:solidFill>
                <a:srgbClr val="000000"/>
              </a:solidFill>
              <a:latin typeface="Arial"/>
              <a:ea typeface="Arial"/>
              <a:cs typeface="Arial"/>
              <a:sym typeface="Arial"/>
            </a:endParaRPr>
          </a:p>
        </p:txBody>
      </p:sp>
      <p:sp>
        <p:nvSpPr>
          <p:cNvPr id="1223" name="Google Shape;1223;g38061934c88_0_958"/>
          <p:cNvSpPr txBox="1"/>
          <p:nvPr/>
        </p:nvSpPr>
        <p:spPr>
          <a:xfrm>
            <a:off x="2362200" y="1495425"/>
            <a:ext cx="1981200" cy="2751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Unmanageability</a:t>
            </a:r>
            <a:endParaRPr b="0" i="0" sz="1400" u="none" cap="none" strike="noStrike">
              <a:solidFill>
                <a:srgbClr val="000000"/>
              </a:solidFill>
              <a:latin typeface="Arial"/>
              <a:ea typeface="Arial"/>
              <a:cs typeface="Arial"/>
              <a:sym typeface="Arial"/>
            </a:endParaRPr>
          </a:p>
        </p:txBody>
      </p:sp>
      <p:sp>
        <p:nvSpPr>
          <p:cNvPr id="1224" name="Google Shape;1224;g38061934c88_0_958"/>
          <p:cNvSpPr txBox="1"/>
          <p:nvPr/>
        </p:nvSpPr>
        <p:spPr>
          <a:xfrm>
            <a:off x="3810000" y="3073003"/>
            <a:ext cx="1676400" cy="2751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Preoccupation</a:t>
            </a:r>
            <a:endParaRPr b="0" i="0" sz="1400" u="none" cap="none" strike="noStrike">
              <a:solidFill>
                <a:srgbClr val="000000"/>
              </a:solidFill>
              <a:latin typeface="Arial"/>
              <a:ea typeface="Arial"/>
              <a:cs typeface="Arial"/>
              <a:sym typeface="Arial"/>
            </a:endParaRPr>
          </a:p>
        </p:txBody>
      </p:sp>
      <p:sp>
        <p:nvSpPr>
          <p:cNvPr id="1225" name="Google Shape;1225;g38061934c88_0_958"/>
          <p:cNvSpPr txBox="1"/>
          <p:nvPr/>
        </p:nvSpPr>
        <p:spPr>
          <a:xfrm>
            <a:off x="5562600" y="3690938"/>
            <a:ext cx="1447800" cy="2751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Ritualization</a:t>
            </a:r>
            <a:endParaRPr b="0" i="0" sz="1400" u="none" cap="none" strike="noStrike">
              <a:solidFill>
                <a:srgbClr val="000000"/>
              </a:solidFill>
              <a:latin typeface="Arial"/>
              <a:ea typeface="Arial"/>
              <a:cs typeface="Arial"/>
              <a:sym typeface="Arial"/>
            </a:endParaRPr>
          </a:p>
        </p:txBody>
      </p:sp>
      <p:sp>
        <p:nvSpPr>
          <p:cNvPr id="1226" name="Google Shape;1226;g38061934c88_0_958"/>
          <p:cNvSpPr txBox="1"/>
          <p:nvPr/>
        </p:nvSpPr>
        <p:spPr>
          <a:xfrm>
            <a:off x="3962400" y="4319588"/>
            <a:ext cx="1447800" cy="4809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Compulsive Behavior</a:t>
            </a:r>
            <a:endParaRPr b="0" i="0" sz="1400" u="none" cap="none" strike="noStrike">
              <a:solidFill>
                <a:srgbClr val="000000"/>
              </a:solidFill>
              <a:latin typeface="Arial"/>
              <a:ea typeface="Arial"/>
              <a:cs typeface="Arial"/>
              <a:sym typeface="Arial"/>
            </a:endParaRPr>
          </a:p>
        </p:txBody>
      </p:sp>
      <p:pic>
        <p:nvPicPr>
          <p:cNvPr descr="j0424776" id="1227" name="Google Shape;1227;g38061934c88_0_958"/>
          <p:cNvPicPr preferRelativeResize="0"/>
          <p:nvPr/>
        </p:nvPicPr>
        <p:blipFill rotWithShape="1">
          <a:blip r:embed="rId3">
            <a:alphaModFix/>
          </a:blip>
          <a:srcRect b="0" l="0" r="0" t="0"/>
          <a:stretch/>
        </p:blipFill>
        <p:spPr>
          <a:xfrm rot="10800000">
            <a:off x="4171951" y="2152649"/>
            <a:ext cx="1314449" cy="942976"/>
          </a:xfrm>
          <a:prstGeom prst="rect">
            <a:avLst/>
          </a:prstGeom>
          <a:noFill/>
          <a:ln>
            <a:noFill/>
          </a:ln>
        </p:spPr>
      </p:pic>
      <p:grpSp>
        <p:nvGrpSpPr>
          <p:cNvPr id="1228" name="Google Shape;1228;g38061934c88_0_958"/>
          <p:cNvGrpSpPr/>
          <p:nvPr/>
        </p:nvGrpSpPr>
        <p:grpSpPr>
          <a:xfrm>
            <a:off x="3124200" y="1831181"/>
            <a:ext cx="914400" cy="464344"/>
            <a:chOff x="864" y="3648"/>
            <a:chExt cx="766" cy="486"/>
          </a:xfrm>
        </p:grpSpPr>
        <p:sp>
          <p:nvSpPr>
            <p:cNvPr id="1229" name="Google Shape;1229;g38061934c88_0_958"/>
            <p:cNvSpPr/>
            <p:nvPr/>
          </p:nvSpPr>
          <p:spPr>
            <a:xfrm>
              <a:off x="864" y="3648"/>
              <a:ext cx="766" cy="486"/>
            </a:xfrm>
            <a:custGeom>
              <a:rect b="b" l="l" r="r" t="t"/>
              <a:pathLst>
                <a:path extrusionOk="0" h="486" w="766">
                  <a:moveTo>
                    <a:pt x="26" y="6"/>
                  </a:moveTo>
                  <a:lnTo>
                    <a:pt x="20" y="12"/>
                  </a:lnTo>
                  <a:lnTo>
                    <a:pt x="15" y="18"/>
                  </a:lnTo>
                  <a:lnTo>
                    <a:pt x="12" y="26"/>
                  </a:lnTo>
                  <a:lnTo>
                    <a:pt x="11" y="34"/>
                  </a:lnTo>
                  <a:lnTo>
                    <a:pt x="0" y="273"/>
                  </a:lnTo>
                  <a:lnTo>
                    <a:pt x="0" y="281"/>
                  </a:lnTo>
                  <a:lnTo>
                    <a:pt x="3" y="290"/>
                  </a:lnTo>
                  <a:lnTo>
                    <a:pt x="7" y="297"/>
                  </a:lnTo>
                  <a:lnTo>
                    <a:pt x="13" y="303"/>
                  </a:lnTo>
                  <a:lnTo>
                    <a:pt x="21" y="308"/>
                  </a:lnTo>
                  <a:lnTo>
                    <a:pt x="29" y="311"/>
                  </a:lnTo>
                  <a:lnTo>
                    <a:pt x="37" y="311"/>
                  </a:lnTo>
                  <a:lnTo>
                    <a:pt x="45" y="310"/>
                  </a:lnTo>
                  <a:lnTo>
                    <a:pt x="132" y="286"/>
                  </a:lnTo>
                  <a:lnTo>
                    <a:pt x="156" y="304"/>
                  </a:lnTo>
                  <a:lnTo>
                    <a:pt x="182" y="321"/>
                  </a:lnTo>
                  <a:lnTo>
                    <a:pt x="209" y="337"/>
                  </a:lnTo>
                  <a:lnTo>
                    <a:pt x="237" y="353"/>
                  </a:lnTo>
                  <a:lnTo>
                    <a:pt x="266" y="368"/>
                  </a:lnTo>
                  <a:lnTo>
                    <a:pt x="297" y="382"/>
                  </a:lnTo>
                  <a:lnTo>
                    <a:pt x="329" y="396"/>
                  </a:lnTo>
                  <a:lnTo>
                    <a:pt x="362" y="409"/>
                  </a:lnTo>
                  <a:lnTo>
                    <a:pt x="395" y="421"/>
                  </a:lnTo>
                  <a:lnTo>
                    <a:pt x="430" y="433"/>
                  </a:lnTo>
                  <a:lnTo>
                    <a:pt x="465" y="443"/>
                  </a:lnTo>
                  <a:lnTo>
                    <a:pt x="502" y="453"/>
                  </a:lnTo>
                  <a:lnTo>
                    <a:pt x="540" y="462"/>
                  </a:lnTo>
                  <a:lnTo>
                    <a:pt x="579" y="470"/>
                  </a:lnTo>
                  <a:lnTo>
                    <a:pt x="618" y="479"/>
                  </a:lnTo>
                  <a:lnTo>
                    <a:pt x="658" y="485"/>
                  </a:lnTo>
                  <a:lnTo>
                    <a:pt x="664" y="486"/>
                  </a:lnTo>
                  <a:lnTo>
                    <a:pt x="669" y="485"/>
                  </a:lnTo>
                  <a:lnTo>
                    <a:pt x="674" y="484"/>
                  </a:lnTo>
                  <a:lnTo>
                    <a:pt x="679" y="482"/>
                  </a:lnTo>
                  <a:lnTo>
                    <a:pt x="684" y="479"/>
                  </a:lnTo>
                  <a:lnTo>
                    <a:pt x="688" y="476"/>
                  </a:lnTo>
                  <a:lnTo>
                    <a:pt x="692" y="471"/>
                  </a:lnTo>
                  <a:lnTo>
                    <a:pt x="695" y="466"/>
                  </a:lnTo>
                  <a:lnTo>
                    <a:pt x="761" y="352"/>
                  </a:lnTo>
                  <a:lnTo>
                    <a:pt x="763" y="348"/>
                  </a:lnTo>
                  <a:lnTo>
                    <a:pt x="764" y="343"/>
                  </a:lnTo>
                  <a:lnTo>
                    <a:pt x="766" y="334"/>
                  </a:lnTo>
                  <a:lnTo>
                    <a:pt x="765" y="326"/>
                  </a:lnTo>
                  <a:lnTo>
                    <a:pt x="762" y="319"/>
                  </a:lnTo>
                  <a:lnTo>
                    <a:pt x="757" y="311"/>
                  </a:lnTo>
                  <a:lnTo>
                    <a:pt x="751" y="305"/>
                  </a:lnTo>
                  <a:lnTo>
                    <a:pt x="743" y="301"/>
                  </a:lnTo>
                  <a:lnTo>
                    <a:pt x="735" y="299"/>
                  </a:lnTo>
                  <a:lnTo>
                    <a:pt x="691" y="291"/>
                  </a:lnTo>
                  <a:lnTo>
                    <a:pt x="649" y="281"/>
                  </a:lnTo>
                  <a:lnTo>
                    <a:pt x="608" y="271"/>
                  </a:lnTo>
                  <a:lnTo>
                    <a:pt x="569" y="260"/>
                  </a:lnTo>
                  <a:lnTo>
                    <a:pt x="531" y="247"/>
                  </a:lnTo>
                  <a:lnTo>
                    <a:pt x="495" y="233"/>
                  </a:lnTo>
                  <a:lnTo>
                    <a:pt x="461" y="217"/>
                  </a:lnTo>
                  <a:lnTo>
                    <a:pt x="429" y="201"/>
                  </a:lnTo>
                  <a:lnTo>
                    <a:pt x="451" y="195"/>
                  </a:lnTo>
                  <a:lnTo>
                    <a:pt x="456" y="193"/>
                  </a:lnTo>
                  <a:lnTo>
                    <a:pt x="461" y="190"/>
                  </a:lnTo>
                  <a:lnTo>
                    <a:pt x="466" y="187"/>
                  </a:lnTo>
                  <a:lnTo>
                    <a:pt x="470" y="182"/>
                  </a:lnTo>
                  <a:lnTo>
                    <a:pt x="473" y="178"/>
                  </a:lnTo>
                  <a:lnTo>
                    <a:pt x="475" y="172"/>
                  </a:lnTo>
                  <a:lnTo>
                    <a:pt x="477" y="167"/>
                  </a:lnTo>
                  <a:lnTo>
                    <a:pt x="477" y="161"/>
                  </a:lnTo>
                  <a:lnTo>
                    <a:pt x="477" y="160"/>
                  </a:lnTo>
                  <a:lnTo>
                    <a:pt x="477" y="155"/>
                  </a:lnTo>
                  <a:lnTo>
                    <a:pt x="475" y="149"/>
                  </a:lnTo>
                  <a:lnTo>
                    <a:pt x="473" y="144"/>
                  </a:lnTo>
                  <a:lnTo>
                    <a:pt x="470" y="139"/>
                  </a:lnTo>
                  <a:lnTo>
                    <a:pt x="467" y="135"/>
                  </a:lnTo>
                  <a:lnTo>
                    <a:pt x="462" y="131"/>
                  </a:lnTo>
                  <a:lnTo>
                    <a:pt x="457" y="128"/>
                  </a:lnTo>
                  <a:lnTo>
                    <a:pt x="452" y="126"/>
                  </a:lnTo>
                  <a:lnTo>
                    <a:pt x="57" y="1"/>
                  </a:lnTo>
                  <a:lnTo>
                    <a:pt x="49" y="0"/>
                  </a:lnTo>
                  <a:lnTo>
                    <a:pt x="41" y="0"/>
                  </a:lnTo>
                  <a:lnTo>
                    <a:pt x="33" y="2"/>
                  </a:lnTo>
                  <a:lnTo>
                    <a:pt x="27" y="6"/>
                  </a:lnTo>
                  <a:lnTo>
                    <a:pt x="26" y="6"/>
                  </a:lnTo>
                  <a:close/>
                </a:path>
              </a:pathLst>
            </a:custGeom>
            <a:solidFill>
              <a:srgbClr val="94948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30" name="Google Shape;1230;g38061934c88_0_958"/>
            <p:cNvSpPr/>
            <p:nvPr/>
          </p:nvSpPr>
          <p:spPr>
            <a:xfrm>
              <a:off x="892" y="3675"/>
              <a:ext cx="711" cy="429"/>
            </a:xfrm>
            <a:custGeom>
              <a:rect b="b" l="l" r="r" t="t"/>
              <a:pathLst>
                <a:path extrusionOk="0" h="429" w="711">
                  <a:moveTo>
                    <a:pt x="13" y="1"/>
                  </a:moveTo>
                  <a:lnTo>
                    <a:pt x="12" y="2"/>
                  </a:lnTo>
                  <a:lnTo>
                    <a:pt x="12" y="4"/>
                  </a:lnTo>
                  <a:lnTo>
                    <a:pt x="11" y="8"/>
                  </a:lnTo>
                  <a:lnTo>
                    <a:pt x="0" y="252"/>
                  </a:lnTo>
                  <a:lnTo>
                    <a:pt x="1" y="254"/>
                  </a:lnTo>
                  <a:lnTo>
                    <a:pt x="2" y="255"/>
                  </a:lnTo>
                  <a:lnTo>
                    <a:pt x="3" y="257"/>
                  </a:lnTo>
                  <a:lnTo>
                    <a:pt x="5" y="257"/>
                  </a:lnTo>
                  <a:lnTo>
                    <a:pt x="110" y="226"/>
                  </a:lnTo>
                  <a:lnTo>
                    <a:pt x="133" y="244"/>
                  </a:lnTo>
                  <a:lnTo>
                    <a:pt x="158" y="263"/>
                  </a:lnTo>
                  <a:lnTo>
                    <a:pt x="185" y="279"/>
                  </a:lnTo>
                  <a:lnTo>
                    <a:pt x="213" y="295"/>
                  </a:lnTo>
                  <a:lnTo>
                    <a:pt x="242" y="311"/>
                  </a:lnTo>
                  <a:lnTo>
                    <a:pt x="272" y="325"/>
                  </a:lnTo>
                  <a:lnTo>
                    <a:pt x="305" y="339"/>
                  </a:lnTo>
                  <a:lnTo>
                    <a:pt x="337" y="352"/>
                  </a:lnTo>
                  <a:lnTo>
                    <a:pt x="371" y="365"/>
                  </a:lnTo>
                  <a:lnTo>
                    <a:pt x="406" y="376"/>
                  </a:lnTo>
                  <a:lnTo>
                    <a:pt x="442" y="387"/>
                  </a:lnTo>
                  <a:lnTo>
                    <a:pt x="478" y="397"/>
                  </a:lnTo>
                  <a:lnTo>
                    <a:pt x="517" y="406"/>
                  </a:lnTo>
                  <a:lnTo>
                    <a:pt x="555" y="415"/>
                  </a:lnTo>
                  <a:lnTo>
                    <a:pt x="595" y="422"/>
                  </a:lnTo>
                  <a:lnTo>
                    <a:pt x="635" y="429"/>
                  </a:lnTo>
                  <a:lnTo>
                    <a:pt x="637" y="429"/>
                  </a:lnTo>
                  <a:lnTo>
                    <a:pt x="639" y="429"/>
                  </a:lnTo>
                  <a:lnTo>
                    <a:pt x="641" y="427"/>
                  </a:lnTo>
                  <a:lnTo>
                    <a:pt x="710" y="306"/>
                  </a:lnTo>
                  <a:lnTo>
                    <a:pt x="711" y="305"/>
                  </a:lnTo>
                  <a:lnTo>
                    <a:pt x="711" y="303"/>
                  </a:lnTo>
                  <a:lnTo>
                    <a:pt x="709" y="302"/>
                  </a:lnTo>
                  <a:lnTo>
                    <a:pt x="708" y="301"/>
                  </a:lnTo>
                  <a:lnTo>
                    <a:pt x="703" y="300"/>
                  </a:lnTo>
                  <a:lnTo>
                    <a:pt x="674" y="296"/>
                  </a:lnTo>
                  <a:lnTo>
                    <a:pt x="646" y="290"/>
                  </a:lnTo>
                  <a:lnTo>
                    <a:pt x="619" y="285"/>
                  </a:lnTo>
                  <a:lnTo>
                    <a:pt x="593" y="279"/>
                  </a:lnTo>
                  <a:lnTo>
                    <a:pt x="567" y="272"/>
                  </a:lnTo>
                  <a:lnTo>
                    <a:pt x="543" y="265"/>
                  </a:lnTo>
                  <a:lnTo>
                    <a:pt x="518" y="257"/>
                  </a:lnTo>
                  <a:lnTo>
                    <a:pt x="495" y="248"/>
                  </a:lnTo>
                  <a:lnTo>
                    <a:pt x="471" y="239"/>
                  </a:lnTo>
                  <a:lnTo>
                    <a:pt x="448" y="229"/>
                  </a:lnTo>
                  <a:lnTo>
                    <a:pt x="427" y="220"/>
                  </a:lnTo>
                  <a:lnTo>
                    <a:pt x="406" y="209"/>
                  </a:lnTo>
                  <a:lnTo>
                    <a:pt x="386" y="199"/>
                  </a:lnTo>
                  <a:lnTo>
                    <a:pt x="367" y="188"/>
                  </a:lnTo>
                  <a:lnTo>
                    <a:pt x="349" y="176"/>
                  </a:lnTo>
                  <a:lnTo>
                    <a:pt x="331" y="164"/>
                  </a:lnTo>
                  <a:lnTo>
                    <a:pt x="427" y="137"/>
                  </a:lnTo>
                  <a:lnTo>
                    <a:pt x="429" y="136"/>
                  </a:lnTo>
                  <a:lnTo>
                    <a:pt x="429" y="134"/>
                  </a:lnTo>
                  <a:lnTo>
                    <a:pt x="429" y="131"/>
                  </a:lnTo>
                  <a:lnTo>
                    <a:pt x="427" y="130"/>
                  </a:lnTo>
                  <a:lnTo>
                    <a:pt x="16" y="0"/>
                  </a:lnTo>
                  <a:lnTo>
                    <a:pt x="15" y="0"/>
                  </a:lnTo>
                  <a:lnTo>
                    <a:pt x="14" y="1"/>
                  </a:lnTo>
                  <a:lnTo>
                    <a:pt x="13" y="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31" name="Google Shape;1231;g38061934c88_0_958"/>
            <p:cNvSpPr/>
            <p:nvPr/>
          </p:nvSpPr>
          <p:spPr>
            <a:xfrm>
              <a:off x="900" y="3684"/>
              <a:ext cx="694" cy="413"/>
            </a:xfrm>
            <a:custGeom>
              <a:rect b="b" l="l" r="r" t="t"/>
              <a:pathLst>
                <a:path extrusionOk="0" h="413" w="694">
                  <a:moveTo>
                    <a:pt x="405" y="124"/>
                  </a:moveTo>
                  <a:lnTo>
                    <a:pt x="11" y="0"/>
                  </a:lnTo>
                  <a:lnTo>
                    <a:pt x="0" y="238"/>
                  </a:lnTo>
                  <a:lnTo>
                    <a:pt x="103" y="209"/>
                  </a:lnTo>
                  <a:lnTo>
                    <a:pt x="126" y="227"/>
                  </a:lnTo>
                  <a:lnTo>
                    <a:pt x="151" y="245"/>
                  </a:lnTo>
                  <a:lnTo>
                    <a:pt x="178" y="263"/>
                  </a:lnTo>
                  <a:lnTo>
                    <a:pt x="205" y="279"/>
                  </a:lnTo>
                  <a:lnTo>
                    <a:pt x="234" y="294"/>
                  </a:lnTo>
                  <a:lnTo>
                    <a:pt x="264" y="309"/>
                  </a:lnTo>
                  <a:lnTo>
                    <a:pt x="297" y="323"/>
                  </a:lnTo>
                  <a:lnTo>
                    <a:pt x="329" y="336"/>
                  </a:lnTo>
                  <a:lnTo>
                    <a:pt x="363" y="348"/>
                  </a:lnTo>
                  <a:lnTo>
                    <a:pt x="397" y="360"/>
                  </a:lnTo>
                  <a:lnTo>
                    <a:pt x="433" y="371"/>
                  </a:lnTo>
                  <a:lnTo>
                    <a:pt x="470" y="381"/>
                  </a:lnTo>
                  <a:lnTo>
                    <a:pt x="509" y="390"/>
                  </a:lnTo>
                  <a:lnTo>
                    <a:pt x="548" y="398"/>
                  </a:lnTo>
                  <a:lnTo>
                    <a:pt x="587" y="406"/>
                  </a:lnTo>
                  <a:lnTo>
                    <a:pt x="628" y="413"/>
                  </a:lnTo>
                  <a:lnTo>
                    <a:pt x="694" y="298"/>
                  </a:lnTo>
                  <a:lnTo>
                    <a:pt x="663" y="293"/>
                  </a:lnTo>
                  <a:lnTo>
                    <a:pt x="634" y="288"/>
                  </a:lnTo>
                  <a:lnTo>
                    <a:pt x="606" y="282"/>
                  </a:lnTo>
                  <a:lnTo>
                    <a:pt x="578" y="275"/>
                  </a:lnTo>
                  <a:lnTo>
                    <a:pt x="551" y="268"/>
                  </a:lnTo>
                  <a:lnTo>
                    <a:pt x="525" y="260"/>
                  </a:lnTo>
                  <a:lnTo>
                    <a:pt x="500" y="252"/>
                  </a:lnTo>
                  <a:lnTo>
                    <a:pt x="475" y="242"/>
                  </a:lnTo>
                  <a:lnTo>
                    <a:pt x="450" y="232"/>
                  </a:lnTo>
                  <a:lnTo>
                    <a:pt x="427" y="223"/>
                  </a:lnTo>
                  <a:lnTo>
                    <a:pt x="405" y="212"/>
                  </a:lnTo>
                  <a:lnTo>
                    <a:pt x="383" y="201"/>
                  </a:lnTo>
                  <a:lnTo>
                    <a:pt x="363" y="189"/>
                  </a:lnTo>
                  <a:lnTo>
                    <a:pt x="343" y="178"/>
                  </a:lnTo>
                  <a:lnTo>
                    <a:pt x="324" y="165"/>
                  </a:lnTo>
                  <a:lnTo>
                    <a:pt x="307" y="152"/>
                  </a:lnTo>
                  <a:lnTo>
                    <a:pt x="405" y="124"/>
                  </a:lnTo>
                  <a:close/>
                </a:path>
              </a:pathLst>
            </a:custGeom>
            <a:solidFill>
              <a:srgbClr val="CC99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grpSp>
        <p:nvGrpSpPr>
          <p:cNvPr id="1232" name="Google Shape;1232;g38061934c88_0_958"/>
          <p:cNvGrpSpPr/>
          <p:nvPr/>
        </p:nvGrpSpPr>
        <p:grpSpPr>
          <a:xfrm rot="8412425">
            <a:off x="3012112" y="1062196"/>
            <a:ext cx="929026" cy="478313"/>
            <a:chOff x="864" y="3648"/>
            <a:chExt cx="766" cy="486"/>
          </a:xfrm>
        </p:grpSpPr>
        <p:sp>
          <p:nvSpPr>
            <p:cNvPr id="1233" name="Google Shape;1233;g38061934c88_0_958"/>
            <p:cNvSpPr/>
            <p:nvPr/>
          </p:nvSpPr>
          <p:spPr>
            <a:xfrm>
              <a:off x="864" y="3648"/>
              <a:ext cx="766" cy="486"/>
            </a:xfrm>
            <a:custGeom>
              <a:rect b="b" l="l" r="r" t="t"/>
              <a:pathLst>
                <a:path extrusionOk="0" h="486" w="766">
                  <a:moveTo>
                    <a:pt x="26" y="6"/>
                  </a:moveTo>
                  <a:lnTo>
                    <a:pt x="20" y="12"/>
                  </a:lnTo>
                  <a:lnTo>
                    <a:pt x="15" y="18"/>
                  </a:lnTo>
                  <a:lnTo>
                    <a:pt x="12" y="26"/>
                  </a:lnTo>
                  <a:lnTo>
                    <a:pt x="11" y="34"/>
                  </a:lnTo>
                  <a:lnTo>
                    <a:pt x="0" y="273"/>
                  </a:lnTo>
                  <a:lnTo>
                    <a:pt x="0" y="281"/>
                  </a:lnTo>
                  <a:lnTo>
                    <a:pt x="3" y="290"/>
                  </a:lnTo>
                  <a:lnTo>
                    <a:pt x="7" y="297"/>
                  </a:lnTo>
                  <a:lnTo>
                    <a:pt x="13" y="303"/>
                  </a:lnTo>
                  <a:lnTo>
                    <a:pt x="21" y="308"/>
                  </a:lnTo>
                  <a:lnTo>
                    <a:pt x="29" y="311"/>
                  </a:lnTo>
                  <a:lnTo>
                    <a:pt x="37" y="311"/>
                  </a:lnTo>
                  <a:lnTo>
                    <a:pt x="45" y="310"/>
                  </a:lnTo>
                  <a:lnTo>
                    <a:pt x="132" y="286"/>
                  </a:lnTo>
                  <a:lnTo>
                    <a:pt x="156" y="304"/>
                  </a:lnTo>
                  <a:lnTo>
                    <a:pt x="182" y="321"/>
                  </a:lnTo>
                  <a:lnTo>
                    <a:pt x="209" y="337"/>
                  </a:lnTo>
                  <a:lnTo>
                    <a:pt x="237" y="353"/>
                  </a:lnTo>
                  <a:lnTo>
                    <a:pt x="266" y="368"/>
                  </a:lnTo>
                  <a:lnTo>
                    <a:pt x="297" y="382"/>
                  </a:lnTo>
                  <a:lnTo>
                    <a:pt x="329" y="396"/>
                  </a:lnTo>
                  <a:lnTo>
                    <a:pt x="362" y="409"/>
                  </a:lnTo>
                  <a:lnTo>
                    <a:pt x="395" y="421"/>
                  </a:lnTo>
                  <a:lnTo>
                    <a:pt x="430" y="433"/>
                  </a:lnTo>
                  <a:lnTo>
                    <a:pt x="465" y="443"/>
                  </a:lnTo>
                  <a:lnTo>
                    <a:pt x="502" y="453"/>
                  </a:lnTo>
                  <a:lnTo>
                    <a:pt x="540" y="462"/>
                  </a:lnTo>
                  <a:lnTo>
                    <a:pt x="579" y="470"/>
                  </a:lnTo>
                  <a:lnTo>
                    <a:pt x="618" y="479"/>
                  </a:lnTo>
                  <a:lnTo>
                    <a:pt x="658" y="485"/>
                  </a:lnTo>
                  <a:lnTo>
                    <a:pt x="664" y="486"/>
                  </a:lnTo>
                  <a:lnTo>
                    <a:pt x="669" y="485"/>
                  </a:lnTo>
                  <a:lnTo>
                    <a:pt x="674" y="484"/>
                  </a:lnTo>
                  <a:lnTo>
                    <a:pt x="679" y="482"/>
                  </a:lnTo>
                  <a:lnTo>
                    <a:pt x="684" y="479"/>
                  </a:lnTo>
                  <a:lnTo>
                    <a:pt x="688" y="476"/>
                  </a:lnTo>
                  <a:lnTo>
                    <a:pt x="692" y="471"/>
                  </a:lnTo>
                  <a:lnTo>
                    <a:pt x="695" y="466"/>
                  </a:lnTo>
                  <a:lnTo>
                    <a:pt x="761" y="352"/>
                  </a:lnTo>
                  <a:lnTo>
                    <a:pt x="763" y="348"/>
                  </a:lnTo>
                  <a:lnTo>
                    <a:pt x="764" y="343"/>
                  </a:lnTo>
                  <a:lnTo>
                    <a:pt x="766" y="334"/>
                  </a:lnTo>
                  <a:lnTo>
                    <a:pt x="765" y="326"/>
                  </a:lnTo>
                  <a:lnTo>
                    <a:pt x="762" y="319"/>
                  </a:lnTo>
                  <a:lnTo>
                    <a:pt x="757" y="311"/>
                  </a:lnTo>
                  <a:lnTo>
                    <a:pt x="751" y="305"/>
                  </a:lnTo>
                  <a:lnTo>
                    <a:pt x="743" y="301"/>
                  </a:lnTo>
                  <a:lnTo>
                    <a:pt x="735" y="299"/>
                  </a:lnTo>
                  <a:lnTo>
                    <a:pt x="691" y="291"/>
                  </a:lnTo>
                  <a:lnTo>
                    <a:pt x="649" y="281"/>
                  </a:lnTo>
                  <a:lnTo>
                    <a:pt x="608" y="271"/>
                  </a:lnTo>
                  <a:lnTo>
                    <a:pt x="569" y="260"/>
                  </a:lnTo>
                  <a:lnTo>
                    <a:pt x="531" y="247"/>
                  </a:lnTo>
                  <a:lnTo>
                    <a:pt x="495" y="233"/>
                  </a:lnTo>
                  <a:lnTo>
                    <a:pt x="461" y="217"/>
                  </a:lnTo>
                  <a:lnTo>
                    <a:pt x="429" y="201"/>
                  </a:lnTo>
                  <a:lnTo>
                    <a:pt x="451" y="195"/>
                  </a:lnTo>
                  <a:lnTo>
                    <a:pt x="456" y="193"/>
                  </a:lnTo>
                  <a:lnTo>
                    <a:pt x="461" y="190"/>
                  </a:lnTo>
                  <a:lnTo>
                    <a:pt x="466" y="187"/>
                  </a:lnTo>
                  <a:lnTo>
                    <a:pt x="470" y="182"/>
                  </a:lnTo>
                  <a:lnTo>
                    <a:pt x="473" y="178"/>
                  </a:lnTo>
                  <a:lnTo>
                    <a:pt x="475" y="172"/>
                  </a:lnTo>
                  <a:lnTo>
                    <a:pt x="477" y="167"/>
                  </a:lnTo>
                  <a:lnTo>
                    <a:pt x="477" y="161"/>
                  </a:lnTo>
                  <a:lnTo>
                    <a:pt x="477" y="160"/>
                  </a:lnTo>
                  <a:lnTo>
                    <a:pt x="477" y="155"/>
                  </a:lnTo>
                  <a:lnTo>
                    <a:pt x="475" y="149"/>
                  </a:lnTo>
                  <a:lnTo>
                    <a:pt x="473" y="144"/>
                  </a:lnTo>
                  <a:lnTo>
                    <a:pt x="470" y="139"/>
                  </a:lnTo>
                  <a:lnTo>
                    <a:pt x="467" y="135"/>
                  </a:lnTo>
                  <a:lnTo>
                    <a:pt x="462" y="131"/>
                  </a:lnTo>
                  <a:lnTo>
                    <a:pt x="457" y="128"/>
                  </a:lnTo>
                  <a:lnTo>
                    <a:pt x="452" y="126"/>
                  </a:lnTo>
                  <a:lnTo>
                    <a:pt x="57" y="1"/>
                  </a:lnTo>
                  <a:lnTo>
                    <a:pt x="49" y="0"/>
                  </a:lnTo>
                  <a:lnTo>
                    <a:pt x="41" y="0"/>
                  </a:lnTo>
                  <a:lnTo>
                    <a:pt x="33" y="2"/>
                  </a:lnTo>
                  <a:lnTo>
                    <a:pt x="27" y="6"/>
                  </a:lnTo>
                  <a:lnTo>
                    <a:pt x="26" y="6"/>
                  </a:lnTo>
                  <a:close/>
                </a:path>
              </a:pathLst>
            </a:custGeom>
            <a:solidFill>
              <a:srgbClr val="94948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34" name="Google Shape;1234;g38061934c88_0_958"/>
            <p:cNvSpPr/>
            <p:nvPr/>
          </p:nvSpPr>
          <p:spPr>
            <a:xfrm>
              <a:off x="892" y="3675"/>
              <a:ext cx="711" cy="429"/>
            </a:xfrm>
            <a:custGeom>
              <a:rect b="b" l="l" r="r" t="t"/>
              <a:pathLst>
                <a:path extrusionOk="0" h="429" w="711">
                  <a:moveTo>
                    <a:pt x="13" y="1"/>
                  </a:moveTo>
                  <a:lnTo>
                    <a:pt x="12" y="2"/>
                  </a:lnTo>
                  <a:lnTo>
                    <a:pt x="12" y="4"/>
                  </a:lnTo>
                  <a:lnTo>
                    <a:pt x="11" y="8"/>
                  </a:lnTo>
                  <a:lnTo>
                    <a:pt x="0" y="252"/>
                  </a:lnTo>
                  <a:lnTo>
                    <a:pt x="1" y="254"/>
                  </a:lnTo>
                  <a:lnTo>
                    <a:pt x="2" y="255"/>
                  </a:lnTo>
                  <a:lnTo>
                    <a:pt x="3" y="257"/>
                  </a:lnTo>
                  <a:lnTo>
                    <a:pt x="5" y="257"/>
                  </a:lnTo>
                  <a:lnTo>
                    <a:pt x="110" y="226"/>
                  </a:lnTo>
                  <a:lnTo>
                    <a:pt x="133" y="244"/>
                  </a:lnTo>
                  <a:lnTo>
                    <a:pt x="158" y="263"/>
                  </a:lnTo>
                  <a:lnTo>
                    <a:pt x="185" y="279"/>
                  </a:lnTo>
                  <a:lnTo>
                    <a:pt x="213" y="295"/>
                  </a:lnTo>
                  <a:lnTo>
                    <a:pt x="242" y="311"/>
                  </a:lnTo>
                  <a:lnTo>
                    <a:pt x="272" y="325"/>
                  </a:lnTo>
                  <a:lnTo>
                    <a:pt x="305" y="339"/>
                  </a:lnTo>
                  <a:lnTo>
                    <a:pt x="337" y="352"/>
                  </a:lnTo>
                  <a:lnTo>
                    <a:pt x="371" y="365"/>
                  </a:lnTo>
                  <a:lnTo>
                    <a:pt x="406" y="376"/>
                  </a:lnTo>
                  <a:lnTo>
                    <a:pt x="442" y="387"/>
                  </a:lnTo>
                  <a:lnTo>
                    <a:pt x="478" y="397"/>
                  </a:lnTo>
                  <a:lnTo>
                    <a:pt x="517" y="406"/>
                  </a:lnTo>
                  <a:lnTo>
                    <a:pt x="555" y="415"/>
                  </a:lnTo>
                  <a:lnTo>
                    <a:pt x="595" y="422"/>
                  </a:lnTo>
                  <a:lnTo>
                    <a:pt x="635" y="429"/>
                  </a:lnTo>
                  <a:lnTo>
                    <a:pt x="637" y="429"/>
                  </a:lnTo>
                  <a:lnTo>
                    <a:pt x="639" y="429"/>
                  </a:lnTo>
                  <a:lnTo>
                    <a:pt x="641" y="427"/>
                  </a:lnTo>
                  <a:lnTo>
                    <a:pt x="710" y="306"/>
                  </a:lnTo>
                  <a:lnTo>
                    <a:pt x="711" y="305"/>
                  </a:lnTo>
                  <a:lnTo>
                    <a:pt x="711" y="303"/>
                  </a:lnTo>
                  <a:lnTo>
                    <a:pt x="709" y="302"/>
                  </a:lnTo>
                  <a:lnTo>
                    <a:pt x="708" y="301"/>
                  </a:lnTo>
                  <a:lnTo>
                    <a:pt x="703" y="300"/>
                  </a:lnTo>
                  <a:lnTo>
                    <a:pt x="674" y="296"/>
                  </a:lnTo>
                  <a:lnTo>
                    <a:pt x="646" y="290"/>
                  </a:lnTo>
                  <a:lnTo>
                    <a:pt x="619" y="285"/>
                  </a:lnTo>
                  <a:lnTo>
                    <a:pt x="593" y="279"/>
                  </a:lnTo>
                  <a:lnTo>
                    <a:pt x="567" y="272"/>
                  </a:lnTo>
                  <a:lnTo>
                    <a:pt x="543" y="265"/>
                  </a:lnTo>
                  <a:lnTo>
                    <a:pt x="518" y="257"/>
                  </a:lnTo>
                  <a:lnTo>
                    <a:pt x="495" y="248"/>
                  </a:lnTo>
                  <a:lnTo>
                    <a:pt x="471" y="239"/>
                  </a:lnTo>
                  <a:lnTo>
                    <a:pt x="448" y="229"/>
                  </a:lnTo>
                  <a:lnTo>
                    <a:pt x="427" y="220"/>
                  </a:lnTo>
                  <a:lnTo>
                    <a:pt x="406" y="209"/>
                  </a:lnTo>
                  <a:lnTo>
                    <a:pt x="386" y="199"/>
                  </a:lnTo>
                  <a:lnTo>
                    <a:pt x="367" y="188"/>
                  </a:lnTo>
                  <a:lnTo>
                    <a:pt x="349" y="176"/>
                  </a:lnTo>
                  <a:lnTo>
                    <a:pt x="331" y="164"/>
                  </a:lnTo>
                  <a:lnTo>
                    <a:pt x="427" y="137"/>
                  </a:lnTo>
                  <a:lnTo>
                    <a:pt x="429" y="136"/>
                  </a:lnTo>
                  <a:lnTo>
                    <a:pt x="429" y="134"/>
                  </a:lnTo>
                  <a:lnTo>
                    <a:pt x="429" y="131"/>
                  </a:lnTo>
                  <a:lnTo>
                    <a:pt x="427" y="130"/>
                  </a:lnTo>
                  <a:lnTo>
                    <a:pt x="16" y="0"/>
                  </a:lnTo>
                  <a:lnTo>
                    <a:pt x="15" y="0"/>
                  </a:lnTo>
                  <a:lnTo>
                    <a:pt x="14" y="1"/>
                  </a:lnTo>
                  <a:lnTo>
                    <a:pt x="13" y="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35" name="Google Shape;1235;g38061934c88_0_958"/>
            <p:cNvSpPr/>
            <p:nvPr/>
          </p:nvSpPr>
          <p:spPr>
            <a:xfrm>
              <a:off x="900" y="3684"/>
              <a:ext cx="694" cy="413"/>
            </a:xfrm>
            <a:custGeom>
              <a:rect b="b" l="l" r="r" t="t"/>
              <a:pathLst>
                <a:path extrusionOk="0" h="413" w="694">
                  <a:moveTo>
                    <a:pt x="405" y="124"/>
                  </a:moveTo>
                  <a:lnTo>
                    <a:pt x="11" y="0"/>
                  </a:lnTo>
                  <a:lnTo>
                    <a:pt x="0" y="238"/>
                  </a:lnTo>
                  <a:lnTo>
                    <a:pt x="103" y="209"/>
                  </a:lnTo>
                  <a:lnTo>
                    <a:pt x="126" y="227"/>
                  </a:lnTo>
                  <a:lnTo>
                    <a:pt x="151" y="245"/>
                  </a:lnTo>
                  <a:lnTo>
                    <a:pt x="178" y="263"/>
                  </a:lnTo>
                  <a:lnTo>
                    <a:pt x="205" y="279"/>
                  </a:lnTo>
                  <a:lnTo>
                    <a:pt x="234" y="294"/>
                  </a:lnTo>
                  <a:lnTo>
                    <a:pt x="264" y="309"/>
                  </a:lnTo>
                  <a:lnTo>
                    <a:pt x="297" y="323"/>
                  </a:lnTo>
                  <a:lnTo>
                    <a:pt x="329" y="336"/>
                  </a:lnTo>
                  <a:lnTo>
                    <a:pt x="363" y="348"/>
                  </a:lnTo>
                  <a:lnTo>
                    <a:pt x="397" y="360"/>
                  </a:lnTo>
                  <a:lnTo>
                    <a:pt x="433" y="371"/>
                  </a:lnTo>
                  <a:lnTo>
                    <a:pt x="470" y="381"/>
                  </a:lnTo>
                  <a:lnTo>
                    <a:pt x="509" y="390"/>
                  </a:lnTo>
                  <a:lnTo>
                    <a:pt x="548" y="398"/>
                  </a:lnTo>
                  <a:lnTo>
                    <a:pt x="587" y="406"/>
                  </a:lnTo>
                  <a:lnTo>
                    <a:pt x="628" y="413"/>
                  </a:lnTo>
                  <a:lnTo>
                    <a:pt x="694" y="298"/>
                  </a:lnTo>
                  <a:lnTo>
                    <a:pt x="663" y="293"/>
                  </a:lnTo>
                  <a:lnTo>
                    <a:pt x="634" y="288"/>
                  </a:lnTo>
                  <a:lnTo>
                    <a:pt x="606" y="282"/>
                  </a:lnTo>
                  <a:lnTo>
                    <a:pt x="578" y="275"/>
                  </a:lnTo>
                  <a:lnTo>
                    <a:pt x="551" y="268"/>
                  </a:lnTo>
                  <a:lnTo>
                    <a:pt x="525" y="260"/>
                  </a:lnTo>
                  <a:lnTo>
                    <a:pt x="500" y="252"/>
                  </a:lnTo>
                  <a:lnTo>
                    <a:pt x="475" y="242"/>
                  </a:lnTo>
                  <a:lnTo>
                    <a:pt x="450" y="232"/>
                  </a:lnTo>
                  <a:lnTo>
                    <a:pt x="427" y="223"/>
                  </a:lnTo>
                  <a:lnTo>
                    <a:pt x="405" y="212"/>
                  </a:lnTo>
                  <a:lnTo>
                    <a:pt x="383" y="201"/>
                  </a:lnTo>
                  <a:lnTo>
                    <a:pt x="363" y="189"/>
                  </a:lnTo>
                  <a:lnTo>
                    <a:pt x="343" y="178"/>
                  </a:lnTo>
                  <a:lnTo>
                    <a:pt x="324" y="165"/>
                  </a:lnTo>
                  <a:lnTo>
                    <a:pt x="307" y="152"/>
                  </a:lnTo>
                  <a:lnTo>
                    <a:pt x="405" y="124"/>
                  </a:lnTo>
                  <a:close/>
                </a:path>
              </a:pathLst>
            </a:custGeom>
            <a:solidFill>
              <a:srgbClr val="CC99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grpSp>
        <p:nvGrpSpPr>
          <p:cNvPr id="1236" name="Google Shape;1236;g38061934c88_0_958"/>
          <p:cNvGrpSpPr/>
          <p:nvPr/>
        </p:nvGrpSpPr>
        <p:grpSpPr>
          <a:xfrm rot="-10619872">
            <a:off x="5107515" y="1031887"/>
            <a:ext cx="989545" cy="407964"/>
            <a:chOff x="864" y="3648"/>
            <a:chExt cx="766" cy="486"/>
          </a:xfrm>
        </p:grpSpPr>
        <p:sp>
          <p:nvSpPr>
            <p:cNvPr id="1237" name="Google Shape;1237;g38061934c88_0_958"/>
            <p:cNvSpPr/>
            <p:nvPr/>
          </p:nvSpPr>
          <p:spPr>
            <a:xfrm>
              <a:off x="864" y="3648"/>
              <a:ext cx="766" cy="486"/>
            </a:xfrm>
            <a:custGeom>
              <a:rect b="b" l="l" r="r" t="t"/>
              <a:pathLst>
                <a:path extrusionOk="0" h="486" w="766">
                  <a:moveTo>
                    <a:pt x="26" y="6"/>
                  </a:moveTo>
                  <a:lnTo>
                    <a:pt x="20" y="12"/>
                  </a:lnTo>
                  <a:lnTo>
                    <a:pt x="15" y="18"/>
                  </a:lnTo>
                  <a:lnTo>
                    <a:pt x="12" y="26"/>
                  </a:lnTo>
                  <a:lnTo>
                    <a:pt x="11" y="34"/>
                  </a:lnTo>
                  <a:lnTo>
                    <a:pt x="0" y="273"/>
                  </a:lnTo>
                  <a:lnTo>
                    <a:pt x="0" y="281"/>
                  </a:lnTo>
                  <a:lnTo>
                    <a:pt x="3" y="290"/>
                  </a:lnTo>
                  <a:lnTo>
                    <a:pt x="7" y="297"/>
                  </a:lnTo>
                  <a:lnTo>
                    <a:pt x="13" y="303"/>
                  </a:lnTo>
                  <a:lnTo>
                    <a:pt x="21" y="308"/>
                  </a:lnTo>
                  <a:lnTo>
                    <a:pt x="29" y="311"/>
                  </a:lnTo>
                  <a:lnTo>
                    <a:pt x="37" y="311"/>
                  </a:lnTo>
                  <a:lnTo>
                    <a:pt x="45" y="310"/>
                  </a:lnTo>
                  <a:lnTo>
                    <a:pt x="132" y="286"/>
                  </a:lnTo>
                  <a:lnTo>
                    <a:pt x="156" y="304"/>
                  </a:lnTo>
                  <a:lnTo>
                    <a:pt x="182" y="321"/>
                  </a:lnTo>
                  <a:lnTo>
                    <a:pt x="209" y="337"/>
                  </a:lnTo>
                  <a:lnTo>
                    <a:pt x="237" y="353"/>
                  </a:lnTo>
                  <a:lnTo>
                    <a:pt x="266" y="368"/>
                  </a:lnTo>
                  <a:lnTo>
                    <a:pt x="297" y="382"/>
                  </a:lnTo>
                  <a:lnTo>
                    <a:pt x="329" y="396"/>
                  </a:lnTo>
                  <a:lnTo>
                    <a:pt x="362" y="409"/>
                  </a:lnTo>
                  <a:lnTo>
                    <a:pt x="395" y="421"/>
                  </a:lnTo>
                  <a:lnTo>
                    <a:pt x="430" y="433"/>
                  </a:lnTo>
                  <a:lnTo>
                    <a:pt x="465" y="443"/>
                  </a:lnTo>
                  <a:lnTo>
                    <a:pt x="502" y="453"/>
                  </a:lnTo>
                  <a:lnTo>
                    <a:pt x="540" y="462"/>
                  </a:lnTo>
                  <a:lnTo>
                    <a:pt x="579" y="470"/>
                  </a:lnTo>
                  <a:lnTo>
                    <a:pt x="618" y="479"/>
                  </a:lnTo>
                  <a:lnTo>
                    <a:pt x="658" y="485"/>
                  </a:lnTo>
                  <a:lnTo>
                    <a:pt x="664" y="486"/>
                  </a:lnTo>
                  <a:lnTo>
                    <a:pt x="669" y="485"/>
                  </a:lnTo>
                  <a:lnTo>
                    <a:pt x="674" y="484"/>
                  </a:lnTo>
                  <a:lnTo>
                    <a:pt x="679" y="482"/>
                  </a:lnTo>
                  <a:lnTo>
                    <a:pt x="684" y="479"/>
                  </a:lnTo>
                  <a:lnTo>
                    <a:pt x="688" y="476"/>
                  </a:lnTo>
                  <a:lnTo>
                    <a:pt x="692" y="471"/>
                  </a:lnTo>
                  <a:lnTo>
                    <a:pt x="695" y="466"/>
                  </a:lnTo>
                  <a:lnTo>
                    <a:pt x="761" y="352"/>
                  </a:lnTo>
                  <a:lnTo>
                    <a:pt x="763" y="348"/>
                  </a:lnTo>
                  <a:lnTo>
                    <a:pt x="764" y="343"/>
                  </a:lnTo>
                  <a:lnTo>
                    <a:pt x="766" y="334"/>
                  </a:lnTo>
                  <a:lnTo>
                    <a:pt x="765" y="326"/>
                  </a:lnTo>
                  <a:lnTo>
                    <a:pt x="762" y="319"/>
                  </a:lnTo>
                  <a:lnTo>
                    <a:pt x="757" y="311"/>
                  </a:lnTo>
                  <a:lnTo>
                    <a:pt x="751" y="305"/>
                  </a:lnTo>
                  <a:lnTo>
                    <a:pt x="743" y="301"/>
                  </a:lnTo>
                  <a:lnTo>
                    <a:pt x="735" y="299"/>
                  </a:lnTo>
                  <a:lnTo>
                    <a:pt x="691" y="291"/>
                  </a:lnTo>
                  <a:lnTo>
                    <a:pt x="649" y="281"/>
                  </a:lnTo>
                  <a:lnTo>
                    <a:pt x="608" y="271"/>
                  </a:lnTo>
                  <a:lnTo>
                    <a:pt x="569" y="260"/>
                  </a:lnTo>
                  <a:lnTo>
                    <a:pt x="531" y="247"/>
                  </a:lnTo>
                  <a:lnTo>
                    <a:pt x="495" y="233"/>
                  </a:lnTo>
                  <a:lnTo>
                    <a:pt x="461" y="217"/>
                  </a:lnTo>
                  <a:lnTo>
                    <a:pt x="429" y="201"/>
                  </a:lnTo>
                  <a:lnTo>
                    <a:pt x="451" y="195"/>
                  </a:lnTo>
                  <a:lnTo>
                    <a:pt x="456" y="193"/>
                  </a:lnTo>
                  <a:lnTo>
                    <a:pt x="461" y="190"/>
                  </a:lnTo>
                  <a:lnTo>
                    <a:pt x="466" y="187"/>
                  </a:lnTo>
                  <a:lnTo>
                    <a:pt x="470" y="182"/>
                  </a:lnTo>
                  <a:lnTo>
                    <a:pt x="473" y="178"/>
                  </a:lnTo>
                  <a:lnTo>
                    <a:pt x="475" y="172"/>
                  </a:lnTo>
                  <a:lnTo>
                    <a:pt x="477" y="167"/>
                  </a:lnTo>
                  <a:lnTo>
                    <a:pt x="477" y="161"/>
                  </a:lnTo>
                  <a:lnTo>
                    <a:pt x="477" y="160"/>
                  </a:lnTo>
                  <a:lnTo>
                    <a:pt x="477" y="155"/>
                  </a:lnTo>
                  <a:lnTo>
                    <a:pt x="475" y="149"/>
                  </a:lnTo>
                  <a:lnTo>
                    <a:pt x="473" y="144"/>
                  </a:lnTo>
                  <a:lnTo>
                    <a:pt x="470" y="139"/>
                  </a:lnTo>
                  <a:lnTo>
                    <a:pt x="467" y="135"/>
                  </a:lnTo>
                  <a:lnTo>
                    <a:pt x="462" y="131"/>
                  </a:lnTo>
                  <a:lnTo>
                    <a:pt x="457" y="128"/>
                  </a:lnTo>
                  <a:lnTo>
                    <a:pt x="452" y="126"/>
                  </a:lnTo>
                  <a:lnTo>
                    <a:pt x="57" y="1"/>
                  </a:lnTo>
                  <a:lnTo>
                    <a:pt x="49" y="0"/>
                  </a:lnTo>
                  <a:lnTo>
                    <a:pt x="41" y="0"/>
                  </a:lnTo>
                  <a:lnTo>
                    <a:pt x="33" y="2"/>
                  </a:lnTo>
                  <a:lnTo>
                    <a:pt x="27" y="6"/>
                  </a:lnTo>
                  <a:lnTo>
                    <a:pt x="26" y="6"/>
                  </a:lnTo>
                  <a:close/>
                </a:path>
              </a:pathLst>
            </a:custGeom>
            <a:solidFill>
              <a:srgbClr val="94948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38" name="Google Shape;1238;g38061934c88_0_958"/>
            <p:cNvSpPr/>
            <p:nvPr/>
          </p:nvSpPr>
          <p:spPr>
            <a:xfrm>
              <a:off x="892" y="3675"/>
              <a:ext cx="711" cy="429"/>
            </a:xfrm>
            <a:custGeom>
              <a:rect b="b" l="l" r="r" t="t"/>
              <a:pathLst>
                <a:path extrusionOk="0" h="429" w="711">
                  <a:moveTo>
                    <a:pt x="13" y="1"/>
                  </a:moveTo>
                  <a:lnTo>
                    <a:pt x="12" y="2"/>
                  </a:lnTo>
                  <a:lnTo>
                    <a:pt x="12" y="4"/>
                  </a:lnTo>
                  <a:lnTo>
                    <a:pt x="11" y="8"/>
                  </a:lnTo>
                  <a:lnTo>
                    <a:pt x="0" y="252"/>
                  </a:lnTo>
                  <a:lnTo>
                    <a:pt x="1" y="254"/>
                  </a:lnTo>
                  <a:lnTo>
                    <a:pt x="2" y="255"/>
                  </a:lnTo>
                  <a:lnTo>
                    <a:pt x="3" y="257"/>
                  </a:lnTo>
                  <a:lnTo>
                    <a:pt x="5" y="257"/>
                  </a:lnTo>
                  <a:lnTo>
                    <a:pt x="110" y="226"/>
                  </a:lnTo>
                  <a:lnTo>
                    <a:pt x="133" y="244"/>
                  </a:lnTo>
                  <a:lnTo>
                    <a:pt x="158" y="263"/>
                  </a:lnTo>
                  <a:lnTo>
                    <a:pt x="185" y="279"/>
                  </a:lnTo>
                  <a:lnTo>
                    <a:pt x="213" y="295"/>
                  </a:lnTo>
                  <a:lnTo>
                    <a:pt x="242" y="311"/>
                  </a:lnTo>
                  <a:lnTo>
                    <a:pt x="272" y="325"/>
                  </a:lnTo>
                  <a:lnTo>
                    <a:pt x="305" y="339"/>
                  </a:lnTo>
                  <a:lnTo>
                    <a:pt x="337" y="352"/>
                  </a:lnTo>
                  <a:lnTo>
                    <a:pt x="371" y="365"/>
                  </a:lnTo>
                  <a:lnTo>
                    <a:pt x="406" y="376"/>
                  </a:lnTo>
                  <a:lnTo>
                    <a:pt x="442" y="387"/>
                  </a:lnTo>
                  <a:lnTo>
                    <a:pt x="478" y="397"/>
                  </a:lnTo>
                  <a:lnTo>
                    <a:pt x="517" y="406"/>
                  </a:lnTo>
                  <a:lnTo>
                    <a:pt x="555" y="415"/>
                  </a:lnTo>
                  <a:lnTo>
                    <a:pt x="595" y="422"/>
                  </a:lnTo>
                  <a:lnTo>
                    <a:pt x="635" y="429"/>
                  </a:lnTo>
                  <a:lnTo>
                    <a:pt x="637" y="429"/>
                  </a:lnTo>
                  <a:lnTo>
                    <a:pt x="639" y="429"/>
                  </a:lnTo>
                  <a:lnTo>
                    <a:pt x="641" y="427"/>
                  </a:lnTo>
                  <a:lnTo>
                    <a:pt x="710" y="306"/>
                  </a:lnTo>
                  <a:lnTo>
                    <a:pt x="711" y="305"/>
                  </a:lnTo>
                  <a:lnTo>
                    <a:pt x="711" y="303"/>
                  </a:lnTo>
                  <a:lnTo>
                    <a:pt x="709" y="302"/>
                  </a:lnTo>
                  <a:lnTo>
                    <a:pt x="708" y="301"/>
                  </a:lnTo>
                  <a:lnTo>
                    <a:pt x="703" y="300"/>
                  </a:lnTo>
                  <a:lnTo>
                    <a:pt x="674" y="296"/>
                  </a:lnTo>
                  <a:lnTo>
                    <a:pt x="646" y="290"/>
                  </a:lnTo>
                  <a:lnTo>
                    <a:pt x="619" y="285"/>
                  </a:lnTo>
                  <a:lnTo>
                    <a:pt x="593" y="279"/>
                  </a:lnTo>
                  <a:lnTo>
                    <a:pt x="567" y="272"/>
                  </a:lnTo>
                  <a:lnTo>
                    <a:pt x="543" y="265"/>
                  </a:lnTo>
                  <a:lnTo>
                    <a:pt x="518" y="257"/>
                  </a:lnTo>
                  <a:lnTo>
                    <a:pt x="495" y="248"/>
                  </a:lnTo>
                  <a:lnTo>
                    <a:pt x="471" y="239"/>
                  </a:lnTo>
                  <a:lnTo>
                    <a:pt x="448" y="229"/>
                  </a:lnTo>
                  <a:lnTo>
                    <a:pt x="427" y="220"/>
                  </a:lnTo>
                  <a:lnTo>
                    <a:pt x="406" y="209"/>
                  </a:lnTo>
                  <a:lnTo>
                    <a:pt x="386" y="199"/>
                  </a:lnTo>
                  <a:lnTo>
                    <a:pt x="367" y="188"/>
                  </a:lnTo>
                  <a:lnTo>
                    <a:pt x="349" y="176"/>
                  </a:lnTo>
                  <a:lnTo>
                    <a:pt x="331" y="164"/>
                  </a:lnTo>
                  <a:lnTo>
                    <a:pt x="427" y="137"/>
                  </a:lnTo>
                  <a:lnTo>
                    <a:pt x="429" y="136"/>
                  </a:lnTo>
                  <a:lnTo>
                    <a:pt x="429" y="134"/>
                  </a:lnTo>
                  <a:lnTo>
                    <a:pt x="429" y="131"/>
                  </a:lnTo>
                  <a:lnTo>
                    <a:pt x="427" y="130"/>
                  </a:lnTo>
                  <a:lnTo>
                    <a:pt x="16" y="0"/>
                  </a:lnTo>
                  <a:lnTo>
                    <a:pt x="15" y="0"/>
                  </a:lnTo>
                  <a:lnTo>
                    <a:pt x="14" y="1"/>
                  </a:lnTo>
                  <a:lnTo>
                    <a:pt x="13" y="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39" name="Google Shape;1239;g38061934c88_0_958"/>
            <p:cNvSpPr/>
            <p:nvPr/>
          </p:nvSpPr>
          <p:spPr>
            <a:xfrm>
              <a:off x="900" y="3684"/>
              <a:ext cx="694" cy="413"/>
            </a:xfrm>
            <a:custGeom>
              <a:rect b="b" l="l" r="r" t="t"/>
              <a:pathLst>
                <a:path extrusionOk="0" h="413" w="694">
                  <a:moveTo>
                    <a:pt x="405" y="124"/>
                  </a:moveTo>
                  <a:lnTo>
                    <a:pt x="11" y="0"/>
                  </a:lnTo>
                  <a:lnTo>
                    <a:pt x="0" y="238"/>
                  </a:lnTo>
                  <a:lnTo>
                    <a:pt x="103" y="209"/>
                  </a:lnTo>
                  <a:lnTo>
                    <a:pt x="126" y="227"/>
                  </a:lnTo>
                  <a:lnTo>
                    <a:pt x="151" y="245"/>
                  </a:lnTo>
                  <a:lnTo>
                    <a:pt x="178" y="263"/>
                  </a:lnTo>
                  <a:lnTo>
                    <a:pt x="205" y="279"/>
                  </a:lnTo>
                  <a:lnTo>
                    <a:pt x="234" y="294"/>
                  </a:lnTo>
                  <a:lnTo>
                    <a:pt x="264" y="309"/>
                  </a:lnTo>
                  <a:lnTo>
                    <a:pt x="297" y="323"/>
                  </a:lnTo>
                  <a:lnTo>
                    <a:pt x="329" y="336"/>
                  </a:lnTo>
                  <a:lnTo>
                    <a:pt x="363" y="348"/>
                  </a:lnTo>
                  <a:lnTo>
                    <a:pt x="397" y="360"/>
                  </a:lnTo>
                  <a:lnTo>
                    <a:pt x="433" y="371"/>
                  </a:lnTo>
                  <a:lnTo>
                    <a:pt x="470" y="381"/>
                  </a:lnTo>
                  <a:lnTo>
                    <a:pt x="509" y="390"/>
                  </a:lnTo>
                  <a:lnTo>
                    <a:pt x="548" y="398"/>
                  </a:lnTo>
                  <a:lnTo>
                    <a:pt x="587" y="406"/>
                  </a:lnTo>
                  <a:lnTo>
                    <a:pt x="628" y="413"/>
                  </a:lnTo>
                  <a:lnTo>
                    <a:pt x="694" y="298"/>
                  </a:lnTo>
                  <a:lnTo>
                    <a:pt x="663" y="293"/>
                  </a:lnTo>
                  <a:lnTo>
                    <a:pt x="634" y="288"/>
                  </a:lnTo>
                  <a:lnTo>
                    <a:pt x="606" y="282"/>
                  </a:lnTo>
                  <a:lnTo>
                    <a:pt x="578" y="275"/>
                  </a:lnTo>
                  <a:lnTo>
                    <a:pt x="551" y="268"/>
                  </a:lnTo>
                  <a:lnTo>
                    <a:pt x="525" y="260"/>
                  </a:lnTo>
                  <a:lnTo>
                    <a:pt x="500" y="252"/>
                  </a:lnTo>
                  <a:lnTo>
                    <a:pt x="475" y="242"/>
                  </a:lnTo>
                  <a:lnTo>
                    <a:pt x="450" y="232"/>
                  </a:lnTo>
                  <a:lnTo>
                    <a:pt x="427" y="223"/>
                  </a:lnTo>
                  <a:lnTo>
                    <a:pt x="405" y="212"/>
                  </a:lnTo>
                  <a:lnTo>
                    <a:pt x="383" y="201"/>
                  </a:lnTo>
                  <a:lnTo>
                    <a:pt x="363" y="189"/>
                  </a:lnTo>
                  <a:lnTo>
                    <a:pt x="343" y="178"/>
                  </a:lnTo>
                  <a:lnTo>
                    <a:pt x="324" y="165"/>
                  </a:lnTo>
                  <a:lnTo>
                    <a:pt x="307" y="152"/>
                  </a:lnTo>
                  <a:lnTo>
                    <a:pt x="405" y="124"/>
                  </a:lnTo>
                  <a:close/>
                </a:path>
              </a:pathLst>
            </a:custGeom>
            <a:solidFill>
              <a:srgbClr val="CC99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grpSp>
        <p:nvGrpSpPr>
          <p:cNvPr id="1240" name="Google Shape;1240;g38061934c88_0_958"/>
          <p:cNvGrpSpPr/>
          <p:nvPr/>
        </p:nvGrpSpPr>
        <p:grpSpPr>
          <a:xfrm rot="-2507450">
            <a:off x="5268938" y="1760498"/>
            <a:ext cx="854024" cy="491410"/>
            <a:chOff x="864" y="3648"/>
            <a:chExt cx="766" cy="486"/>
          </a:xfrm>
        </p:grpSpPr>
        <p:sp>
          <p:nvSpPr>
            <p:cNvPr id="1241" name="Google Shape;1241;g38061934c88_0_958"/>
            <p:cNvSpPr/>
            <p:nvPr/>
          </p:nvSpPr>
          <p:spPr>
            <a:xfrm>
              <a:off x="864" y="3648"/>
              <a:ext cx="766" cy="486"/>
            </a:xfrm>
            <a:custGeom>
              <a:rect b="b" l="l" r="r" t="t"/>
              <a:pathLst>
                <a:path extrusionOk="0" h="486" w="766">
                  <a:moveTo>
                    <a:pt x="26" y="6"/>
                  </a:moveTo>
                  <a:lnTo>
                    <a:pt x="20" y="12"/>
                  </a:lnTo>
                  <a:lnTo>
                    <a:pt x="15" y="18"/>
                  </a:lnTo>
                  <a:lnTo>
                    <a:pt x="12" y="26"/>
                  </a:lnTo>
                  <a:lnTo>
                    <a:pt x="11" y="34"/>
                  </a:lnTo>
                  <a:lnTo>
                    <a:pt x="0" y="273"/>
                  </a:lnTo>
                  <a:lnTo>
                    <a:pt x="0" y="281"/>
                  </a:lnTo>
                  <a:lnTo>
                    <a:pt x="3" y="290"/>
                  </a:lnTo>
                  <a:lnTo>
                    <a:pt x="7" y="297"/>
                  </a:lnTo>
                  <a:lnTo>
                    <a:pt x="13" y="303"/>
                  </a:lnTo>
                  <a:lnTo>
                    <a:pt x="21" y="308"/>
                  </a:lnTo>
                  <a:lnTo>
                    <a:pt x="29" y="311"/>
                  </a:lnTo>
                  <a:lnTo>
                    <a:pt x="37" y="311"/>
                  </a:lnTo>
                  <a:lnTo>
                    <a:pt x="45" y="310"/>
                  </a:lnTo>
                  <a:lnTo>
                    <a:pt x="132" y="286"/>
                  </a:lnTo>
                  <a:lnTo>
                    <a:pt x="156" y="304"/>
                  </a:lnTo>
                  <a:lnTo>
                    <a:pt x="182" y="321"/>
                  </a:lnTo>
                  <a:lnTo>
                    <a:pt x="209" y="337"/>
                  </a:lnTo>
                  <a:lnTo>
                    <a:pt x="237" y="353"/>
                  </a:lnTo>
                  <a:lnTo>
                    <a:pt x="266" y="368"/>
                  </a:lnTo>
                  <a:lnTo>
                    <a:pt x="297" y="382"/>
                  </a:lnTo>
                  <a:lnTo>
                    <a:pt x="329" y="396"/>
                  </a:lnTo>
                  <a:lnTo>
                    <a:pt x="362" y="409"/>
                  </a:lnTo>
                  <a:lnTo>
                    <a:pt x="395" y="421"/>
                  </a:lnTo>
                  <a:lnTo>
                    <a:pt x="430" y="433"/>
                  </a:lnTo>
                  <a:lnTo>
                    <a:pt x="465" y="443"/>
                  </a:lnTo>
                  <a:lnTo>
                    <a:pt x="502" y="453"/>
                  </a:lnTo>
                  <a:lnTo>
                    <a:pt x="540" y="462"/>
                  </a:lnTo>
                  <a:lnTo>
                    <a:pt x="579" y="470"/>
                  </a:lnTo>
                  <a:lnTo>
                    <a:pt x="618" y="479"/>
                  </a:lnTo>
                  <a:lnTo>
                    <a:pt x="658" y="485"/>
                  </a:lnTo>
                  <a:lnTo>
                    <a:pt x="664" y="486"/>
                  </a:lnTo>
                  <a:lnTo>
                    <a:pt x="669" y="485"/>
                  </a:lnTo>
                  <a:lnTo>
                    <a:pt x="674" y="484"/>
                  </a:lnTo>
                  <a:lnTo>
                    <a:pt x="679" y="482"/>
                  </a:lnTo>
                  <a:lnTo>
                    <a:pt x="684" y="479"/>
                  </a:lnTo>
                  <a:lnTo>
                    <a:pt x="688" y="476"/>
                  </a:lnTo>
                  <a:lnTo>
                    <a:pt x="692" y="471"/>
                  </a:lnTo>
                  <a:lnTo>
                    <a:pt x="695" y="466"/>
                  </a:lnTo>
                  <a:lnTo>
                    <a:pt x="761" y="352"/>
                  </a:lnTo>
                  <a:lnTo>
                    <a:pt x="763" y="348"/>
                  </a:lnTo>
                  <a:lnTo>
                    <a:pt x="764" y="343"/>
                  </a:lnTo>
                  <a:lnTo>
                    <a:pt x="766" y="334"/>
                  </a:lnTo>
                  <a:lnTo>
                    <a:pt x="765" y="326"/>
                  </a:lnTo>
                  <a:lnTo>
                    <a:pt x="762" y="319"/>
                  </a:lnTo>
                  <a:lnTo>
                    <a:pt x="757" y="311"/>
                  </a:lnTo>
                  <a:lnTo>
                    <a:pt x="751" y="305"/>
                  </a:lnTo>
                  <a:lnTo>
                    <a:pt x="743" y="301"/>
                  </a:lnTo>
                  <a:lnTo>
                    <a:pt x="735" y="299"/>
                  </a:lnTo>
                  <a:lnTo>
                    <a:pt x="691" y="291"/>
                  </a:lnTo>
                  <a:lnTo>
                    <a:pt x="649" y="281"/>
                  </a:lnTo>
                  <a:lnTo>
                    <a:pt x="608" y="271"/>
                  </a:lnTo>
                  <a:lnTo>
                    <a:pt x="569" y="260"/>
                  </a:lnTo>
                  <a:lnTo>
                    <a:pt x="531" y="247"/>
                  </a:lnTo>
                  <a:lnTo>
                    <a:pt x="495" y="233"/>
                  </a:lnTo>
                  <a:lnTo>
                    <a:pt x="461" y="217"/>
                  </a:lnTo>
                  <a:lnTo>
                    <a:pt x="429" y="201"/>
                  </a:lnTo>
                  <a:lnTo>
                    <a:pt x="451" y="195"/>
                  </a:lnTo>
                  <a:lnTo>
                    <a:pt x="456" y="193"/>
                  </a:lnTo>
                  <a:lnTo>
                    <a:pt x="461" y="190"/>
                  </a:lnTo>
                  <a:lnTo>
                    <a:pt x="466" y="187"/>
                  </a:lnTo>
                  <a:lnTo>
                    <a:pt x="470" y="182"/>
                  </a:lnTo>
                  <a:lnTo>
                    <a:pt x="473" y="178"/>
                  </a:lnTo>
                  <a:lnTo>
                    <a:pt x="475" y="172"/>
                  </a:lnTo>
                  <a:lnTo>
                    <a:pt x="477" y="167"/>
                  </a:lnTo>
                  <a:lnTo>
                    <a:pt x="477" y="161"/>
                  </a:lnTo>
                  <a:lnTo>
                    <a:pt x="477" y="160"/>
                  </a:lnTo>
                  <a:lnTo>
                    <a:pt x="477" y="155"/>
                  </a:lnTo>
                  <a:lnTo>
                    <a:pt x="475" y="149"/>
                  </a:lnTo>
                  <a:lnTo>
                    <a:pt x="473" y="144"/>
                  </a:lnTo>
                  <a:lnTo>
                    <a:pt x="470" y="139"/>
                  </a:lnTo>
                  <a:lnTo>
                    <a:pt x="467" y="135"/>
                  </a:lnTo>
                  <a:lnTo>
                    <a:pt x="462" y="131"/>
                  </a:lnTo>
                  <a:lnTo>
                    <a:pt x="457" y="128"/>
                  </a:lnTo>
                  <a:lnTo>
                    <a:pt x="452" y="126"/>
                  </a:lnTo>
                  <a:lnTo>
                    <a:pt x="57" y="1"/>
                  </a:lnTo>
                  <a:lnTo>
                    <a:pt x="49" y="0"/>
                  </a:lnTo>
                  <a:lnTo>
                    <a:pt x="41" y="0"/>
                  </a:lnTo>
                  <a:lnTo>
                    <a:pt x="33" y="2"/>
                  </a:lnTo>
                  <a:lnTo>
                    <a:pt x="27" y="6"/>
                  </a:lnTo>
                  <a:lnTo>
                    <a:pt x="26" y="6"/>
                  </a:lnTo>
                  <a:close/>
                </a:path>
              </a:pathLst>
            </a:custGeom>
            <a:solidFill>
              <a:srgbClr val="94948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42" name="Google Shape;1242;g38061934c88_0_958"/>
            <p:cNvSpPr/>
            <p:nvPr/>
          </p:nvSpPr>
          <p:spPr>
            <a:xfrm>
              <a:off x="892" y="3675"/>
              <a:ext cx="711" cy="429"/>
            </a:xfrm>
            <a:custGeom>
              <a:rect b="b" l="l" r="r" t="t"/>
              <a:pathLst>
                <a:path extrusionOk="0" h="429" w="711">
                  <a:moveTo>
                    <a:pt x="13" y="1"/>
                  </a:moveTo>
                  <a:lnTo>
                    <a:pt x="12" y="2"/>
                  </a:lnTo>
                  <a:lnTo>
                    <a:pt x="12" y="4"/>
                  </a:lnTo>
                  <a:lnTo>
                    <a:pt x="11" y="8"/>
                  </a:lnTo>
                  <a:lnTo>
                    <a:pt x="0" y="252"/>
                  </a:lnTo>
                  <a:lnTo>
                    <a:pt x="1" y="254"/>
                  </a:lnTo>
                  <a:lnTo>
                    <a:pt x="2" y="255"/>
                  </a:lnTo>
                  <a:lnTo>
                    <a:pt x="3" y="257"/>
                  </a:lnTo>
                  <a:lnTo>
                    <a:pt x="5" y="257"/>
                  </a:lnTo>
                  <a:lnTo>
                    <a:pt x="110" y="226"/>
                  </a:lnTo>
                  <a:lnTo>
                    <a:pt x="133" y="244"/>
                  </a:lnTo>
                  <a:lnTo>
                    <a:pt x="158" y="263"/>
                  </a:lnTo>
                  <a:lnTo>
                    <a:pt x="185" y="279"/>
                  </a:lnTo>
                  <a:lnTo>
                    <a:pt x="213" y="295"/>
                  </a:lnTo>
                  <a:lnTo>
                    <a:pt x="242" y="311"/>
                  </a:lnTo>
                  <a:lnTo>
                    <a:pt x="272" y="325"/>
                  </a:lnTo>
                  <a:lnTo>
                    <a:pt x="305" y="339"/>
                  </a:lnTo>
                  <a:lnTo>
                    <a:pt x="337" y="352"/>
                  </a:lnTo>
                  <a:lnTo>
                    <a:pt x="371" y="365"/>
                  </a:lnTo>
                  <a:lnTo>
                    <a:pt x="406" y="376"/>
                  </a:lnTo>
                  <a:lnTo>
                    <a:pt x="442" y="387"/>
                  </a:lnTo>
                  <a:lnTo>
                    <a:pt x="478" y="397"/>
                  </a:lnTo>
                  <a:lnTo>
                    <a:pt x="517" y="406"/>
                  </a:lnTo>
                  <a:lnTo>
                    <a:pt x="555" y="415"/>
                  </a:lnTo>
                  <a:lnTo>
                    <a:pt x="595" y="422"/>
                  </a:lnTo>
                  <a:lnTo>
                    <a:pt x="635" y="429"/>
                  </a:lnTo>
                  <a:lnTo>
                    <a:pt x="637" y="429"/>
                  </a:lnTo>
                  <a:lnTo>
                    <a:pt x="639" y="429"/>
                  </a:lnTo>
                  <a:lnTo>
                    <a:pt x="641" y="427"/>
                  </a:lnTo>
                  <a:lnTo>
                    <a:pt x="710" y="306"/>
                  </a:lnTo>
                  <a:lnTo>
                    <a:pt x="711" y="305"/>
                  </a:lnTo>
                  <a:lnTo>
                    <a:pt x="711" y="303"/>
                  </a:lnTo>
                  <a:lnTo>
                    <a:pt x="709" y="302"/>
                  </a:lnTo>
                  <a:lnTo>
                    <a:pt x="708" y="301"/>
                  </a:lnTo>
                  <a:lnTo>
                    <a:pt x="703" y="300"/>
                  </a:lnTo>
                  <a:lnTo>
                    <a:pt x="674" y="296"/>
                  </a:lnTo>
                  <a:lnTo>
                    <a:pt x="646" y="290"/>
                  </a:lnTo>
                  <a:lnTo>
                    <a:pt x="619" y="285"/>
                  </a:lnTo>
                  <a:lnTo>
                    <a:pt x="593" y="279"/>
                  </a:lnTo>
                  <a:lnTo>
                    <a:pt x="567" y="272"/>
                  </a:lnTo>
                  <a:lnTo>
                    <a:pt x="543" y="265"/>
                  </a:lnTo>
                  <a:lnTo>
                    <a:pt x="518" y="257"/>
                  </a:lnTo>
                  <a:lnTo>
                    <a:pt x="495" y="248"/>
                  </a:lnTo>
                  <a:lnTo>
                    <a:pt x="471" y="239"/>
                  </a:lnTo>
                  <a:lnTo>
                    <a:pt x="448" y="229"/>
                  </a:lnTo>
                  <a:lnTo>
                    <a:pt x="427" y="220"/>
                  </a:lnTo>
                  <a:lnTo>
                    <a:pt x="406" y="209"/>
                  </a:lnTo>
                  <a:lnTo>
                    <a:pt x="386" y="199"/>
                  </a:lnTo>
                  <a:lnTo>
                    <a:pt x="367" y="188"/>
                  </a:lnTo>
                  <a:lnTo>
                    <a:pt x="349" y="176"/>
                  </a:lnTo>
                  <a:lnTo>
                    <a:pt x="331" y="164"/>
                  </a:lnTo>
                  <a:lnTo>
                    <a:pt x="427" y="137"/>
                  </a:lnTo>
                  <a:lnTo>
                    <a:pt x="429" y="136"/>
                  </a:lnTo>
                  <a:lnTo>
                    <a:pt x="429" y="134"/>
                  </a:lnTo>
                  <a:lnTo>
                    <a:pt x="429" y="131"/>
                  </a:lnTo>
                  <a:lnTo>
                    <a:pt x="427" y="130"/>
                  </a:lnTo>
                  <a:lnTo>
                    <a:pt x="16" y="0"/>
                  </a:lnTo>
                  <a:lnTo>
                    <a:pt x="15" y="0"/>
                  </a:lnTo>
                  <a:lnTo>
                    <a:pt x="14" y="1"/>
                  </a:lnTo>
                  <a:lnTo>
                    <a:pt x="13" y="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43" name="Google Shape;1243;g38061934c88_0_958"/>
            <p:cNvSpPr/>
            <p:nvPr/>
          </p:nvSpPr>
          <p:spPr>
            <a:xfrm>
              <a:off x="900" y="3684"/>
              <a:ext cx="694" cy="413"/>
            </a:xfrm>
            <a:custGeom>
              <a:rect b="b" l="l" r="r" t="t"/>
              <a:pathLst>
                <a:path extrusionOk="0" h="413" w="694">
                  <a:moveTo>
                    <a:pt x="405" y="124"/>
                  </a:moveTo>
                  <a:lnTo>
                    <a:pt x="11" y="0"/>
                  </a:lnTo>
                  <a:lnTo>
                    <a:pt x="0" y="238"/>
                  </a:lnTo>
                  <a:lnTo>
                    <a:pt x="103" y="209"/>
                  </a:lnTo>
                  <a:lnTo>
                    <a:pt x="126" y="227"/>
                  </a:lnTo>
                  <a:lnTo>
                    <a:pt x="151" y="245"/>
                  </a:lnTo>
                  <a:lnTo>
                    <a:pt x="178" y="263"/>
                  </a:lnTo>
                  <a:lnTo>
                    <a:pt x="205" y="279"/>
                  </a:lnTo>
                  <a:lnTo>
                    <a:pt x="234" y="294"/>
                  </a:lnTo>
                  <a:lnTo>
                    <a:pt x="264" y="309"/>
                  </a:lnTo>
                  <a:lnTo>
                    <a:pt x="297" y="323"/>
                  </a:lnTo>
                  <a:lnTo>
                    <a:pt x="329" y="336"/>
                  </a:lnTo>
                  <a:lnTo>
                    <a:pt x="363" y="348"/>
                  </a:lnTo>
                  <a:lnTo>
                    <a:pt x="397" y="360"/>
                  </a:lnTo>
                  <a:lnTo>
                    <a:pt x="433" y="371"/>
                  </a:lnTo>
                  <a:lnTo>
                    <a:pt x="470" y="381"/>
                  </a:lnTo>
                  <a:lnTo>
                    <a:pt x="509" y="390"/>
                  </a:lnTo>
                  <a:lnTo>
                    <a:pt x="548" y="398"/>
                  </a:lnTo>
                  <a:lnTo>
                    <a:pt x="587" y="406"/>
                  </a:lnTo>
                  <a:lnTo>
                    <a:pt x="628" y="413"/>
                  </a:lnTo>
                  <a:lnTo>
                    <a:pt x="694" y="298"/>
                  </a:lnTo>
                  <a:lnTo>
                    <a:pt x="663" y="293"/>
                  </a:lnTo>
                  <a:lnTo>
                    <a:pt x="634" y="288"/>
                  </a:lnTo>
                  <a:lnTo>
                    <a:pt x="606" y="282"/>
                  </a:lnTo>
                  <a:lnTo>
                    <a:pt x="578" y="275"/>
                  </a:lnTo>
                  <a:lnTo>
                    <a:pt x="551" y="268"/>
                  </a:lnTo>
                  <a:lnTo>
                    <a:pt x="525" y="260"/>
                  </a:lnTo>
                  <a:lnTo>
                    <a:pt x="500" y="252"/>
                  </a:lnTo>
                  <a:lnTo>
                    <a:pt x="475" y="242"/>
                  </a:lnTo>
                  <a:lnTo>
                    <a:pt x="450" y="232"/>
                  </a:lnTo>
                  <a:lnTo>
                    <a:pt x="427" y="223"/>
                  </a:lnTo>
                  <a:lnTo>
                    <a:pt x="405" y="212"/>
                  </a:lnTo>
                  <a:lnTo>
                    <a:pt x="383" y="201"/>
                  </a:lnTo>
                  <a:lnTo>
                    <a:pt x="363" y="189"/>
                  </a:lnTo>
                  <a:lnTo>
                    <a:pt x="343" y="178"/>
                  </a:lnTo>
                  <a:lnTo>
                    <a:pt x="324" y="165"/>
                  </a:lnTo>
                  <a:lnTo>
                    <a:pt x="307" y="152"/>
                  </a:lnTo>
                  <a:lnTo>
                    <a:pt x="405" y="124"/>
                  </a:lnTo>
                  <a:close/>
                </a:path>
              </a:pathLst>
            </a:custGeom>
            <a:solidFill>
              <a:srgbClr val="CC99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grpSp>
        <p:nvGrpSpPr>
          <p:cNvPr id="1244" name="Google Shape;1244;g38061934c88_0_958"/>
          <p:cNvGrpSpPr/>
          <p:nvPr/>
        </p:nvGrpSpPr>
        <p:grpSpPr>
          <a:xfrm rot="8412425">
            <a:off x="3002587" y="3280331"/>
            <a:ext cx="929026" cy="478313"/>
            <a:chOff x="864" y="3648"/>
            <a:chExt cx="766" cy="486"/>
          </a:xfrm>
        </p:grpSpPr>
        <p:sp>
          <p:nvSpPr>
            <p:cNvPr id="1245" name="Google Shape;1245;g38061934c88_0_958"/>
            <p:cNvSpPr/>
            <p:nvPr/>
          </p:nvSpPr>
          <p:spPr>
            <a:xfrm>
              <a:off x="864" y="3648"/>
              <a:ext cx="766" cy="486"/>
            </a:xfrm>
            <a:custGeom>
              <a:rect b="b" l="l" r="r" t="t"/>
              <a:pathLst>
                <a:path extrusionOk="0" h="486" w="766">
                  <a:moveTo>
                    <a:pt x="26" y="6"/>
                  </a:moveTo>
                  <a:lnTo>
                    <a:pt x="20" y="12"/>
                  </a:lnTo>
                  <a:lnTo>
                    <a:pt x="15" y="18"/>
                  </a:lnTo>
                  <a:lnTo>
                    <a:pt x="12" y="26"/>
                  </a:lnTo>
                  <a:lnTo>
                    <a:pt x="11" y="34"/>
                  </a:lnTo>
                  <a:lnTo>
                    <a:pt x="0" y="273"/>
                  </a:lnTo>
                  <a:lnTo>
                    <a:pt x="0" y="281"/>
                  </a:lnTo>
                  <a:lnTo>
                    <a:pt x="3" y="290"/>
                  </a:lnTo>
                  <a:lnTo>
                    <a:pt x="7" y="297"/>
                  </a:lnTo>
                  <a:lnTo>
                    <a:pt x="13" y="303"/>
                  </a:lnTo>
                  <a:lnTo>
                    <a:pt x="21" y="308"/>
                  </a:lnTo>
                  <a:lnTo>
                    <a:pt x="29" y="311"/>
                  </a:lnTo>
                  <a:lnTo>
                    <a:pt x="37" y="311"/>
                  </a:lnTo>
                  <a:lnTo>
                    <a:pt x="45" y="310"/>
                  </a:lnTo>
                  <a:lnTo>
                    <a:pt x="132" y="286"/>
                  </a:lnTo>
                  <a:lnTo>
                    <a:pt x="156" y="304"/>
                  </a:lnTo>
                  <a:lnTo>
                    <a:pt x="182" y="321"/>
                  </a:lnTo>
                  <a:lnTo>
                    <a:pt x="209" y="337"/>
                  </a:lnTo>
                  <a:lnTo>
                    <a:pt x="237" y="353"/>
                  </a:lnTo>
                  <a:lnTo>
                    <a:pt x="266" y="368"/>
                  </a:lnTo>
                  <a:lnTo>
                    <a:pt x="297" y="382"/>
                  </a:lnTo>
                  <a:lnTo>
                    <a:pt x="329" y="396"/>
                  </a:lnTo>
                  <a:lnTo>
                    <a:pt x="362" y="409"/>
                  </a:lnTo>
                  <a:lnTo>
                    <a:pt x="395" y="421"/>
                  </a:lnTo>
                  <a:lnTo>
                    <a:pt x="430" y="433"/>
                  </a:lnTo>
                  <a:lnTo>
                    <a:pt x="465" y="443"/>
                  </a:lnTo>
                  <a:lnTo>
                    <a:pt x="502" y="453"/>
                  </a:lnTo>
                  <a:lnTo>
                    <a:pt x="540" y="462"/>
                  </a:lnTo>
                  <a:lnTo>
                    <a:pt x="579" y="470"/>
                  </a:lnTo>
                  <a:lnTo>
                    <a:pt x="618" y="479"/>
                  </a:lnTo>
                  <a:lnTo>
                    <a:pt x="658" y="485"/>
                  </a:lnTo>
                  <a:lnTo>
                    <a:pt x="664" y="486"/>
                  </a:lnTo>
                  <a:lnTo>
                    <a:pt x="669" y="485"/>
                  </a:lnTo>
                  <a:lnTo>
                    <a:pt x="674" y="484"/>
                  </a:lnTo>
                  <a:lnTo>
                    <a:pt x="679" y="482"/>
                  </a:lnTo>
                  <a:lnTo>
                    <a:pt x="684" y="479"/>
                  </a:lnTo>
                  <a:lnTo>
                    <a:pt x="688" y="476"/>
                  </a:lnTo>
                  <a:lnTo>
                    <a:pt x="692" y="471"/>
                  </a:lnTo>
                  <a:lnTo>
                    <a:pt x="695" y="466"/>
                  </a:lnTo>
                  <a:lnTo>
                    <a:pt x="761" y="352"/>
                  </a:lnTo>
                  <a:lnTo>
                    <a:pt x="763" y="348"/>
                  </a:lnTo>
                  <a:lnTo>
                    <a:pt x="764" y="343"/>
                  </a:lnTo>
                  <a:lnTo>
                    <a:pt x="766" y="334"/>
                  </a:lnTo>
                  <a:lnTo>
                    <a:pt x="765" y="326"/>
                  </a:lnTo>
                  <a:lnTo>
                    <a:pt x="762" y="319"/>
                  </a:lnTo>
                  <a:lnTo>
                    <a:pt x="757" y="311"/>
                  </a:lnTo>
                  <a:lnTo>
                    <a:pt x="751" y="305"/>
                  </a:lnTo>
                  <a:lnTo>
                    <a:pt x="743" y="301"/>
                  </a:lnTo>
                  <a:lnTo>
                    <a:pt x="735" y="299"/>
                  </a:lnTo>
                  <a:lnTo>
                    <a:pt x="691" y="291"/>
                  </a:lnTo>
                  <a:lnTo>
                    <a:pt x="649" y="281"/>
                  </a:lnTo>
                  <a:lnTo>
                    <a:pt x="608" y="271"/>
                  </a:lnTo>
                  <a:lnTo>
                    <a:pt x="569" y="260"/>
                  </a:lnTo>
                  <a:lnTo>
                    <a:pt x="531" y="247"/>
                  </a:lnTo>
                  <a:lnTo>
                    <a:pt x="495" y="233"/>
                  </a:lnTo>
                  <a:lnTo>
                    <a:pt x="461" y="217"/>
                  </a:lnTo>
                  <a:lnTo>
                    <a:pt x="429" y="201"/>
                  </a:lnTo>
                  <a:lnTo>
                    <a:pt x="451" y="195"/>
                  </a:lnTo>
                  <a:lnTo>
                    <a:pt x="456" y="193"/>
                  </a:lnTo>
                  <a:lnTo>
                    <a:pt x="461" y="190"/>
                  </a:lnTo>
                  <a:lnTo>
                    <a:pt x="466" y="187"/>
                  </a:lnTo>
                  <a:lnTo>
                    <a:pt x="470" y="182"/>
                  </a:lnTo>
                  <a:lnTo>
                    <a:pt x="473" y="178"/>
                  </a:lnTo>
                  <a:lnTo>
                    <a:pt x="475" y="172"/>
                  </a:lnTo>
                  <a:lnTo>
                    <a:pt x="477" y="167"/>
                  </a:lnTo>
                  <a:lnTo>
                    <a:pt x="477" y="161"/>
                  </a:lnTo>
                  <a:lnTo>
                    <a:pt x="477" y="160"/>
                  </a:lnTo>
                  <a:lnTo>
                    <a:pt x="477" y="155"/>
                  </a:lnTo>
                  <a:lnTo>
                    <a:pt x="475" y="149"/>
                  </a:lnTo>
                  <a:lnTo>
                    <a:pt x="473" y="144"/>
                  </a:lnTo>
                  <a:lnTo>
                    <a:pt x="470" y="139"/>
                  </a:lnTo>
                  <a:lnTo>
                    <a:pt x="467" y="135"/>
                  </a:lnTo>
                  <a:lnTo>
                    <a:pt x="462" y="131"/>
                  </a:lnTo>
                  <a:lnTo>
                    <a:pt x="457" y="128"/>
                  </a:lnTo>
                  <a:lnTo>
                    <a:pt x="452" y="126"/>
                  </a:lnTo>
                  <a:lnTo>
                    <a:pt x="57" y="1"/>
                  </a:lnTo>
                  <a:lnTo>
                    <a:pt x="49" y="0"/>
                  </a:lnTo>
                  <a:lnTo>
                    <a:pt x="41" y="0"/>
                  </a:lnTo>
                  <a:lnTo>
                    <a:pt x="33" y="2"/>
                  </a:lnTo>
                  <a:lnTo>
                    <a:pt x="27" y="6"/>
                  </a:lnTo>
                  <a:lnTo>
                    <a:pt x="26" y="6"/>
                  </a:lnTo>
                  <a:close/>
                </a:path>
              </a:pathLst>
            </a:custGeom>
            <a:solidFill>
              <a:srgbClr val="94948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46" name="Google Shape;1246;g38061934c88_0_958"/>
            <p:cNvSpPr/>
            <p:nvPr/>
          </p:nvSpPr>
          <p:spPr>
            <a:xfrm>
              <a:off x="892" y="3675"/>
              <a:ext cx="711" cy="429"/>
            </a:xfrm>
            <a:custGeom>
              <a:rect b="b" l="l" r="r" t="t"/>
              <a:pathLst>
                <a:path extrusionOk="0" h="429" w="711">
                  <a:moveTo>
                    <a:pt x="13" y="1"/>
                  </a:moveTo>
                  <a:lnTo>
                    <a:pt x="12" y="2"/>
                  </a:lnTo>
                  <a:lnTo>
                    <a:pt x="12" y="4"/>
                  </a:lnTo>
                  <a:lnTo>
                    <a:pt x="11" y="8"/>
                  </a:lnTo>
                  <a:lnTo>
                    <a:pt x="0" y="252"/>
                  </a:lnTo>
                  <a:lnTo>
                    <a:pt x="1" y="254"/>
                  </a:lnTo>
                  <a:lnTo>
                    <a:pt x="2" y="255"/>
                  </a:lnTo>
                  <a:lnTo>
                    <a:pt x="3" y="257"/>
                  </a:lnTo>
                  <a:lnTo>
                    <a:pt x="5" y="257"/>
                  </a:lnTo>
                  <a:lnTo>
                    <a:pt x="110" y="226"/>
                  </a:lnTo>
                  <a:lnTo>
                    <a:pt x="133" y="244"/>
                  </a:lnTo>
                  <a:lnTo>
                    <a:pt x="158" y="263"/>
                  </a:lnTo>
                  <a:lnTo>
                    <a:pt x="185" y="279"/>
                  </a:lnTo>
                  <a:lnTo>
                    <a:pt x="213" y="295"/>
                  </a:lnTo>
                  <a:lnTo>
                    <a:pt x="242" y="311"/>
                  </a:lnTo>
                  <a:lnTo>
                    <a:pt x="272" y="325"/>
                  </a:lnTo>
                  <a:lnTo>
                    <a:pt x="305" y="339"/>
                  </a:lnTo>
                  <a:lnTo>
                    <a:pt x="337" y="352"/>
                  </a:lnTo>
                  <a:lnTo>
                    <a:pt x="371" y="365"/>
                  </a:lnTo>
                  <a:lnTo>
                    <a:pt x="406" y="376"/>
                  </a:lnTo>
                  <a:lnTo>
                    <a:pt x="442" y="387"/>
                  </a:lnTo>
                  <a:lnTo>
                    <a:pt x="478" y="397"/>
                  </a:lnTo>
                  <a:lnTo>
                    <a:pt x="517" y="406"/>
                  </a:lnTo>
                  <a:lnTo>
                    <a:pt x="555" y="415"/>
                  </a:lnTo>
                  <a:lnTo>
                    <a:pt x="595" y="422"/>
                  </a:lnTo>
                  <a:lnTo>
                    <a:pt x="635" y="429"/>
                  </a:lnTo>
                  <a:lnTo>
                    <a:pt x="637" y="429"/>
                  </a:lnTo>
                  <a:lnTo>
                    <a:pt x="639" y="429"/>
                  </a:lnTo>
                  <a:lnTo>
                    <a:pt x="641" y="427"/>
                  </a:lnTo>
                  <a:lnTo>
                    <a:pt x="710" y="306"/>
                  </a:lnTo>
                  <a:lnTo>
                    <a:pt x="711" y="305"/>
                  </a:lnTo>
                  <a:lnTo>
                    <a:pt x="711" y="303"/>
                  </a:lnTo>
                  <a:lnTo>
                    <a:pt x="709" y="302"/>
                  </a:lnTo>
                  <a:lnTo>
                    <a:pt x="708" y="301"/>
                  </a:lnTo>
                  <a:lnTo>
                    <a:pt x="703" y="300"/>
                  </a:lnTo>
                  <a:lnTo>
                    <a:pt x="674" y="296"/>
                  </a:lnTo>
                  <a:lnTo>
                    <a:pt x="646" y="290"/>
                  </a:lnTo>
                  <a:lnTo>
                    <a:pt x="619" y="285"/>
                  </a:lnTo>
                  <a:lnTo>
                    <a:pt x="593" y="279"/>
                  </a:lnTo>
                  <a:lnTo>
                    <a:pt x="567" y="272"/>
                  </a:lnTo>
                  <a:lnTo>
                    <a:pt x="543" y="265"/>
                  </a:lnTo>
                  <a:lnTo>
                    <a:pt x="518" y="257"/>
                  </a:lnTo>
                  <a:lnTo>
                    <a:pt x="495" y="248"/>
                  </a:lnTo>
                  <a:lnTo>
                    <a:pt x="471" y="239"/>
                  </a:lnTo>
                  <a:lnTo>
                    <a:pt x="448" y="229"/>
                  </a:lnTo>
                  <a:lnTo>
                    <a:pt x="427" y="220"/>
                  </a:lnTo>
                  <a:lnTo>
                    <a:pt x="406" y="209"/>
                  </a:lnTo>
                  <a:lnTo>
                    <a:pt x="386" y="199"/>
                  </a:lnTo>
                  <a:lnTo>
                    <a:pt x="367" y="188"/>
                  </a:lnTo>
                  <a:lnTo>
                    <a:pt x="349" y="176"/>
                  </a:lnTo>
                  <a:lnTo>
                    <a:pt x="331" y="164"/>
                  </a:lnTo>
                  <a:lnTo>
                    <a:pt x="427" y="137"/>
                  </a:lnTo>
                  <a:lnTo>
                    <a:pt x="429" y="136"/>
                  </a:lnTo>
                  <a:lnTo>
                    <a:pt x="429" y="134"/>
                  </a:lnTo>
                  <a:lnTo>
                    <a:pt x="429" y="131"/>
                  </a:lnTo>
                  <a:lnTo>
                    <a:pt x="427" y="130"/>
                  </a:lnTo>
                  <a:lnTo>
                    <a:pt x="16" y="0"/>
                  </a:lnTo>
                  <a:lnTo>
                    <a:pt x="15" y="0"/>
                  </a:lnTo>
                  <a:lnTo>
                    <a:pt x="14" y="1"/>
                  </a:lnTo>
                  <a:lnTo>
                    <a:pt x="13" y="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47" name="Google Shape;1247;g38061934c88_0_958"/>
            <p:cNvSpPr/>
            <p:nvPr/>
          </p:nvSpPr>
          <p:spPr>
            <a:xfrm>
              <a:off x="900" y="3684"/>
              <a:ext cx="694" cy="413"/>
            </a:xfrm>
            <a:custGeom>
              <a:rect b="b" l="l" r="r" t="t"/>
              <a:pathLst>
                <a:path extrusionOk="0" h="413" w="694">
                  <a:moveTo>
                    <a:pt x="405" y="124"/>
                  </a:moveTo>
                  <a:lnTo>
                    <a:pt x="11" y="0"/>
                  </a:lnTo>
                  <a:lnTo>
                    <a:pt x="0" y="238"/>
                  </a:lnTo>
                  <a:lnTo>
                    <a:pt x="103" y="209"/>
                  </a:lnTo>
                  <a:lnTo>
                    <a:pt x="126" y="227"/>
                  </a:lnTo>
                  <a:lnTo>
                    <a:pt x="151" y="245"/>
                  </a:lnTo>
                  <a:lnTo>
                    <a:pt x="178" y="263"/>
                  </a:lnTo>
                  <a:lnTo>
                    <a:pt x="205" y="279"/>
                  </a:lnTo>
                  <a:lnTo>
                    <a:pt x="234" y="294"/>
                  </a:lnTo>
                  <a:lnTo>
                    <a:pt x="264" y="309"/>
                  </a:lnTo>
                  <a:lnTo>
                    <a:pt x="297" y="323"/>
                  </a:lnTo>
                  <a:lnTo>
                    <a:pt x="329" y="336"/>
                  </a:lnTo>
                  <a:lnTo>
                    <a:pt x="363" y="348"/>
                  </a:lnTo>
                  <a:lnTo>
                    <a:pt x="397" y="360"/>
                  </a:lnTo>
                  <a:lnTo>
                    <a:pt x="433" y="371"/>
                  </a:lnTo>
                  <a:lnTo>
                    <a:pt x="470" y="381"/>
                  </a:lnTo>
                  <a:lnTo>
                    <a:pt x="509" y="390"/>
                  </a:lnTo>
                  <a:lnTo>
                    <a:pt x="548" y="398"/>
                  </a:lnTo>
                  <a:lnTo>
                    <a:pt x="587" y="406"/>
                  </a:lnTo>
                  <a:lnTo>
                    <a:pt x="628" y="413"/>
                  </a:lnTo>
                  <a:lnTo>
                    <a:pt x="694" y="298"/>
                  </a:lnTo>
                  <a:lnTo>
                    <a:pt x="663" y="293"/>
                  </a:lnTo>
                  <a:lnTo>
                    <a:pt x="634" y="288"/>
                  </a:lnTo>
                  <a:lnTo>
                    <a:pt x="606" y="282"/>
                  </a:lnTo>
                  <a:lnTo>
                    <a:pt x="578" y="275"/>
                  </a:lnTo>
                  <a:lnTo>
                    <a:pt x="551" y="268"/>
                  </a:lnTo>
                  <a:lnTo>
                    <a:pt x="525" y="260"/>
                  </a:lnTo>
                  <a:lnTo>
                    <a:pt x="500" y="252"/>
                  </a:lnTo>
                  <a:lnTo>
                    <a:pt x="475" y="242"/>
                  </a:lnTo>
                  <a:lnTo>
                    <a:pt x="450" y="232"/>
                  </a:lnTo>
                  <a:lnTo>
                    <a:pt x="427" y="223"/>
                  </a:lnTo>
                  <a:lnTo>
                    <a:pt x="405" y="212"/>
                  </a:lnTo>
                  <a:lnTo>
                    <a:pt x="383" y="201"/>
                  </a:lnTo>
                  <a:lnTo>
                    <a:pt x="363" y="189"/>
                  </a:lnTo>
                  <a:lnTo>
                    <a:pt x="343" y="178"/>
                  </a:lnTo>
                  <a:lnTo>
                    <a:pt x="324" y="165"/>
                  </a:lnTo>
                  <a:lnTo>
                    <a:pt x="307" y="152"/>
                  </a:lnTo>
                  <a:lnTo>
                    <a:pt x="405" y="124"/>
                  </a:lnTo>
                  <a:close/>
                </a:path>
              </a:pathLst>
            </a:custGeom>
            <a:solidFill>
              <a:srgbClr val="CC99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1248" name="Google Shape;1248;g38061934c88_0_958"/>
          <p:cNvSpPr txBox="1"/>
          <p:nvPr/>
        </p:nvSpPr>
        <p:spPr>
          <a:xfrm>
            <a:off x="3886200" y="2181225"/>
            <a:ext cx="1447800" cy="4809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Addictive Cycle</a:t>
            </a:r>
            <a:endParaRPr b="0" i="0" sz="1400" u="none" cap="none" strike="noStrike">
              <a:solidFill>
                <a:srgbClr val="000000"/>
              </a:solidFill>
              <a:latin typeface="Arial"/>
              <a:ea typeface="Arial"/>
              <a:cs typeface="Arial"/>
              <a:sym typeface="Arial"/>
            </a:endParaRPr>
          </a:p>
        </p:txBody>
      </p:sp>
      <p:grpSp>
        <p:nvGrpSpPr>
          <p:cNvPr id="1249" name="Google Shape;1249;g38061934c88_0_958"/>
          <p:cNvGrpSpPr/>
          <p:nvPr/>
        </p:nvGrpSpPr>
        <p:grpSpPr>
          <a:xfrm rot="-10619872">
            <a:off x="5259914" y="3347691"/>
            <a:ext cx="989545" cy="367406"/>
            <a:chOff x="864" y="3648"/>
            <a:chExt cx="766" cy="486"/>
          </a:xfrm>
        </p:grpSpPr>
        <p:sp>
          <p:nvSpPr>
            <p:cNvPr id="1250" name="Google Shape;1250;g38061934c88_0_958"/>
            <p:cNvSpPr/>
            <p:nvPr/>
          </p:nvSpPr>
          <p:spPr>
            <a:xfrm>
              <a:off x="864" y="3648"/>
              <a:ext cx="766" cy="486"/>
            </a:xfrm>
            <a:custGeom>
              <a:rect b="b" l="l" r="r" t="t"/>
              <a:pathLst>
                <a:path extrusionOk="0" h="486" w="766">
                  <a:moveTo>
                    <a:pt x="26" y="6"/>
                  </a:moveTo>
                  <a:lnTo>
                    <a:pt x="20" y="12"/>
                  </a:lnTo>
                  <a:lnTo>
                    <a:pt x="15" y="18"/>
                  </a:lnTo>
                  <a:lnTo>
                    <a:pt x="12" y="26"/>
                  </a:lnTo>
                  <a:lnTo>
                    <a:pt x="11" y="34"/>
                  </a:lnTo>
                  <a:lnTo>
                    <a:pt x="0" y="273"/>
                  </a:lnTo>
                  <a:lnTo>
                    <a:pt x="0" y="281"/>
                  </a:lnTo>
                  <a:lnTo>
                    <a:pt x="3" y="290"/>
                  </a:lnTo>
                  <a:lnTo>
                    <a:pt x="7" y="297"/>
                  </a:lnTo>
                  <a:lnTo>
                    <a:pt x="13" y="303"/>
                  </a:lnTo>
                  <a:lnTo>
                    <a:pt x="21" y="308"/>
                  </a:lnTo>
                  <a:lnTo>
                    <a:pt x="29" y="311"/>
                  </a:lnTo>
                  <a:lnTo>
                    <a:pt x="37" y="311"/>
                  </a:lnTo>
                  <a:lnTo>
                    <a:pt x="45" y="310"/>
                  </a:lnTo>
                  <a:lnTo>
                    <a:pt x="132" y="286"/>
                  </a:lnTo>
                  <a:lnTo>
                    <a:pt x="156" y="304"/>
                  </a:lnTo>
                  <a:lnTo>
                    <a:pt x="182" y="321"/>
                  </a:lnTo>
                  <a:lnTo>
                    <a:pt x="209" y="337"/>
                  </a:lnTo>
                  <a:lnTo>
                    <a:pt x="237" y="353"/>
                  </a:lnTo>
                  <a:lnTo>
                    <a:pt x="266" y="368"/>
                  </a:lnTo>
                  <a:lnTo>
                    <a:pt x="297" y="382"/>
                  </a:lnTo>
                  <a:lnTo>
                    <a:pt x="329" y="396"/>
                  </a:lnTo>
                  <a:lnTo>
                    <a:pt x="362" y="409"/>
                  </a:lnTo>
                  <a:lnTo>
                    <a:pt x="395" y="421"/>
                  </a:lnTo>
                  <a:lnTo>
                    <a:pt x="430" y="433"/>
                  </a:lnTo>
                  <a:lnTo>
                    <a:pt x="465" y="443"/>
                  </a:lnTo>
                  <a:lnTo>
                    <a:pt x="502" y="453"/>
                  </a:lnTo>
                  <a:lnTo>
                    <a:pt x="540" y="462"/>
                  </a:lnTo>
                  <a:lnTo>
                    <a:pt x="579" y="470"/>
                  </a:lnTo>
                  <a:lnTo>
                    <a:pt x="618" y="479"/>
                  </a:lnTo>
                  <a:lnTo>
                    <a:pt x="658" y="485"/>
                  </a:lnTo>
                  <a:lnTo>
                    <a:pt x="664" y="486"/>
                  </a:lnTo>
                  <a:lnTo>
                    <a:pt x="669" y="485"/>
                  </a:lnTo>
                  <a:lnTo>
                    <a:pt x="674" y="484"/>
                  </a:lnTo>
                  <a:lnTo>
                    <a:pt x="679" y="482"/>
                  </a:lnTo>
                  <a:lnTo>
                    <a:pt x="684" y="479"/>
                  </a:lnTo>
                  <a:lnTo>
                    <a:pt x="688" y="476"/>
                  </a:lnTo>
                  <a:lnTo>
                    <a:pt x="692" y="471"/>
                  </a:lnTo>
                  <a:lnTo>
                    <a:pt x="695" y="466"/>
                  </a:lnTo>
                  <a:lnTo>
                    <a:pt x="761" y="352"/>
                  </a:lnTo>
                  <a:lnTo>
                    <a:pt x="763" y="348"/>
                  </a:lnTo>
                  <a:lnTo>
                    <a:pt x="764" y="343"/>
                  </a:lnTo>
                  <a:lnTo>
                    <a:pt x="766" y="334"/>
                  </a:lnTo>
                  <a:lnTo>
                    <a:pt x="765" y="326"/>
                  </a:lnTo>
                  <a:lnTo>
                    <a:pt x="762" y="319"/>
                  </a:lnTo>
                  <a:lnTo>
                    <a:pt x="757" y="311"/>
                  </a:lnTo>
                  <a:lnTo>
                    <a:pt x="751" y="305"/>
                  </a:lnTo>
                  <a:lnTo>
                    <a:pt x="743" y="301"/>
                  </a:lnTo>
                  <a:lnTo>
                    <a:pt x="735" y="299"/>
                  </a:lnTo>
                  <a:lnTo>
                    <a:pt x="691" y="291"/>
                  </a:lnTo>
                  <a:lnTo>
                    <a:pt x="649" y="281"/>
                  </a:lnTo>
                  <a:lnTo>
                    <a:pt x="608" y="271"/>
                  </a:lnTo>
                  <a:lnTo>
                    <a:pt x="569" y="260"/>
                  </a:lnTo>
                  <a:lnTo>
                    <a:pt x="531" y="247"/>
                  </a:lnTo>
                  <a:lnTo>
                    <a:pt x="495" y="233"/>
                  </a:lnTo>
                  <a:lnTo>
                    <a:pt x="461" y="217"/>
                  </a:lnTo>
                  <a:lnTo>
                    <a:pt x="429" y="201"/>
                  </a:lnTo>
                  <a:lnTo>
                    <a:pt x="451" y="195"/>
                  </a:lnTo>
                  <a:lnTo>
                    <a:pt x="456" y="193"/>
                  </a:lnTo>
                  <a:lnTo>
                    <a:pt x="461" y="190"/>
                  </a:lnTo>
                  <a:lnTo>
                    <a:pt x="466" y="187"/>
                  </a:lnTo>
                  <a:lnTo>
                    <a:pt x="470" y="182"/>
                  </a:lnTo>
                  <a:lnTo>
                    <a:pt x="473" y="178"/>
                  </a:lnTo>
                  <a:lnTo>
                    <a:pt x="475" y="172"/>
                  </a:lnTo>
                  <a:lnTo>
                    <a:pt x="477" y="167"/>
                  </a:lnTo>
                  <a:lnTo>
                    <a:pt x="477" y="161"/>
                  </a:lnTo>
                  <a:lnTo>
                    <a:pt x="477" y="160"/>
                  </a:lnTo>
                  <a:lnTo>
                    <a:pt x="477" y="155"/>
                  </a:lnTo>
                  <a:lnTo>
                    <a:pt x="475" y="149"/>
                  </a:lnTo>
                  <a:lnTo>
                    <a:pt x="473" y="144"/>
                  </a:lnTo>
                  <a:lnTo>
                    <a:pt x="470" y="139"/>
                  </a:lnTo>
                  <a:lnTo>
                    <a:pt x="467" y="135"/>
                  </a:lnTo>
                  <a:lnTo>
                    <a:pt x="462" y="131"/>
                  </a:lnTo>
                  <a:lnTo>
                    <a:pt x="457" y="128"/>
                  </a:lnTo>
                  <a:lnTo>
                    <a:pt x="452" y="126"/>
                  </a:lnTo>
                  <a:lnTo>
                    <a:pt x="57" y="1"/>
                  </a:lnTo>
                  <a:lnTo>
                    <a:pt x="49" y="0"/>
                  </a:lnTo>
                  <a:lnTo>
                    <a:pt x="41" y="0"/>
                  </a:lnTo>
                  <a:lnTo>
                    <a:pt x="33" y="2"/>
                  </a:lnTo>
                  <a:lnTo>
                    <a:pt x="27" y="6"/>
                  </a:lnTo>
                  <a:lnTo>
                    <a:pt x="26" y="6"/>
                  </a:lnTo>
                  <a:close/>
                </a:path>
              </a:pathLst>
            </a:custGeom>
            <a:solidFill>
              <a:srgbClr val="94948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51" name="Google Shape;1251;g38061934c88_0_958"/>
            <p:cNvSpPr/>
            <p:nvPr/>
          </p:nvSpPr>
          <p:spPr>
            <a:xfrm>
              <a:off x="892" y="3675"/>
              <a:ext cx="711" cy="429"/>
            </a:xfrm>
            <a:custGeom>
              <a:rect b="b" l="l" r="r" t="t"/>
              <a:pathLst>
                <a:path extrusionOk="0" h="429" w="711">
                  <a:moveTo>
                    <a:pt x="13" y="1"/>
                  </a:moveTo>
                  <a:lnTo>
                    <a:pt x="12" y="2"/>
                  </a:lnTo>
                  <a:lnTo>
                    <a:pt x="12" y="4"/>
                  </a:lnTo>
                  <a:lnTo>
                    <a:pt x="11" y="8"/>
                  </a:lnTo>
                  <a:lnTo>
                    <a:pt x="0" y="252"/>
                  </a:lnTo>
                  <a:lnTo>
                    <a:pt x="1" y="254"/>
                  </a:lnTo>
                  <a:lnTo>
                    <a:pt x="2" y="255"/>
                  </a:lnTo>
                  <a:lnTo>
                    <a:pt x="3" y="257"/>
                  </a:lnTo>
                  <a:lnTo>
                    <a:pt x="5" y="257"/>
                  </a:lnTo>
                  <a:lnTo>
                    <a:pt x="110" y="226"/>
                  </a:lnTo>
                  <a:lnTo>
                    <a:pt x="133" y="244"/>
                  </a:lnTo>
                  <a:lnTo>
                    <a:pt x="158" y="263"/>
                  </a:lnTo>
                  <a:lnTo>
                    <a:pt x="185" y="279"/>
                  </a:lnTo>
                  <a:lnTo>
                    <a:pt x="213" y="295"/>
                  </a:lnTo>
                  <a:lnTo>
                    <a:pt x="242" y="311"/>
                  </a:lnTo>
                  <a:lnTo>
                    <a:pt x="272" y="325"/>
                  </a:lnTo>
                  <a:lnTo>
                    <a:pt x="305" y="339"/>
                  </a:lnTo>
                  <a:lnTo>
                    <a:pt x="337" y="352"/>
                  </a:lnTo>
                  <a:lnTo>
                    <a:pt x="371" y="365"/>
                  </a:lnTo>
                  <a:lnTo>
                    <a:pt x="406" y="376"/>
                  </a:lnTo>
                  <a:lnTo>
                    <a:pt x="442" y="387"/>
                  </a:lnTo>
                  <a:lnTo>
                    <a:pt x="478" y="397"/>
                  </a:lnTo>
                  <a:lnTo>
                    <a:pt x="517" y="406"/>
                  </a:lnTo>
                  <a:lnTo>
                    <a:pt x="555" y="415"/>
                  </a:lnTo>
                  <a:lnTo>
                    <a:pt x="595" y="422"/>
                  </a:lnTo>
                  <a:lnTo>
                    <a:pt x="635" y="429"/>
                  </a:lnTo>
                  <a:lnTo>
                    <a:pt x="637" y="429"/>
                  </a:lnTo>
                  <a:lnTo>
                    <a:pt x="639" y="429"/>
                  </a:lnTo>
                  <a:lnTo>
                    <a:pt x="641" y="427"/>
                  </a:lnTo>
                  <a:lnTo>
                    <a:pt x="710" y="306"/>
                  </a:lnTo>
                  <a:lnTo>
                    <a:pt x="711" y="305"/>
                  </a:lnTo>
                  <a:lnTo>
                    <a:pt x="711" y="303"/>
                  </a:lnTo>
                  <a:lnTo>
                    <a:pt x="709" y="302"/>
                  </a:lnTo>
                  <a:lnTo>
                    <a:pt x="708" y="301"/>
                  </a:lnTo>
                  <a:lnTo>
                    <a:pt x="703" y="300"/>
                  </a:lnTo>
                  <a:lnTo>
                    <a:pt x="674" y="296"/>
                  </a:lnTo>
                  <a:lnTo>
                    <a:pt x="646" y="290"/>
                  </a:lnTo>
                  <a:lnTo>
                    <a:pt x="619" y="285"/>
                  </a:lnTo>
                  <a:lnTo>
                    <a:pt x="593" y="279"/>
                  </a:lnTo>
                  <a:lnTo>
                    <a:pt x="567" y="272"/>
                  </a:lnTo>
                  <a:lnTo>
                    <a:pt x="543" y="265"/>
                  </a:lnTo>
                  <a:lnTo>
                    <a:pt x="518" y="257"/>
                  </a:lnTo>
                  <a:lnTo>
                    <a:pt x="495" y="248"/>
                  </a:lnTo>
                  <a:lnTo>
                    <a:pt x="471" y="239"/>
                  </a:lnTo>
                  <a:lnTo>
                    <a:pt x="448" y="229"/>
                  </a:lnTo>
                  <a:lnTo>
                    <a:pt x="427" y="220"/>
                  </a:lnTo>
                  <a:lnTo>
                    <a:pt x="406" y="209"/>
                  </a:lnTo>
                  <a:lnTo>
                    <a:pt x="386" y="199"/>
                  </a:lnTo>
                  <a:lnTo>
                    <a:pt x="367" y="188"/>
                  </a:lnTo>
                  <a:lnTo>
                    <a:pt x="349" y="176"/>
                  </a:lnTo>
                  <a:lnTo>
                    <a:pt x="331" y="164"/>
                  </a:lnTo>
                  <a:lnTo>
                    <a:pt x="427" y="137"/>
                  </a:lnTo>
                  <a:lnTo>
                    <a:pt x="429" y="136"/>
                  </a:lnTo>
                  <a:lnTo>
                    <a:pt x="429" y="134"/>
                  </a:lnTo>
                  <a:lnTo>
                    <a:pt x="429" y="131"/>
                  </a:lnTo>
                  <a:lnTo>
                    <a:pt x="427" y="130"/>
                  </a:lnTo>
                  <a:lnTo>
                    <a:pt x="16" y="0"/>
                  </a:lnTo>
                  <a:lnTo>
                    <a:pt x="15" y="0"/>
                  </a:lnTo>
                  <a:lnTo>
                    <a:pt x="14" y="1"/>
                  </a:lnTo>
                  <a:lnTo>
                    <a:pt x="13" y="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52" name="Google Shape;1252;g38061934c88_0_958"/>
            <p:cNvSpPr/>
            <p:nvPr/>
          </p:nvSpPr>
          <p:spPr>
            <a:xfrm>
              <a:off x="900" y="3684"/>
              <a:ext cx="694" cy="413"/>
            </a:xfrm>
            <a:custGeom>
              <a:rect b="b" l="l" r="r" t="t"/>
              <a:pathLst>
                <a:path extrusionOk="0" h="413" w="694">
                  <a:moveTo>
                    <a:pt x="405" y="124"/>
                  </a:moveTo>
                  <a:lnTo>
                    <a:pt x="11" y="0"/>
                  </a:lnTo>
                  <a:lnTo>
                    <a:pt x="0" y="238"/>
                  </a:lnTo>
                  <a:lnTo>
                    <a:pt x="103" y="209"/>
                  </a:lnTo>
                  <a:lnTo>
                    <a:pt x="126" y="227"/>
                  </a:lnTo>
                  <a:lnTo>
                    <a:pt x="151" y="245"/>
                  </a:lnTo>
                  <a:lnTo>
                    <a:pt x="178" y="263"/>
                  </a:lnTo>
                  <a:lnTo>
                    <a:pt x="205" y="279"/>
                  </a:lnTo>
                  <a:lnTo>
                    <a:pt x="234" y="294"/>
                  </a:lnTo>
                  <a:lnTo>
                    <a:pt x="264" y="309"/>
                  </a:lnTo>
                  <a:lnTo>
                    <a:pt x="297" y="323"/>
                  </a:lnTo>
                  <a:lnTo>
                    <a:pt x="329" y="336"/>
                  </a:lnTo>
                  <a:lnTo>
                    <a:pt x="363" y="348"/>
                  </a:lnTo>
                  <a:lnTo>
                    <a:pt x="397" y="360"/>
                  </a:lnTo>
                  <a:lnTo>
                    <a:pt x="433" y="371"/>
                  </a:lnTo>
                  <a:lnTo>
                    <a:pt x="470" y="381"/>
                  </a:lnTo>
                  <a:lnTo>
                    <a:pt x="509" y="390"/>
                  </a:lnTo>
                  <a:lnTo>
                    <a:pt x="548" y="398"/>
                  </a:lnTo>
                  <a:lnTo>
                    <a:pt x="587" y="406"/>
                  </a:lnTo>
                  <a:lnTo>
                    <a:pt x="628" y="413"/>
                  </a:lnTo>
                  <a:lnTo>
                    <a:pt x="694" y="298"/>
                  </a:lnTo>
                  <a:lnTo>
                    <a:pt x="663" y="293"/>
                  </a:lnTo>
                  <a:lnTo>
                    <a:pt x="634" y="288"/>
                  </a:lnTo>
                  <a:lnTo>
                    <a:pt x="606" y="282"/>
                  </a:lnTo>
                  <a:lnTo>
                    <a:pt x="578" y="275"/>
                  </a:lnTo>
                  <a:lnTo>
                    <a:pt x="551" y="268"/>
                  </a:lnTo>
                  <a:lnTo>
                    <a:pt x="525" y="260"/>
                  </a:lnTo>
                  <a:lnTo>
                    <a:pt x="500" y="252"/>
                  </a:lnTo>
                  <a:lnTo>
                    <a:pt x="475" y="242"/>
                  </a:lnTo>
                  <a:lnTo>
                    <a:pt x="450" y="232"/>
                  </a:lnTo>
                  <a:lnTo>
                    <a:pt x="427" y="223"/>
                  </a:lnTo>
                  <a:lnTo>
                    <a:pt x="405" y="212"/>
                  </a:lnTo>
                  <a:lnTo>
                    <a:pt x="383" y="201"/>
                  </a:lnTo>
                  <a:lnTo>
                    <a:pt x="363" y="189"/>
                  </a:lnTo>
                  <a:lnTo>
                    <a:pt x="343" y="178"/>
                  </a:lnTo>
                  <a:lnTo>
                    <a:pt x="324" y="165"/>
                  </a:lnTo>
                  <a:lnTo>
                    <a:pt x="307" y="152"/>
                  </a:lnTo>
                  <a:lnTo>
                    <a:pt x="405" y="124"/>
                  </a:lnTo>
                  <a:close/>
                </a:path>
              </a:pathLst>
            </a:custGeom>
            <a:solidFill>
              <a:srgbClr val="CC99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grpSp>
        <p:nvGrpSpPr>
          <p:cNvPr id="1253" name="Google Shape;1253;g38061934c88_0_958"/>
          <p:cNvGrpSpPr/>
          <p:nvPr/>
        </p:nvGrpSpPr>
        <p:grpSpPr>
          <a:xfrm rot="-2507450">
            <a:off x="5407050" y="3931007"/>
            <a:ext cx="854024" cy="491410"/>
            <a:chOff x="864" y="3648"/>
            <a:chExt cx="766" cy="486"/>
          </a:xfrm>
        </p:grpSpPr>
        <p:sp>
          <p:nvSpPr>
            <p:cNvPr id="1254" name="Google Shape;1254;g38061934c88_0_958"/>
            <p:cNvSpPr/>
            <p:nvPr/>
          </p:nvSpPr>
          <p:spPr>
            <a:xfrm>
              <a:off x="864" y="3648"/>
              <a:ext cx="766" cy="486"/>
            </a:xfrm>
            <a:custGeom>
              <a:rect b="b" l="l" r="r" t="t"/>
              <a:pathLst>
                <a:path extrusionOk="0" h="486" w="766">
                  <a:moveTo>
                    <a:pt x="26" y="6"/>
                  </a:moveTo>
                  <a:lnTo>
                    <a:pt x="20" y="12"/>
                  </a:lnTo>
                  <a:lnTo>
                    <a:pt x="15" y="18"/>
                  </a:lnTo>
                  <a:lnTo>
                    <a:pt x="12" y="26"/>
                  </a:lnTo>
                  <a:lnTo>
                    <a:pt x="11" y="34"/>
                  </a:lnTo>
                  <a:lnTo>
                    <a:pt x="0" y="273"/>
                  </a:lnTo>
                  <a:lnTo>
                    <a:pt x="0" y="281"/>
                  </a:lnTo>
                  <a:lnTo>
                    <a:pt x="3" y="290"/>
                  </a:lnTo>
                  <a:lnTo>
                    <a:pt x="7" y="297"/>
                  </a:lnTo>
                  <a:lnTo>
                    <a:pt x="13" y="303"/>
                  </a:lnTo>
                  <a:lnTo>
                    <a:pt x="21" y="308"/>
                  </a:lnTo>
                  <a:lnTo>
                    <a:pt x="29" y="311"/>
                  </a:lnTo>
                  <a:lnTo>
                    <a:pt x="37" y="311"/>
                  </a:lnTo>
                  <a:lnTo>
                    <a:pt x="45" y="310"/>
                  </a:lnTo>
                  <a:lnTo>
                    <a:pt x="132" y="286"/>
                  </a:lnTo>
                  <a:lnTo>
                    <a:pt x="156" y="304"/>
                  </a:lnTo>
                  <a:lnTo>
                    <a:pt x="182" y="321"/>
                  </a:lnTo>
                  <a:lnTo>
                    <a:pt x="209" y="337"/>
                  </a:lnTo>
                  <a:lnTo>
                    <a:pt x="237" y="353"/>
                  </a:lnTo>
                  <a:lnTo>
                    <a:pt x="266" y="368"/>
                  </a:lnTo>
                  <a:lnTo>
                    <a:pt x="297" y="382"/>
                  </a:lnTo>
                  <a:lnTo>
                    <a:pt x="329" y="396"/>
                  </a:lnTo>
                  <a:lnTo>
                    <a:pt x="362" y="409"/>
                  </a:lnTo>
                  <a:lnTo>
                    <a:pt x="395" y="421"/>
                  </a:lnTo>
                  <a:lnTo>
                    <a:pt x="430" y="433"/>
                  </a:lnTo>
                  <a:lnTo>
                    <a:pt x="465" y="443"/>
                  </a:lnTo>
                  <a:lnTo>
                    <a:pt x="502" y="453"/>
                  </a:lnTo>
                  <a:lnTo>
                    <a:pt x="540" y="462"/>
                  </a:lnTo>
                  <a:lnTo>
                    <a:pt x="579" y="470"/>
                  </a:lnTo>
                  <a:lnTo>
                    <a:pt x="618" y="479"/>
                  </a:lnTo>
                  <a:lnTo>
                    <a:pt x="658" y="485"/>
                  </a:lnTo>
                  <a:lnTo>
                    <a:pt x="664" y="486"/>
                  </a:lnTo>
                  <a:lnTo>
                    <a:pt x="669" y="485"/>
                  </a:lnTo>
                  <a:lnTo>
                    <a:pt x="674" y="484"/>
                  </a:lnTo>
                  <a:lnTo>
                    <a:pt x="679" y="482"/>
                  </a:lnTo>
                  <a:lnTo>
                    <a:pt x="684" y="479"/>
                  </a:lnTo>
                  <a:lnTo>
                    <a:pt x="688" y="476"/>
                  </a:lnTo>
                  <a:lnTo>
                    <a:pt x="692" y="471"/>
                  </a:lnTo>
                  <a:lnTo>
                    <a:pt x="695" y="466"/>
                  </a:lnTo>
                  <a:lnTo>
                    <a:pt x="761" y="352"/>
                  </a:lnTo>
                  <a:lnTo>
                    <a:pt x="763" y="348"/>
                  </a:lnTo>
                  <a:lnTo>
                    <a:pt x="764" y="343"/>
                  </a:lnTo>
                  <a:lnTo>
                    <a:pt x="766" y="334"/>
                  </a:lnTo>
                  <a:lnTo>
                    <a:pt x="765" y="326"/>
                  </a:lnTo>
                  <a:lnTo>
                    <a:pt x="762" y="319"/>
                  </a:lnTo>
                  <a:lnTo>
                    <a:pt x="757" y="311"/>
                  </a:lnTo>
                  <a:lnTo>
                    <a:pt x="751" y="305"/>
                  </a:lnTo>
                  <a:lnTo>
                    <a:pt x="743" y="301"/>
                  </a:lnTo>
                  <a:lnTo>
                    <a:pt x="735" y="299"/>
                  </a:lnTo>
                  <a:lnTo>
                    <a:pt x="691" y="291"/>
                  </a:lnTo>
                  <a:lnTo>
                    <a:pt x="649" y="281"/>
                  </a:lnTo>
                  <a:lnTo>
                    <a:pt x="608" y="271"/>
                  </a:lnTo>
                  <a:lnTo>
                    <a:pt x="569" y="260"/>
                  </a:lnTo>
                  <a:lnTo>
                    <a:pt x="531" y="247"/>
                  </a:lnTo>
                  <a:lnTo>
                    <a:pt x="495" y="233"/>
                  </a:lnTo>
                  <a:lnTo>
                    <a:pt x="461" y="217"/>
                  </a:lnTo>
                  <a:lnTo>
                    <a:pt x="429" y="201"/>
                  </a:lnTo>
                  <a:lnTo>
                    <a:pt x="451" y="195"/>
                  </a:lnTo>
                  <a:lnTo>
                    <a:pt x="456" y="193"/>
                  </a:lnTo>
                  <a:lnTo>
                    <a:pt x="461" y="190"/>
                  </a:lnTo>
                  <a:lnTo>
                    <a:pt x="466" y="187"/>
                  </a:lnTo>
                  <a:lnTo>
                    <a:pt x="470" y="182"/>
                  </a:lnTo>
                  <a:lnTo>
                    <a:pt x="473" y="178"/>
                  </a:lnTo>
                  <a:lnTo>
                    <a:pt x="475" y="172"/>
                  </a:lnTo>
                  <a:lnTo>
                    <a:pt x="477" y="167"/>
                  </a:lnTo>
                  <a:lnTo>
                    <a:pt x="477" y="161"/>
                  </a:lnTo>
                  <a:lnTo>
                    <a:pt x="477" y="160"/>
                  </a:lnTo>
                  <a:lnTo>
                    <a:pt x="477" y="155"/>
                  </a:lnTo>
                  <a:lnTo>
                    <a:pt x="475" y="149"/>
                  </a:lnTo>
                  <a:lnTo>
                    <a:pt x="473" y="144"/>
                  </a:lnTo>
                  <a:lnTo>
                    <a:pt x="470" y="139"/>
                  </a:lnTo>
                  <a:lnTo>
                    <a:pt x="467" y="135"/>
                  </a:lnTo>
                  <a:lnTo>
                    <a:pt x="462" y="131"/>
                  </a:lnTo>
                  <a:lnTo>
                    <a:pt x="457" y="128"/>
                  </a:lnTo>
                  <a:lnTo>
                    <a:pt x="452" y="126"/>
                  </a:lnTo>
                  <a:lnTo>
                    <a:pt x="57" y="1"/>
                  </a:lnTo>
                  <a:lnTo>
                    <a:pt x="49" y="0"/>
                  </a:lnTo>
                  <a:lnTo>
                    <a:pt x="41" y="0"/>
                  </a:lnTo>
                  <a:lnTo>
                    <a:pt x="33" y="2"/>
                  </a:lnTo>
                  <a:lnTo>
                    <a:pt x="27" y="6"/>
                  </a:lnTo>
                  <a:lnTo>
                    <a:pt x="26" y="6"/>
                  </a:lnTo>
                  <a:close/>
                </a:path>
              </a:pathLst>
            </a:custGeom>
            <a:solidFill>
              <a:srgbClr val="94948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55" name="Google Shape;1255;g38061934c88_0_958"/>
            <p:cNvSpPr/>
            <p:nvPr/>
          </p:nvSpPr>
          <p:spPr>
            <a:xfrm>
              <a:off x="892" y="3675"/>
              <a:ext cx="711" cy="429"/>
            </a:xfrm>
            <a:custGeom>
              <a:rect b="b" l="l" r="r" t="t"/>
              <a:pathLst>
                <a:path extrusionOk="0" h="429" w="711">
                  <a:moveTo>
                    <a:pt x="13" y="1"/>
                  </a:moveTo>
                  <a:lnTo>
                    <a:pt x="12" y="2"/>
                  </a:lnTo>
                  <a:lnTo>
                    <a:pt x="12" y="4"/>
                  </a:lnTo>
                  <a:lnTo>
                    <a:pt x="11" y="8"/>
                  </a:lnTo>
                  <a:lnTo>
                    <a:pt x="0" y="252"/>
                  </a:lnTo>
                  <a:lnTo>
                    <a:pt x="1" y="254"/>
                  </a:lnTo>
                  <a:lnTo>
                    <a:pt x="2" y="255"/>
                  </a:lnTo>
                  <a:lnTo>
                    <a:pt x="3" y="257"/>
                  </a:lnTo>
                  <a:lnTo>
                    <a:pt x="5" y="257"/>
                  </a:lnTo>
                  <a:lnTo>
                    <a:pt x="110" y="226"/>
                  </a:lnTo>
                  <a:lnTo>
                    <a:pt x="133" y="244"/>
                  </a:lnTo>
                  <a:lnTo>
                    <a:pt x="158" y="263"/>
                  </a:lnTo>
                  <a:lnTo>
                    <a:pt x="185" y="279"/>
                  </a:lnTo>
                  <a:lnTo>
                    <a:pt x="213" y="295"/>
                  </a:lnTo>
                  <a:lnTo>
                    <a:pt x="242" y="311"/>
                  </a:lnTo>
                  <a:lnTo>
                    <a:pt x="272" y="325"/>
                  </a:lnTo>
                  <a:lnTo>
                    <a:pt x="305" y="339"/>
                  </a:lnTo>
                  <a:lnTo>
                    <a:pt x="337" y="352"/>
                  </a:lnTo>
                  <a:lnTo>
                    <a:pt x="371" y="365"/>
                  </a:lnTo>
                  <a:lnTo>
                    <a:pt x="406" y="376"/>
                  </a:lnTo>
                  <a:lnTo>
                    <a:pt x="442" y="387"/>
                  </a:lnTo>
                  <a:lnTo>
                    <a:pt x="478" y="397"/>
                  </a:lnTo>
                  <a:lnTo>
                    <a:pt x="517" y="406"/>
                  </a:lnTo>
                  <a:lnTo>
                    <a:pt x="555" y="415"/>
                  </a:lnTo>
                  <a:lnTo>
                    <a:pt x="595" y="422"/>
                  </a:lnTo>
                  <a:lnTo>
                    <a:pt x="635" y="429"/>
                  </a:lnTo>
                  <a:lnTo>
                    <a:pt x="637" y="429"/>
                  </a:lnTo>
                  <a:lnTo>
                    <a:pt x="639" y="429"/>
                  </a:lnTo>
                  <a:lnTo>
                    <a:pt x="641" y="427"/>
                  </a:lnTo>
                  <a:lnTo>
                    <a:pt x="710" y="306"/>
                  </a:lnTo>
                  <a:lnTo>
                    <a:pt x="711" y="305"/>
                  </a:lnTo>
                  <a:lnTo>
                    <a:pt x="711" y="303"/>
                  </a:lnTo>
                  <a:lnTo>
                    <a:pt x="709" y="302"/>
                  </a:lnTo>
                  <a:lnTo>
                    <a:pt x="708" y="301"/>
                  </a:lnTo>
                  <a:lnTo>
                    <a:pt x="703" y="300"/>
                  </a:lnTo>
                  <a:lnTo>
                    <a:pt x="674" y="296"/>
                  </a:lnTo>
                  <a:lnTo>
                    <a:pt x="646" y="290"/>
                  </a:lnTo>
                  <a:lnTo>
                    <a:pt x="619" y="285"/>
                  </a:lnTo>
                  <a:lnTo>
                    <a:pt x="593" y="279"/>
                  </a:lnTo>
                  <a:lnTo>
                    <a:pt x="567" y="272"/>
                  </a:lnTo>
                  <a:lnTo>
                    <a:pt x="543" y="265"/>
                  </a:lnTo>
                  <a:lnTo>
                    <a:pt x="518" y="257"/>
                  </a:lnTo>
                  <a:lnTo>
                    <a:pt x="495" y="248"/>
                  </a:lnTo>
                  <a:lnTo>
                    <a:pt x="471" y="239"/>
                  </a:lnTo>
                  <a:lnTo>
                    <a:pt x="448" y="229"/>
                  </a:lnTo>
                  <a:lnTo>
                    <a:pt x="427" y="220"/>
                  </a:lnTo>
                  <a:lnTo>
                    <a:pt x="406" y="209"/>
                  </a:lnTo>
                  <a:lnTo>
                    <a:pt x="386" y="199"/>
                  </a:lnTo>
                  <a:lnTo>
                    <a:pt x="367" y="188"/>
                  </a:lnTo>
                  <a:lnTo>
                    <a:pt x="349" y="176"/>
                  </a:lnTo>
                  <a:lnTo>
                    <a:pt x="331" y="164"/>
                  </a:lnTo>
                  <a:lnTo>
                    <a:pt x="427" y="137"/>
                  </a:lnTo>
                  <a:lnTo>
                    <a:pt x="429" y="136"/>
                  </a:lnTo>
                  <a:lnTo>
                    <a:pt x="429" y="134"/>
                  </a:lnTo>
                  <a:lnTo>
                    <a:pt x="429" y="131"/>
                  </a:lnTo>
                  <a:lnTo>
                    <a:pt x="427" y="130"/>
                  </a:lnTo>
                  <a:lnTo>
                    <a:pt x="16" y="0"/>
                  </a:lnTo>
                  <a:lnTo>
                    <a:pt x="15" y="0"/>
                  </a:lnTo>
                  <a:lnTo>
                    <a:pt x="14" y="1"/>
                  </a:lnTo>
                  <a:lnTo>
                    <a:pt x="13" y="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56" name="Google Shape;1256;g38061934c88_0_958"/>
            <p:cNvSpPr/>
            <p:nvPr/>
          </p:nvSpPr>
          <p:spPr>
            <a:xfrm>
              <a:off x="900" y="3684"/>
              <a:ext cx="694" cy="413"/>
            </a:xfrm>
            <a:custGeom>
              <a:rect b="b" l="l" r="r" t="t"/>
              <a:pathLst>
                <a:path extrusionOk="0" h="413" w="694">
                  <a:moveTo>
                    <a:pt x="405" y="124"/>
                  </a:moveTo>
                  <a:lnTo>
                    <a:pt x="11" y="0"/>
                  </a:lnTo>
                  <a:lnTo>
                    <a:pt x="0" y="238"/>
                  </a:lnTo>
                  <a:lnTo>
                    <a:pt x="103" y="209"/>
                  </a:lnTo>
                  <a:lnTo>
                    <a:pt x="126" y="227"/>
                  </a:lnTo>
                  <a:lnTo>
                    <a:pt x="151" y="245"/>
                  </a:lnTo>
                  <a:lnTo>
                    <a:pt x="178" y="263"/>
                  </a:lnTo>
                  <a:lnTo>
                    <a:pt x="205" y="279"/>
                  </a:lnTo>
                  <a:lnTo>
                    <a:pt x="234" y="294"/>
                  </a:lnTo>
                  <a:lnTo>
                    <a:pt x="264" y="309"/>
                  </a:lnTo>
                  <a:lnTo>
                    <a:pt x="297" y="323"/>
                  </a:lnTo>
                  <a:lnTo>
                    <a:pt x="329" y="336"/>
                  </a:lnTo>
                  <a:lnTo>
                    <a:pt x="363" y="348"/>
                  </a:lnTo>
                  <a:lnTo>
                    <a:pt x="397" y="360"/>
                  </a:lnTo>
                  <a:lnTo>
                    <a:pt x="433" y="371"/>
                  </a:lnTo>
                  <a:lnTo>
                    <a:pt x="470" y="381"/>
                  </a:lnTo>
                  <a:lnTo>
                    <a:pt x="509" y="390"/>
                  </a:lnTo>
                  <a:lnTo>
                    <a:pt x="548" y="398"/>
                  </a:lnTo>
                  <a:lnTo>
                    <a:pt x="587" y="406"/>
                  </a:lnTo>
                  <a:lnTo>
                    <a:pt x="628" y="413"/>
                  </a:lnTo>
                  <a:lnTo>
                    <a:pt x="694" y="298"/>
                  </a:lnTo>
                  <a:lnTo>
                    <a:pt x="663" y="293"/>
                  </a:lnTo>
                  <a:lnTo>
                    <a:pt x="634" y="288"/>
                  </a:lnTo>
                  <a:lnTo>
                    <a:pt x="606" y="282"/>
                  </a:lnTo>
                  <a:lnTo>
                    <a:pt x="578" y="275"/>
                  </a:lnTo>
                  <a:lnTo>
                    <a:pt x="551" y="268"/>
                  </a:lnTo>
                  <a:lnTo>
                    <a:pt x="525" y="260"/>
                  </a:lnTo>
                  <a:lnTo>
                    <a:pt x="500" y="252"/>
                  </a:lnTo>
                  <a:lnTo>
                    <a:pt x="475" y="242"/>
                  </a:lnTo>
                  <a:lnTo>
                    <a:pt x="450" y="232"/>
                  </a:lnTo>
                  <a:lnTo>
                    <a:pt x="427" y="223"/>
                  </a:lnTo>
                  <a:lnTo>
                    <a:pt x="405" y="212"/>
                  </a:lnTo>
                  <a:lnTo>
                    <a:pt x="383" y="201"/>
                  </a:lnTo>
                  <a:lnTo>
                    <a:pt x="363" y="189"/>
                  </a:lnTo>
                  <a:lnTo>
                    <a:pt x="343" y="178"/>
                  </a:lnTo>
                  <a:lnTo>
                    <a:pt x="324" y="165"/>
                  </a:lnTo>
                  <a:lnTo>
                    <a:pt x="307" y="152"/>
                  </a:lnTo>
                  <a:lnTo>
                    <a:pt x="405" y="124"/>
                  </a:lnTo>
                  <a:close/>
                </a:path>
              </a:pathLst>
            </a:custGeom>
            <a:solidFill>
              <a:srgbClr val="CC99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grpSp>
        <p:nvGrpSpPr>
          <p:cNvPr id="1257" name="Google Shape;1257;g38061934c88_0_958"/>
          <p:cNvGrpSpPr/>
          <p:nvPr/>
        </p:nvGrpSpPr>
        <p:grpSpPr>
          <a:xfrm>
            <a:off x="3200400" y="4033838"/>
            <a:ext cx="914400" cy="464344"/>
            <a:chOff x="864" y="3648"/>
            <a:chExt cx="766" cy="486"/>
          </a:xfrm>
        </p:grpSpPr>
        <p:sp>
          <p:nvSpPr>
            <p:cNvPr id="1258" name="Google Shape;1258;g38061934c88_0_958"/>
            <p:cNvSpPr/>
            <p:nvPr/>
          </p:nvSpPr>
          <p:spPr>
            <a:xfrm>
              <a:off x="864" y="3648"/>
              <a:ext cx="766" cy="486"/>
            </a:xfrm>
            <a:custGeom>
              <a:rect b="b" l="l" r="r" t="t"/>
              <a:pathLst>
                <a:path extrusionOk="0" h="486" w="766">
                  <a:moveTo>
                    <a:pt x="26" y="6"/>
                  </a:moveTo>
                  <a:lnTo>
                    <a:pt x="20" y="12"/>
                  </a:lnTo>
                  <a:lnTo>
                    <a:pt x="15" y="18"/>
                  </a:lnTo>
                  <a:lnTo>
                    <a:pt x="12" y="26"/>
                  </a:lnTo>
                  <a:lnTo>
                    <a:pt x="11" y="34"/>
                  </a:lnTo>
                  <a:lnTo>
                    <a:pt x="0" y="273"/>
                  </a:lnTo>
                  <a:lnTo>
                    <a:pt x="0" y="281"/>
                  </a:lnTo>
                  <a:lnTo>
                    <a:pt x="3" y="290"/>
                  </a:lnTo>
                  <a:lnTo>
                    <a:pt x="7" y="297"/>
                  </a:lnTo>
                  <a:lnTo>
                    <a:pt x="13" y="303"/>
                  </a:lnTo>
                  <a:lnTo>
                    <a:pt x="21" y="308"/>
                  </a:lnTo>
                  <a:lnTo>
                    <a:pt x="29" y="311"/>
                  </a:lnTo>
                  <a:lnTo>
                    <a:pt x="37" y="311"/>
                  </a:lnTo>
                  <a:lnTo>
                    <a:pt x="45" y="310"/>
                  </a:lnTo>
                  <a:lnTo>
                    <a:pt x="132" y="286"/>
                  </a:lnTo>
                  <a:lnTo>
                    <a:pt x="156" y="304"/>
                  </a:lnTo>
                  <a:lnTo>
                    <a:pt x="182" y="321"/>
                  </a:lnTo>
                  <a:lnTo>
                    <a:pt x="209" y="337"/>
                  </a:lnTo>
                  <a:lnTo>
                    <a:pt x="237" y="353"/>
                  </a:lnTo>
                  <a:lnTo>
                    <a:pt x="266" y="368"/>
                  </a:lnTo>
                  <a:lnTo>
                    <a:pt x="297" y="382"/>
                  </a:lnTo>
                  <a:lnTo>
                    <a:pt x="329" y="396"/>
                  </a:lnTo>
                  <a:lnTo>
                    <a:pt x="362" y="409"/>
                  </a:lnTo>
                  <a:lnTo>
                    <a:pt x="395" y="421"/>
                  </a:lnTo>
                  <a:lnTo>
                    <a:pt x="430" y="433"/>
                  </a:lnTo>
                  <a:lnTo>
                    <a:pt x="465" y="443"/>
                  </a:lnTo>
                  <a:lnTo>
                    <a:pt x="502" y="453"/>
                  </a:lnTo>
                  <a:lnTo>
                    <a:pt x="540" y="462"/>
                  </a:lnTo>
                  <a:lnTo>
                    <a:pt x="579" y="470"/>
                  </a:lnTo>
                  <a:lnTo>
                    <a:pt x="618" y="479"/>
                  </a:lnTo>
                  <a:lnTo>
                    <a:pt x="658" y="485"/>
                  </a:lnTo>
                  <a:lnTo>
                    <a:pt x="664" y="486"/>
                  </a:lnTo>
                  <a:lnTo>
                    <a:pt x="669" y="485"/>
                  </a:lnTo>
                  <a:lnTo>
                    <a:pt x="674" y="484"/>
                  </a:lnTo>
                  <a:lnTo>
                    <a:pt x="679" y="482"/>
                  </a:lnTo>
                  <a:lnTo>
                    <a:pt x="684" y="479"/>
                  </a:lnTo>
                  <a:lnTo>
                    <a:pt x="688" y="476"/>
                  </a:lnTo>
                  <a:lnTo>
                    <a:pt x="692" y="471"/>
                  </a:lnTo>
                  <a:lnTo>
                    <a:pt x="695" y="466"/>
                  </a:lnTo>
                  <a:lnTo>
                    <a:pt x="761" y="352"/>
                  </a:lnTo>
                  <a:lnTo>
                    <a:pt x="763" y="348"/>
                  </a:lnTo>
                  <a:lnTo>
                    <a:pt x="764" y="343"/>
                  </a:lnTo>
                  <a:lnTo>
                    <a:pt x="766" y="334"/>
                  </a:lnTo>
                  <a:lnTo>
                    <a:pt x="765" y="326"/>
                  </a:lnTo>
                  <a:lnTo>
                    <a:pt x="762" y="319"/>
                  </a:lnTo>
                  <a:lnTo>
                    <a:pt x="757" y="311"/>
                  </a:lnTo>
                  <a:lnTo>
                    <a:pt x="751" y="305"/>
                  </a:lnTo>
                  <a:lnTo>
                    <a:pt x="743" y="301"/>
                  </a:lnTo>
                  <a:lnTo>
                    <a:pt x="735" y="299"/>
                  </a:lnTo>
                  <a:lnTo>
                    <a:pt x="691" y="291"/>
                  </a:lnTo>
                  <a:lnTo>
                    <a:pt x="649" y="281"/>
                  </a:lnTo>
                  <a:lnTo>
                    <a:pt x="608" y="271"/>
                  </a:lnTo>
                  <a:lnTo>
                    <a:pt x="569" y="260"/>
                  </a:lnTo>
                  <a:lnTo>
                    <a:pt x="531" y="247"/>
                  </a:lnTo>
                  <a:lnTo>
                    <a:pt x="495" y="233"/>
                  </a:lnTo>
                  <a:lnTo>
                    <a:pt x="461" y="217"/>
                  </a:lnTo>
                  <a:lnTo>
                    <a:pt x="429" y="201"/>
                  </a:lnTo>
                  <a:lnTo>
                    <a:pt x="451" y="195"/>
                  </a:lnTo>
                  <a:lnTo>
                    <a:pt x="456" y="193"/>
                  </a:lnTo>
                  <a:lnTo>
                    <a:pt x="461" y="190"/>
                  </a:lnTo>
                  <a:lnTo>
                    <a:pt x="466" y="187"/>
                  </a:lnTo>
                  <a:lnTo>
                    <a:pt x="470" y="182"/>
                  </a:lnTo>
                  <a:lnTo>
                    <a:pt x="473" y="178"/>
                  </a:lnTo>
                  <a:lnTo>
                    <a:pt x="475" y="172"/>
                  </a:lnTo>
                  <a:lnTo>
                    <a:pt x="477" y="167"/>
                  </a:lnTo>
                  <a:lnTo>
                    <a:pt x="477" y="161"/>
                  </a:lnTo>
                  <a:lnTo>
                    <a:pt x="477" y="160"/>
                  </a:lnTo>
                  <a:lnTo>
                    <a:pt x="477" y="155"/>
                  </a:lnTo>
                  <a:lnTo>
                    <a:pt x="475" y="149"/>
                  </a:lnTo>
                  <a:lnTo>
                    <a:pt x="473" y="144"/>
                  </a:lnTo>
                  <a:lnTo>
                    <a:pt x="470" y="139"/>
                  </a:lnTo>
                  <a:lnTo>
                    <a:pt x="467" y="135"/>
                  </a:lnTo>
                  <a:lnTo>
                    <a:pt x="462" y="131"/>
                  </a:lnTo>
                  <a:lnTo>
                    <a:pt x="457" y="128"/>
                  </a:lnTo>
                  <a:lnTo>
                    <a:pt x="452" y="126"/>
                  </a:lnTo>
                  <a:lnTo>
                    <a:pt x="57" y="1"/>
                  </a:lnTo>
                  <a:lnTo>
                    <a:pt x="49" y="0"/>
                  </a:lnTo>
                  <a:lnTo>
                    <a:pt x="41" y="0"/>
                  </a:lnTo>
                  <a:lnTo>
                    <a:pt x="33" y="2"/>
                  </a:lnTo>
                  <a:lnTo>
                    <a:pt x="27" y="6"/>
                  </a:lnTo>
                  <a:lnTo>
                    <a:pt x="26" y="6"/>
                  </a:lnTo>
                  <a:close/>
                </a:path>
              </a:pathLst>
            </a:custGeom>
            <a:solidFill>
              <a:srgbClr val="94948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59" name="Google Shape;1259;g38061934c88_0_958"/>
            <p:cNvSpPr/>
            <p:nvPr/>
          </p:nvSpPr>
          <p:spPr>
            <a:xfrm>
              <a:off x="892" y="3675"/>
              <a:ext cx="711" cy="429"/>
            </a:xfrm>
            <a:custGeom>
              <a:rect b="b" l="l" r="r" t="t"/>
              <a:pathLst>
                <a:path extrusionOk="0" h="429" w="711">
                  <a:moveTo>
                    <a:pt x="13" y="1"/>
                  </a:moveTo>
                  <a:lnTo>
                    <a:pt x="12" y="2"/>
                  </a:lnTo>
                  <a:lnTo>
                    <a:pt x="12" y="4"/>
                  </a:lnTo>
                  <a:lnTo>
                    <a:pt x="11" y="8"/>
                  </a:lnTo>
                  <a:lnTo>
                    <a:pt x="0" y="252"/>
                  </a:lnTo>
                  <a:lnTo>
                    <a:pt x="1" y="254"/>
                  </a:lnTo>
                  <a:lnTo>
                    <a:pt x="2" y="255"/>
                  </a:lnTo>
                  <a:lnTo>
                    <a:pt x="3" y="257"/>
                  </a:lnTo>
                  <a:lnTo>
                    <a:pt x="5" y="257"/>
                  </a:lnTo>
                  <a:lnTo>
                    <a:pt x="110" y="226"/>
                  </a:lnTo>
                  <a:lnTo>
                    <a:pt x="133" y="244"/>
                  </a:lnTo>
                  <a:lnTo>
                    <a:pt x="158" y="263"/>
                  </a:lnTo>
                  <a:lnTo>
                    <a:pt x="185" y="279"/>
                  </a:lnTo>
                  <a:lnTo>
                    <a:pt x="213" y="295"/>
                  </a:lnTo>
                  <a:lnTo>
                    <a:pt x="242" y="311"/>
                  </a:lnTo>
                  <a:lnTo>
                    <a:pt x="272" y="325"/>
                  </a:lnTo>
                  <a:lnTo>
                    <a:pt x="305" y="339"/>
                  </a:lnTo>
                  <a:lnTo>
                    <a:pt x="337" y="352"/>
                  </a:lnTo>
                  <a:lnTo>
                    <a:pt x="371" y="365"/>
                  </a:lnTo>
                  <a:lnTo>
                    <a:pt x="406" y="376"/>
                  </a:lnTo>
                  <a:lnTo>
                    <a:pt x="442" y="387"/>
                  </a:lnTo>
                  <a:lnTo>
                    <a:pt x="478" y="397"/>
                  </a:lnTo>
                  <a:lnTo>
                    <a:pt x="517" y="406"/>
                  </a:lnTo>
                  <a:lnTo>
                    <a:pt x="555" y="415"/>
                  </a:lnTo>
                  <a:lnTo>
                    <a:pt x="595" y="422"/>
                  </a:lnTo>
                  <a:lnTo>
                    <a:pt x="635" y="429"/>
                  </a:lnTo>
                  <a:lnTo>
                    <a:pt x="637" y="429"/>
                  </a:lnTo>
                  <a:lnTo>
                    <a:pt x="639" y="429"/>
                  </a:lnTo>
                  <a:lnTo>
                    <a:pt x="641" y="427"/>
                  </a:lnTo>
                  <a:lnTo>
                    <a:pt x="710" y="306"/>
                  </a:lnTo>
                  <a:lnTo>
                    <a:pt x="711" y="305"/>
                  </a:lnTo>
                  <a:lnTo>
                    <a:pt x="711" y="303"/>
                  </a:lnTo>
                  <a:lnTo>
                    <a:pt x="709" y="302"/>
                  </a:lnTo>
                  <a:lnTo>
                    <a:pt x="708" y="301"/>
                  </a:lnTo>
                  <a:lnTo>
                    <a:pt x="703" y="300"/>
                  </a:lnTo>
                  <a:lnTo>
                    <a:pt x="674" y="296"/>
                  </a:lnTo>
                  <a:lnTo>
                    <a:pt x="646" y="290"/>
                  </a:lnTo>
                  <a:lnTo>
                    <a:pt x="619" y="285"/>
                  </a:lnTo>
                  <a:lnTo>
                    <a:pt x="593" y="279"/>
                  </a:lnTo>
                  <a:lnTo>
                    <a:pt x="567" y="272"/>
                  </a:lnTo>
                  <a:lnTo>
                    <a:pt x="543" y="265"/>
                  </a:lnTo>
                  <a:lnTo>
                    <a:pt x="518" y="257"/>
                  </a:lnTo>
                  <a:lnTo>
                    <a:pt x="495" y="248"/>
                  </a:lnTo>
                  <a:lnTo>
                    <a:pt x="471" y="239"/>
                  </a:lnTo>
                  <a:lnTo>
                    <a:pt x="448" y="229"/>
                  </a:lnTo>
                  <a:lnTo>
                    <a:pt x="427" y="220"/>
                  </a:lnTo>
                  <a:lnTo>
                    <a:pt x="406" y="209"/>
                  </a:lnTo>
                  <a:lnTo>
                    <a:pt x="386" y="199"/>
                  </a:lnTo>
                  <a:lnTo>
                    <a:pt x="367" y="188"/>
                  </a:lnTo>
                  <a:lnTo>
                    <a:pt x="349" y="176"/>
                  </a:lnTo>
                  <a:lnTo>
                    <a:pt x="331" y="164"/>
                  </a:lnTo>
                  <a:lnTo>
                    <a:pt x="427" y="137"/>
                  </a:lnTo>
                  <a:lnTo>
                    <a:pt x="429" y="136"/>
                  </a:lnTo>
                  <a:lnTo>
                    <a:pt x="429" y="134"/>
                  </a:lnTo>
                  <a:lnTo>
                    <a:pt x="429" y="131"/>
                  </a:lnTo>
                  <a:lnTo>
                    <a:pt x="427" y="130"/>
                  </a:lnTo>
                  <a:lnTo>
                    <a:pt x="16" y="0"/>
                  </a:lnTo>
                  <a:lnTo>
                    <a:pt x="15" y="0"/>
                  </a:lnTo>
                  <a:lnTo>
                    <a:pt x="14" y="1"/>
                  </a:lnTo>
                  <a:lnTo>
                    <a:pt x="13" y="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60" name="Google Shape;1260;g38061934c88_0_958"/>
            <p:cNvSpPr/>
            <p:nvPr/>
          </p:nvSpPr>
          <p:spPr>
            <a:xfrm>
              <a:off x="900" y="3684"/>
              <a:ext cx="694" cy="413"/>
            </a:xfrm>
            <a:custGeom>
              <a:rect b="b" l="l" r="r" t="t"/>
              <a:pathLst>
                <a:path extrusionOk="0" h="413" w="694">
                  <a:moveTo>
                    <a:pt x="405" y="124"/>
                  </a:moveTo>
                  <a:lnTo>
                    <a:pt x="11" y="0"/>
                  </a:lnTo>
                  <a:lnTo>
                    <a:pt x="0" y="238"/>
                  </a:lnTo>
                  <a:lnTo>
                    <a:pt x="103" y="209"/>
                  </a:lnTo>
                  <a:lnTo>
                    <a:pt x="126" y="227"/>
                  </a:lnTo>
                  <a:lnTo>
                    <a:pt x="151" y="245"/>
                  </a:lnTo>
                  <a:lnTo>
                    <a:pt x="178" y="263"/>
                  </a:lnTo>
                  <a:lnTo>
                    <a:pt x="205" y="279"/>
                  </a:lnTo>
                  <a:lnTo>
                    <a:pt x="234" y="294"/>
                  </a:lnTo>
                  <a:lnTo>
                    <a:pt x="264" y="309"/>
                  </a:lnTo>
                  <a:lnTo>
                    <a:pt x="297" y="323"/>
                  </a:lnTo>
                  <a:lnTo>
                    <a:pt x="329" y="336"/>
                  </a:lnTo>
                  <a:lnTo>
                    <a:pt x="363" y="348"/>
                  </a:lnTo>
                  <a:lnTo>
                    <a:pt x="397" y="360"/>
                  </a:lnTo>
                  <a:lnTo>
                    <a:pt x="433" y="371"/>
                  </a:lnTo>
                  <a:lnTo>
                    <a:pt x="470" y="381"/>
                  </a:lnTo>
                  <a:lnTo>
                    <a:pt x="509" y="390"/>
                  </a:lnTo>
                  <a:lnTo>
                    <a:pt x="548" y="398"/>
                  </a:lnTo>
                  <a:lnTo>
                    <a:pt x="587" y="406"/>
                  </a:lnTo>
                  <a:lnTo>
                    <a:pt x="628" y="413"/>
                  </a:lnTo>
                  <a:lnTo>
                    <a:pt x="694" y="298"/>
                  </a:lnTo>
                  <a:lnTo>
                    <a:pt x="663" y="293"/>
                  </a:lnTo>
                  <a:lnTo>
                    <a:pt x="634" y="288"/>
                  </a:lnTo>
                  <a:lnTo>
                    <a:pt x="606" y="282"/>
                  </a:lnTo>
                  <a:lnTo>
                    <a:pt x="578" y="275"/>
                  </a:lnTo>
                  <a:lnTo>
                    <a:pt x="551" y="268"/>
                  </a:lnTo>
                  <a:lnTo>
                    <a:pt x="525" y="260"/>
                  </a:lnTo>
                  <a:lnTo>
                    <a:pt x="500" y="252"/>
                  </a:lnTo>
                  <a:lnTo>
                    <a:pt x="475" y="242"/>
                  </a:lnTo>
                  <a:lnTo>
                    <a:pt x="450" y="232"/>
                  </a:lnTo>
                  <a:lnTo>
                    <a:pt x="427" y="223"/>
                  </a:lnTo>
                  <a:lnTo>
                    <a:pt x="405" y="212"/>
                  </a:lnTo>
                  <a:lnTo>
                    <a:pt x="383" y="201"/>
                  </a:lnTo>
                  <a:lnTo>
                    <a:pt x="363" y="189"/>
                  </a:lnTo>
                  <a:lnTo>
                    <a:pt x="343" y="178"/>
                  </a:lnTo>
                  <a:lnTo>
                    <a:pt x="324" y="165"/>
                  </a:lnTo>
                  <a:lnTo>
                    <a:pt x="307" y="152"/>
                  </a:lnTo>
                  <a:lnTo>
                    <a:pt x="405" y="124"/>
                  </a:lnTo>
                  <a:close/>
                </a:path>
              </a:pathLst>
            </a:custGeom>
            <a:solidFill>
              <a:srgbClr val="CC99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pic>
        <p:nvPicPr>
          <p:cNvPr descr="j0424776" id="1261" name="Google Shape;1261;g38061934c88_0_958"/>
          <p:cNvPicPr preferRelativeResize="0"/>
          <p:nvPr/>
        </p:nvPicPr>
        <p:blipFill rotWithShape="1">
          <a:blip r:embed="rId3">
            <a:alphaModFix/>
          </a:blip>
          <a:srcRect b="0" l="0" r="0" t="0"/>
          <a:stretch/>
        </p:blipFill>
        <p:spPr>
          <a:xfrm rot="-5400000">
            <a:off x="1833564" y="3362325"/>
            <a:ext cx="1314449" cy="942976"/>
          </a:xfrm>
          <a:prstGeom prst="rect">
            <a:avLst/>
          </a:prstGeom>
          <a:noFill/>
          <a:ln>
            <a:noFill/>
          </a:ln>
        </p:spPr>
      </p:pic>
      <p:sp>
        <p:nvSpPr>
          <p:cNvPr id="1262" name="Google Shape;1262;g38061934c88_0_958"/>
          <p:cNvSpPr txBox="1"/>
          <p:nvPr/>
        </p:nvSpPr>
        <p:spPr>
          <a:xfrm>
            <a:off x="2286000" y="3690938"/>
            <a:ext cx="1143000" cy="27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Despair</a:t>
            </a:r>
            <a:endParaRPr b="0" i="0" sz="1400" u="none" cap="none" strike="noStrike">
              <a:solidFill>
                <a:srgbClr val="000000"/>
              </a:solidFill>
              <a:latin typeface="Arial"/>
              <a:ea typeface="Arial"/>
              <a:cs typeface="Arial"/>
              <a:sym typeface="Arial"/>
            </a:endParaRPr>
          </a:p>
        </p:txBody>
      </p:sp>
      <p:grpSp>
        <p:nvGrpSpPr>
          <p:cNvPr id="1263" name="Google Shape;1263;g38061934c88_0_958"/>
          <p:cNvGrpSpPr/>
          <p:nvPr/>
        </p:nvGrpSpPr>
        <p:grpSpPr>
          <a:xfrm>
            <a:off x="196034" y="3232047"/>
            <a:ext cx="1895562" cy="1419055"/>
            <a:chOff x="1180" y="2648"/>
            <a:chExt cx="1194" cy="1191"/>
          </a:xfrm>
        </p:grpSpPr>
        <p:pic>
          <p:nvPicPr>
            <p:cNvPr descr="dd01452_" id="1264" name="Google Shape;1264;g38061934c88_0_958"/>
            <p:cNvPicPr preferRelativeResize="0"/>
            <p:nvPr/>
          </p:nvPicPr>
          <p:blipFill rotWithShape="1">
            <a:blip r:embed="rId4">
              <a:alphaModFix/>
            </a:blip>
            <a:srcRect b="0" l="0" r="0" t="0"/>
            <a:stretch/>
          </p:blipFill>
          <p:spPr>
            <a:xfrm rot="2577533">
              <a:off x="1344" y="2832"/>
              <a:ext cx="865" cy="823"/>
            </a:xfrm>
            <a:prstGeom prst="rect">
              <a:avLst/>
            </a:prstGeom>
            <a:noFill/>
            <a:ln>
              <a:noFill/>
            </a:ln>
          </p:spPr>
        </p:pic>
        <p:sp>
          <p:nvSpPr>
            <p:cNvPr id="1265" name="Google Shape;1265;g38061934c88_0_958"/>
            <p:cNvSpPr txBox="1"/>
            <p:nvPr/>
          </p:nvSpPr>
          <p:spPr>
            <a:xfrm>
              <a:off x="1488" y="3456"/>
              <a:ext cx="600" cy="3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Guilt</a:t>
              </a:r>
              <a:endParaRPr b="0" i="0" sz="1400" u="none" cap="none" strike="noStrike">
                <a:solidFill>
                  <a:srgbClr val="000000"/>
                </a:solidFill>
                <a:latin typeface="Arial"/>
                <a:ea typeface="Arial"/>
                <a:cs typeface="Arial"/>
                <a:sym typeface="Arial"/>
              </a:endParaRPr>
            </a:p>
          </p:txBody>
        </p:sp>
        <p:sp>
          <p:nvSpPr>
            <p:cNvPr id="1266" name="Google Shape;1266;g38061934c88_0_958"/>
            <p:cNvSpPr txBox="1"/>
            <p:nvPr/>
          </p:nvSpPr>
          <p:spPr>
            <a:xfrm>
              <a:off x="1440" y="2793"/>
              <a:ext cx="600" cy="3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rPr b="0" i="0" lang="en" sz="1800" u="none" cap="none" strike="noStrike">
                  <a:solidFill>
                    <a:schemeClr val="lt1"/>
                  </a:solidFill>
                  <a:latin typeface="Arial"/>
                  <a:ea typeface="Arial"/>
                  <a:cs typeface="Arial"/>
                  <a:sym typeface="Arial"/>
                </a:rPr>
                <a:t>Shame</a:t>
              </a:r>
              <a:endParaRPr b="0" i="0" sz="1400" u="none" cap="none" strike="noStrike">
                <a:solidFill>
                  <a:srgbClr val="000000"/>
                </a:solidFill>
                <a:latin typeface="Arial"/>
                <a:ea typeface="Arial"/>
                <a:cs typeface="Arial"/>
                <a:sym typeface="Arial"/>
              </a:endParaRPr>
            </a:p>
          </p:txBody>
        </p:sp>
      </p:grpSp>
      <p:sp>
        <p:nvSpPr>
          <p:cNvPr id="1267" name="Google Shape;1267;g38061934c88_0_958"/>
          <p:cNvSpPr txBox="1"/>
          <p:nvPr/>
        </p:nvSpPr>
        <p:spPr>
          <a:xfrm>
            <a:off x="6477000" y="4766072"/>
            <a:ext cx="2133600" cy="2061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chemeClr val="lt1"/>
              </a:buClr>
              <a:buSzPts val="1200"/>
              <a:buFont typeface="Arial"/>
              <a:buNone/>
            </a:pPr>
            <a:r>
              <a:rPr b="1" i="0" lang="en" sz="1200" u="none" cap="none" strike="noStrike">
                <a:solidFill>
                  <a:schemeClr val="lt1"/>
                </a:solidFill>
                <a:latin typeface="Arial"/>
                <a:ea typeface="Arial"/>
                <a:cs typeface="Arial"/>
                <a:sym typeface="Arial"/>
              </a:rPr>
              <a:t>© 2008</a:t>
            </a:r>
            <a:endParaRPr b="0" i="0" sz="1400" u="none" cap="none" strike="noStrike">
              <a:solidFill>
                <a:srgbClr val="000000"/>
              </a:solidFill>
              <a:latin typeface="Arial"/>
              <a:ea typeface="Arial"/>
              <a:cs typeface="Arial"/>
              <a:sym typeface="Arial"/>
            </a:endParaRPr>
          </a:p>
        </p:txBody>
      </p:sp>
      <p:pic>
        <p:nvPicPr>
          <p:cNvPr descr="LOGO_IITAP_WithText" id="1268" name="Google Shape;1268;g38061934c88_0_958"/>
          <p:cNvPicPr preferRelativeResize="0"/>
          <p:nvPr/>
        </p:nvPicPr>
        <p:blipFill rotWithShape="1">
          <a:blip r:embed="rId5">
            <a:alphaModFix/>
          </a:blip>
          <a:srcRect b="0" l="0" r="0" t="0"/>
          <a:stretch/>
        </p:blipFill>
        <p:spPr>
          <a:xfrm>
            <a:off x="8556625" y="4442222"/>
            <a:ext cx="383381" cy="64412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9"/>
                                        </p:tgtEl>
                                        <p:attrNameLst>
                                          <p:attrName>style.visibility</p:attrName>
                                        </p:attrNameLst>
                                      </p:cBhvr>
                                      <p:to>
                                        <p:strVal val="visible"/>
                                      </p:to>
                                    </p:set>
                                    <p:animEffect filter="fade" transition="in">
                                      <p:cBhvr>
                                        <p:cTn dur="2000"/>
                                        <p:tgtEl>
                                          <p:spTgt spid="1219"/>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1221"/>
                                        </p:tgtEl>
                                        <p:attrNameLst>
                                          <p:attrName>style.visibility</p:attrName>
                                        </p:attrNameLst>
                                      </p:cBhvr>
                                      <p:to>
                                        <p:strVal val="visible"/>
                                      </p:to>
                                    </p:set>
                                    <p:animEffect filter="fade" transition="in">
                                      <p:cBhvr>
                                        <p:cTn dur="2000"/>
                                        <p:tgtEl>
                                          <p:spTgt spid="1221"/>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1222"/>
                                        </p:tgtEl>
                                        <p:attrNameLst>
                                          <p:attrName>style.visibility</p:attrName>
                                        </p:attrNameLst>
                                      </p:cBhvr>
                                      <p:to>
                                        <p:strVal val="visible"/>
                                      </p:to>
                                    </p:set>
                                    <p:animEffect filter="fade" transition="in">
                                      <p:cBhvr>
                                        <p:cTn dur="2000"/>
                                        <p:tgtEl>
                                          <p:spTgt spid="1222"/>
                                        </p:tgtEl>
                                      </p:cBhvr>
                                    </p:animEffect>
                                  </p:childTnLst>
                                </p:cTn>
                              </p:par>
                            </p:childTnLst>
                          </p:cTn>
                        </p:par>
                        <p:par>
                          <p:cTn fill="hold">
                            <p:stCondLst>
                              <p:cond delay="6000"/>
                            </p:stCondLst>
                            <p:childTnLst>
                              <p:par>
                                <p:cTn fill="hold" nodeType="afterEffect" presetClass="entr" presetID="10" presetSubtype="0">
                                  <p:stCondLst>
                                    <p:cond delay="0"/>
                                  </p:stCondLst>
                                  <p:childTnLst>
                                    <p:set>
                                      <p:cBhvr>
                                        <p:cTn dur="1" fill="hold">
                                          <p:stCondLst>
                                            <p:cond delay="0"/>
                                          </p:stCondLst>
                                        </p:cTn>
                                        <p:tgtEl>
                                          <p:spTgt spid="1248"/>
                                        </p:tgtEl>
                                        <p:attrNameLst>
                                          <p:attrName>style.visibility</p:attrName>
                                        </p:attrNameLst>
                                      </p:cBhvr>
                                      <p:to>
                                        <p:strVal val="visible"/>
                                      </p:to>
                                    </p:set>
                                    <p:animEffect filter="fade" transition="in">
                                      <p:cBhvr>
                                        <p:cTn dur="2000"/>
                                        <p:tgtEl>
                                          <p:spTgt spid="124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3"/>
                                        </p:tgtEl>
                                        <p:attrNameLst>
                                          <p:attrName>style.visibility</p:attrName>
                                        </p:attrNameLst>
                                      </p:cBhvr>
                                      <p:to>
                                        <p:strVal val="visible"/>
                                      </p:to>
                                    </p:set>
                                    <p:animEffect filter="fade" transition="in">
                                      <p:cBhvr>
                                        <p:cTn dur="2000"/>
                                        <p:tgtEl>
                                          <p:spTgt spid="12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7"/>
                                        </p:tgtEl>
                                        <p:attrNameLst>
                                          <p:attrName>style.visibility</p:attrName>
                                        </p:attrNameLst>
                                      </p:cBhvr>
                                      <p:to>
                                        <p:strVal val="visible"/>
                                      </p:to>
                                    </p:set>
                                    <p:animEffect filter="fade" transition="in">
                                      <p:cBhvr>
                                        <p:cTn dur="2000"/>
                                        <p:tgtEl>
                                          <p:spTgt spid="1227"/>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1218"/>
                                        </p:tgtEl>
                                        <p:attrNameLst>
                                          <p:attrName>style.visibility</p:attrName>
                                        </p:attrNameLst>
                                      </p:cBhvr>
                                      <p:to>
                                        <p:strVal val="visible"/>
                                      </p:to>
                                    </p:set>
                                    <p:animEffect filter="fade" transition="in">
                                      <p:cBhvr>
                                        <p:cTn dur="2000"/>
                                        <p:tgtEl>
                                          <p:spTgt spid="1218"/>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1224"/>
                                        </p:tgtEl>
                                        <p:attrNameLst>
                                          <p:attrName>style.visibility</p:attrName>
                                        </p:attrNameLst>
                                      </p:cBhvr>
                                      <p:to>
                                        <p:strVal val="visible"/>
                                      </p:to>
                                    </p:set>
                                    <p:animEffect filter="fade" transition="in">
                                      <p:cBhvr>
                                        <p:cTn dur="2000"/>
                                        <p:tgtEl>
                                          <p:spTgt spid="1224"/>
                                        </p:tgtEl>
                                      </p:cBhvr>
                                    </p:animEffect>
                                  </p:childTnLst>
                                </p:cTn>
                              </p:par>
                            </p:childTnLst>
                          </p:cTn>
                        </p:par>
                        <p:par>
                          <p:cTn fill="hold">
                            <p:stCondLst>
                              <p:cond delay="6000"/>
                            </p:stCondLst>
                            <p:childTnLst>
                              <p:par>
                                <p:cTn fill="hold" nodeType="afterEffect" presetClass="entr" presetID="10" presetSubtype="0">
                                  <p:stCondLst>
                                    <p:cond delay="0"/>
                                  </p:stCondLst>
                                  <p:childTnLst>
                                    <p:set>
                                      <p:cBhvr>
                                        <p:cTn dur="1" fill="hold">
                                          <p:stCondLst>
                                            <p:cond delay="0"/>
                                          </p:stCondLst>
                                        </p:cTn>
                                        <p:tgtEl>
                                          <p:spTgt spid="1225"/>
                                        </p:tgtEl>
                                        <p:attrNameLst>
                                          <p:attrName>style.visibility</p:attrName>
                                        </p:attrNameLst>
                                      </p:cBhvr>
                                      <p:to>
                                        <p:strVal val="visible"/>
                                      </p:to>
                                    </p:set>
                                    <p:animEffect filter="fade" transition="in">
                                      <p:cBhvr>
                                        <p:cTn dur="2000"/>
                                        <p:tgtEl>
                                          <p:spTgt spid="1225"/>
                                        </p:tgtEl>
                                      </p:cBhvr>
                                    </p:animEffect>
                                  </p:childTnLst>
                                </p:cTn>
                              </p:par>
                            </p:childTnLst>
                          </p:cTn>
                        </p:par>
                        <p:par>
                          <p:cTn fill="hold">
                            <p:stCondLst>
                              <p:cond delay="8000"/>
                            </p:stCondLst>
                            <p:childTnLst>
                              <p:par>
                                <p:cTn fill="hold" nodeType="afterEffect" presetClass="entr" presetID="10" presetSubtype="0">
                                  <p:stCondLst>
                                    <p:cond delay="0"/>
                                  </p:stCondLst>
                                  <p:childTnLst>
                                    <p:set>
                                      <p:cBhvr>
                                        <p:cTn dur="1" fill="hold">
                                          <p:stCondLst>
                                            <p:cond delay="0"/>
                                          </p:stCondLst>
                                        </p:cTn>
                                        <p:tgtEl>
                                          <p:spTgt spid="1226"/>
                                        </p:tgtEl>
                                        <p:attrNameLst>
                                          <p:attrName>style.visibility</p:attrName>
                                        </p:attrNameLst>
                                      </p:cBhvr>
                                      <p:to>
                                        <p:strVal val="visible"/>
                                      </p:to>
                                    </p:set>
                                    <p:animEffect filter="fade" transition="in">
                                      <p:cBhvr>
                                        <p:cTn dur="2000"/>
                                        <p:tgtEl>
                                          <p:spTgt spid="1226"/>
                                        </p:tgtEl>
                                      </p:cBhvr>
                                    </p:animEffect>
                                  </p:childTnLst>
                                </p:cTn>
                              </p:par>
                            </p:childTnLst>
                          </p:cTn>
                        </p:par>
                        <p:par>
                          <p:cTn fill="hold">
                            <p:stCondLst>
                              <p:cond delay="10000"/>
                            </p:stCondLst>
                            <p:childTnLst>
                              <p:par>
                                <p:cTn fill="hold" nodeType="afterEffect" presetClass="entr" presetID="10" presetSubtype="0">
                                  <p:stCondLst>
                                    <p:cond delay="0"/>
                                  </p:stCondLst>
                                  <p:childTnLst>
                                    <p:set>
                                      <p:cBhvr>
                                        <p:cTn dur="1" fill="hold">
                                          <p:stCondLst>
                                            <p:cond delay="0"/>
                                          </p:stCondLst>
                                        </p:cTn>
                                        <p:tgtEl>
                                          <p:spTgt spid="1262"/>
                                        </p:tgtEl>
                                        <p:attrNameLst>
                                          <p:attrName>style.visibility</p:attrName>
                                        </p:attrNameLst>
                                      </p:cBhvr>
                                      <p:to>
                                        <p:strVal val="visible"/>
                                      </p:to>
                                    </p:set>
                                    <p:animEffect filter="fade" transition="in">
                                      <p:cBhvr>
                                        <p:cTn dur="2000"/>
                                        <p:tgtEl>
                                          <p:spTgt spid="12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1"/>
                                        </p:tgtEl>
                                        <p:attrNameLst>
                                          <p:attrName>style.visibility</p:attrName>
                                        </p:attrNameLst>
                                      </p:cBhvr>
                                      <p:to>
                                        <p:strVal val="visible"/>
                                      </p:to>
                                    </p:set>
                                    <p:animEffect filter="fade" transition="in">
                                      <p:cBhvr>
                                        <p:cTn dur="2000"/>
                                        <p:tgtEl>
                                          <p:spTgt spid="12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C78D8"/>
            </a:gs>
            <a:gs pos="100000">
              <a:srgbClr val="00FFFF"/>
            </a:gs>
          </a:gsLst>
          <a:lin ang="5400700" scaled="0"/>
        </a:gradFill>
      </p:bgPr>
    </p:bg>
    <p:spTree>
      <p:nvGrpSpPr>
        <p:cNvPr id="1272" name="Shape 1272"/>
        <p:cNvGrpSpPr/>
        <p:nvPr/>
      </p:nvGrpSpPr>
      <p:grpSpPr>
        <a:xfrm>
          <a:off x="0" y="0"/>
          <a:ext cx="0" cy="0"/>
          <a:chOff x="0" y="0"/>
          <a:chExt cx="0" cy="0"/>
        </a:xfrm>
      </p:grpSpPr>
      <p:sp>
        <p:nvSpPr>
          <p:cNvPr id="1273" name="Google Shape;1273;g38061934c88_0_612"/>
          <p:cNvSpPr txBox="1"/>
          <p:nvPr>
            <p:ph type="title"/>
          </p:nvPr>
        </p:nvSpPr>
        <p:spPr>
          <a:xfrm>
            <a:off x="267891" y="6697"/>
            <a:ext cx="8608200" cy="743400"/>
          </a:xfrm>
          <a:prstGeom prst="rect">
            <a:avLst/>
          </a:prstGeom>
          <a:noFill/>
          <a:ln>
            <a:noFill/>
          </a:ln>
        </p:spPr>
        <p:txBody>
          <a:bodyPr anchorCtr="0" anchor="ctr" bIns="32750" lIns="32750" spcFirstLastPara="1" rIns="107225" wrap="square" tIns="32750">
            <a:noAutofit/>
          </a:bodyPr>
          <a:lstStyle/>
          <a:p>
            <a:pPr indent="0" lvl="0" marL="38100" rtl="0" algn="ctr">
              <a:lnSpc>
                <a:spcPct val="100000"/>
              </a:lnSpc>
              <a:spcBef>
                <a:spcPts val="0"/>
              </a:spcBef>
              <a:spcAft>
                <a:spcPts val="0"/>
              </a:spcAft>
              <a:buClr>
                <a:srgbClr val="FFC01B"/>
              </a:buClr>
              <a:buSzPts val="3500"/>
              <a:buFont typeface="Helvetica Neue"/>
              <a:buNone/>
            </a:pPr>
            <a:r>
              <a:rPr b="1" i="0" lang="en" sz="3500" u="none">
                <a:solidFill>
                  <a:srgbClr val="FFC01B"/>
                </a:solidFill>
                <a:latin typeface="Helvetica Neue"/>
                <a:ea typeface="Helvetica Neue"/>
                <a:cs typeface="Helvetica Neue"/>
                <a:sym typeface="Helvetica Neue"/>
              </a:rPr>
              <a:t>Sexual Addiction Cycle</a:t>
            </a:r>
            <a:endParaRPr sz="900"/>
          </a:p>
        </p:txBody>
      </p:sp>
      <p:sp>
        <p:nvSpPr>
          <p:cNvPr id="1274" name="Google Shape;1274;g38061934c88_0_612"/>
          <p:cNvSpPr txBox="1"/>
          <p:nvPr/>
        </p:nvSpPr>
        <p:spPr>
          <a:xfrm>
            <a:off x="4321969" y="884039"/>
            <a:ext cx="765600" cy="241200"/>
          </a:xfrm>
          <a:prstGeom prst="rect">
            <a:avLst/>
          </a:prstGeom>
          <a:noFill/>
          <a:ln>
            <a:noFill/>
          </a:ln>
        </p:spPr>
        <p:txBody>
          <a:bodyPr anchorCtr="0" anchor="t" bIns="0" lIns="0" spcFirstLastPara="1" rIns="37250" wrap="square" tIns="0">
            <a:noAutofit/>
          </a:bodyPr>
          <a:lstStyle/>
          <a:p>
            <a:pPr indent="0" lvl="0" marL="38100" marR="0" rtl="0" algn="l">
              <a:lnSpc>
                <a:spcPct val="100000"/>
              </a:lnSpc>
              <a:spcBef>
                <a:spcPts val="0"/>
              </a:spcBef>
              <a:spcAft>
                <a:spcPts val="0"/>
              </a:spcAft>
              <a:buClr>
                <a:srgbClr val="FFFFFF"/>
              </a:buClr>
              <a:buSzPts val="1900"/>
              <a:buFont typeface="Helvetica Neue"/>
              <a:buNone/>
            </a:pPr>
            <a:r>
              <a:rPr b="0" i="0" lang="en" sz="1900" u="none" cap="none" strike="noStrike">
                <a:solidFill>
                  <a:srgbClr val="FFFFFF"/>
                </a:solidFill>
                <a:latin typeface="Helvetica Neue"/>
                <a:ea typeface="Helvetica Neue"/>
                <a:cs typeface="Helvetica Neue"/>
                <a:sym typeface="Helvetica Neue"/>
              </a:rPr>
              <a:t>Ritual</a:t>
            </a:r>
            <a:endParaRPr b="0" i="0" sz="900" u="none" cap="none" strike="noStrike">
              <a:solidFill>
                <a:srgbClr val="000000"/>
              </a:solidFill>
              <a:latin typeface="Arial"/>
              <a:ea typeface="Arial"/>
              <a:cs typeface="Arial"/>
              <a:sym typeface="Arial"/>
            </a:endParaRPr>
          </a:p>
        </p:txBody>
      </p:sp>
      <p:sp>
        <p:nvSpPr>
          <p:cNvPr id="1275" name="Google Shape;1275;g38061934c88_0_612"/>
          <p:cNvSpPr txBox="1"/>
          <p:nvPr/>
        </p:nvSpPr>
        <p:spPr>
          <a:xfrm>
            <a:off x="1678781" y="1553766"/>
            <a:ext cx="1285800" cy="294600"/>
          </a:xfrm>
          <a:prstGeom prst="rect">
            <a:avLst/>
          </a:prstGeom>
          <a:noFill/>
          <a:ln>
            <a:noFill/>
          </a:ln>
        </p:spPr>
        <p:txBody>
          <a:bodyPr anchorCtr="0" anchor="t" bIns="0" lIns="0" spcFirstLastPara="1" rIns="37250" wrap="square" tIns="0">
            <a:noAutofit/>
          </a:bodyPr>
          <a:lstStyle/>
          <a:p>
            <a:pPr indent="0" lvl="0" marL="38100" marR="0" rtl="0" algn="l">
              <a:lnSpc>
                <a:spcPct val="100000"/>
              </a:lnSpc>
              <a:spcBef>
                <a:spcPts val="0"/>
              </a:spcBef>
              <a:spcAft>
                <a:spcPts val="0"/>
              </a:spcAft>
              <a:buClr>
                <a:srgbClr val="FFFFFF"/>
              </a:buClr>
              <a:buSzPts val="1900"/>
              <a:buFont typeface="Helvetica Neue"/>
              <a:buNone/>
            </a:pPr>
            <a:r>
              <a:rPr b="0" i="0" lang="en" sz="1900" u="none" cap="none" strike="noStrike">
                <a:solidFill>
                  <a:srgbClr val="FFFFFF"/>
                </a:solidFill>
                <a:latin typeface="Helvetica Neue"/>
                <a:ea typeface="Helvetica Neue"/>
                <a:cs typeface="Helvetica Neue"/>
                <a:sym typeface="Helvetica Neue"/>
              </a:rPr>
              <a:t>Fantasy</a:t>
            </a:r>
            <a:endParaRPr b="0" i="0" sz="900" u="none" cap="none" strike="noStrike">
              <a:solidFill>
                <a:srgbClr val="000000"/>
              </a:solidFill>
              <a:latin typeface="Arial"/>
              <a:ea typeface="Arial"/>
              <a:cs typeface="Arial"/>
              <a:sym typeface="Arial"/>
            </a:endParaRPr>
          </a:p>
        </p:txBody>
      </p:sp>
      <p:sp>
        <p:nvSpPr>
          <p:cNvPr id="1276" name="Google Shape;1276;g38061934c88_0_612"/>
          <p:cNvSpPr txBox="1"/>
          <p:nvPr/>
        </p:nvSpPr>
        <p:spPr>
          <a:xfrm>
            <a:off x="6956227" y="1446609"/>
            <a:ext cx="1331700" cy="433500"/>
          </a:xfrm>
          <a:prstGeom prst="rect">
            <a:avLst/>
          </a:prstGeom>
          <a:noFill/>
          <a:ln>
            <a:noFill/>
          </a:ln>
        </p:spPr>
        <p:txBody>
          <a:bodyPr anchorCtr="0" anchor="t" bIns="0" lIns="0" spcFirstLastPara="1" rIns="37250" wrap="square" tIns="0">
            <a:noAutofit/>
          </a:bodyPr>
          <a:lstStyle/>
          <a:p>
            <a:pPr indent="0" lvl="0" marL="38100" marR="0" rtl="0" algn="l">
              <a:lnSpc>
                <a:spcPct val="100000"/>
              </a:lnSpc>
              <a:spcBef>
                <a:spcPts val="0"/>
              </a:spcBef>
              <a:spcAft>
                <a:spcPts val="0"/>
              </a:spcAft>
              <a:buClr>
                <a:srgbClr val="FFFFFF"/>
              </a:buClr>
              <a:buSzPts val="1900"/>
              <a:buFont typeface="Helvetica Neue"/>
              <a:buNone/>
            </a:pPr>
            <a:r>
              <a:rPr b="0" i="0" lang="en" sz="1900" u="none" cap="none" strike="noStrike">
                <a:solidFill>
                  <a:srgbClr val="FFFFFF"/>
                </a:solidFill>
                <a:latin typeface="Helvetica Neue"/>
                <a:ea typeface="Helvetica Neue"/>
                <a:cs typeface="Helvetica Neue"/>
                <a:sym typeface="Helvetica Neue"/>
              </a:rPr>
              <a:t>Acting Out</a:t>
            </a:r>
            <a:endParaRPr b="0" i="0" sz="900" u="none" cap="none" strike="noStrike">
              <a:solidFill>
                <a:srgbClr val="000000"/>
              </a:solidFill>
              <a:latin typeface="Arial"/>
              <a:ea typeface="Arial"/>
              <a:cs typeface="Arial"/>
              <a:sym typeface="Arial"/>
            </a:endParaRPr>
          </a:p>
          <a:p>
            <a:pPr indent="0" lvl="0" marL="38100" marR="0" rtl="0" algn="l">
              <a:lnSpc>
                <a:spcPct val="100000"/>
              </a:lnSpc>
              <a:spcBef>
                <a:spcPts val="0"/>
              </a:spcBef>
              <a:spcAft>
                <a:spcPts val="0"/>
              </a:spcAft>
              <a:buClr>
                <a:srgbClr val="FFCC66"/>
              </a:buClr>
              <a:buSzPts val="1500"/>
              <a:buFont typeface="Helvetica Neue"/>
              <a:buNone/>
            </a:pPr>
            <a:r>
              <a:rPr b="0" i="0" lang="en" sz="1500" u="none" cap="none" strike="noStrike">
                <a:solidFill>
                  <a:srgbClr val="FFCC66"/>
                </a:solidFill>
                <a:latin typeface="Helvetica Neue"/>
                <a:ea typeface="Helvetica Neue"/>
                <a:cs typeface="Helvetica Neue"/>
                <a:sym typeface="Helvetica Neue"/>
              </a:rPr>
              <a:t>Shortest part</a:t>
            </a:r>
            <a:endParaRPr b="0" i="0" sz="900" u="none" cap="none" strike="noStrike">
              <a:solidFill>
                <a:srgbClr val="000000"/>
              </a:solidFill>
              <a:latin typeface="Arial"/>
              <a:ea typeface="Arial"/>
              <a:cs typeface="Arial"/>
              <a:sym typeface="Arial"/>
            </a:endParaRPr>
          </a:p>
        </p:txBody>
      </p:sp>
      <p:sp>
        <p:nvSpPr>
          <p:cNvPr id="1277" name="Google Shape;1277;g38061934c88_0_612"/>
          <p:cNvSpPr txBox="1"/>
          <p:nvPr/>
        </p:nvSpPr>
        <p:spPr>
          <a:xfrm>
            <a:off x="482203" y="1998296"/>
            <a:ext cx="1564800" cy="273000"/>
          </a:xfrm>
          <a:prstGeom prst="rect">
            <a:avLst/>
          </a:prstGeom>
          <a:noFill/>
          <a:ln>
            <a:noFill/>
          </a:ln>
        </p:spPr>
        <p:txBody>
          <a:bodyPr anchorCtr="0" anchor="t" bIns="0" lIns="0" spcFirstLastPara="1" rIns="37250" wrap="square" tIns="0">
            <a:noAutofit/>
          </a:bodyPr>
          <a:lstStyle/>
          <a:p>
            <a:pPr indent="0" lvl="0" marL="38100" marR="0" rtl="0" algn="l">
              <a:lnSpc>
                <a:spcPct val="100000"/>
              </a:lnSpc>
              <a:spcBef>
                <a:spcPts val="0"/>
              </a:spcBef>
              <a:spcAft>
                <a:spcPts val="0"/>
              </a:spcAft>
              <a:buClr>
                <a:srgbClr val="FFC01B"/>
              </a:buClr>
              <a:buSzPts val="2200"/>
              <a:buFont typeface="Helvetica Neue"/>
              <a:buNone/>
            </a:pPr>
            <a:r>
              <a:rPr b="0" i="0" lang="en" sz="2200" u="sng" cap="none" strike="noStrike">
                <a:solidFill>
                  <a:srgbClr val="FFC01B"/>
                </a:solidFill>
                <a:latin typeface="Helvetica Neue"/>
                <a:ea typeface="Helvetica Neue"/>
                <a:cs typeface="Helvetica Neue"/>
                <a:sym typeface="Helvetica Neue"/>
              </a:rPr>
              <a:t>CONTROL</a:t>
            </a:r>
            <a:endParaRPr b="0" i="0" sz="900" u="none" cap="none" strike="noStrike">
              <a:solidFill>
                <a:srgbClr val="000000"/>
              </a:solidFill>
              <a:latin typeface="Arial"/>
              <a:ea typeface="Arial"/>
              <a:cs typeface="Arial"/>
              <a:sym typeface="Arial"/>
            </a:endParaRPr>
          </a:p>
        </p:txBody>
      </p:sp>
      <p:sp>
        <p:nvSpPr>
          <p:cNvPr id="1278" name="Google Shape;1278;g38061934c88_0_612"/>
          <p:cNvSpPr txBox="1"/>
          <p:nvPr/>
        </p:nvSpPr>
        <p:spPr>
          <a:xfrm>
            <a:off x="7429500" y="2002482"/>
            <a:ext cx="1902000" cy="328200"/>
          </a:xfrm>
          <a:prstGeom prst="rect">
            <a:avLst/>
          </a:prstGeom>
          <a:noFill/>
          <a:ln>
            <a:noFill/>
          </a:ln>
        </p:spPr>
        <p:txBody>
          <a:bodyPr anchorCtr="0" anchor="t" bIns="0" lIns="0" spcFirstLastPara="1" rIns="37250" wrap="square" tIns="0">
            <a:noAutofit/>
          </a:bodyPr>
          <a:lstStyle/>
          <a:p>
            <a:pPr indent="0" lvl="0" marL="38100" marR="0" rtl="0" algn="l">
              <a:lnSpc>
                <a:spcPct val="100000"/>
              </a:lnSpc>
              <a:spcBef>
                <a:spcPts val="0"/>
              </a:spcBef>
              <a:spcAft>
                <a:spcPts val="0"/>
              </a:spcAft>
              <a:buClr>
                <a:srgbClr val="FFC01B"/>
              </a:buClr>
              <a:buSzPts val="2200"/>
              <a:buFont typeface="Helvetica Neue"/>
              <a:buNone/>
            </a:pPr>
            <a:r>
              <a:rPr b="0" i="0" lang="en" sz="2200" u="sng" cap="none" strike="noStrike">
                <a:solidFill>
                  <a:srgbClr val="FFC01B"/>
                </a:solidFill>
                <a:latin typeface="Helvetica Neue"/>
                <a:ea typeface="Helvetica Neue"/>
                <a:cs typeface="Helvetica Neue"/>
                <a:sym typeface="Helvetica Neue"/>
              </a:rPr>
              <a:t>RELEASE</a:t>
            </a:r>
            <a:endParaRPr b="0" i="0" sz="900" u="none" cap="none" strike="noStrike">
              <a:solidFill>
                <a:srgbClr val="000000"/>
              </a:solidFill>
              <a:latin typeface="Arial"/>
              <a:ea typeface="Arial"/>
              <a:cs typeface="Arial"/>
              <a:sym typeface="Arial"/>
            </a:endParaRPr>
          </a:p>
        </p:txBody>
      </p:sp>
      <p:sp>
        <p:nvSpPr>
          <p:cNvPr id="1279" name="Google Shape;1279;g38061934c88_0_612"/>
          <p:cNvSpPr txBox="1"/>
          <p:nvPr/>
        </p:nvSpPr>
        <p:spPr>
          <a:xfrm>
            <a:off x="7045523" y="2524869"/>
            <a:ext cx="1598400" cy="294600"/>
          </a:xfrm>
          <a:prstGeom prst="rect">
            <a:avLst/>
          </a:prstGeom>
          <a:noFill/>
          <a:ln>
            <a:noFill/>
          </a:ln>
        </p:spPr>
        <p:txBody>
          <a:bodyPr anchorCtr="0" anchor="t" bIns="0" lIns="0" spcFirstLastPara="1" rIns="37250" wrap="square" tIns="0">
            <a:noAutofit/>
          </a:bodyPr>
          <a:lstStyle/>
          <a:p>
            <a:pPr indent="0" lvl="0" marL="38100" marR="0" rtl="0" algn="l">
              <a:lnSpc>
                <a:spcPct val="100000"/>
              </a:lnSpc>
              <a:spcBef>
                <a:spcPts val="0"/>
              </a:spcBef>
              <a:spcAft>
                <a:spcPts val="0"/>
              </a:spcAft>
              <a:buClr>
                <a:srgbClr val="FFFFFF"/>
              </a:buClr>
              <a:buSzPts val="1900"/>
              <a:buFont typeface="Helvetica Neue"/>
              <a:buNone/>
            </a:pPr>
            <a:r>
              <a:rPr b="0" i="0" lang="en" sz="1900" u="none" cap="none" strike="noStrike">
                <a:solidFill>
                  <a:srgbClr val="FFFFFF"/>
                </a:solidFill>
                <a:latin typeface="Helvetica Neue"/>
                <a:ea typeface="Helvetica Neue"/>
                <a:cs typeface="Helvetica Neue"/>
                <a:sym typeface="Helvetica Neue"/>
              </a:rPr>
              <a:t>Numbing</a:t>
            </a:r>
            <a:endParaRPr b="0" i="0" sz="900" u="none" cap="none" strike="noStrike">
              <a:solidFill>
                <a:srgbClr val="000000"/>
              </a:solidFill>
              <a:latin typeface="Arial"/>
              <a:ea typeface="Arial"/>
              <a:cs typeface="Arial"/>
              <a:sym typeface="Arial"/>
            </a:endParaRPr>
          </a:p>
        </p:txBody>
      </p:sp>
      <p:sp>
        <p:nvSpPr>
          <p:cNvPr id="1280" name="Google Shape;1280;g38061934c88_0_612"/>
          <p:cNvSpPr txBox="1"/>
          <p:nvPr/>
        </p:nvSpPr>
        <p:spPr>
          <a:xfrm>
            <a:off x="3464719" y="3455789"/>
            <a:ext cx="2388600" cy="241200"/>
          </a:xfrm>
          <a:prstGeom prst="rect">
            <a:avLst/>
          </a:prstGeom>
          <a:noFill/>
          <a:ln>
            <a:noFill/>
          </a:ln>
        </p:spPr>
        <p:txBody>
          <a:bodyPr anchorCtr="0" anchor="t" bIns="0" lIns="0" spcFirstLastPara="1" rIns="37250" wrap="square" tIns="0">
            <a:noAutofit/>
          </a:bodyPr>
          <a:lstStyle/>
          <a:p>
            <a:pPr indent="0" lvl="0" marL="38100" marR="0" rtl="0" algn="l">
              <a:lnSpc>
                <a:spcPct val="100000"/>
              </a:lnSpc>
              <a:spcBef>
                <a:spcPts val="0"/>
              </a:spcBef>
              <a:spcAft>
                <a:spcPts val="0"/>
              </a:spcAft>
              <a:buClr>
                <a:srgbClr val="FFFFFF"/>
              </a:buClr>
              <a:buSzPts val="1900"/>
              <a:buFont typeface="Helvetica Neue"/>
              <a:buNone/>
            </a:pPr>
            <a:r>
              <a:rPr b="0" i="0" lang="en" sz="1900" u="none" cap="none" strike="noStrike">
                <a:solidFill>
                  <a:srgbClr val="FFFFFF"/>
                </a:solidFill>
                <a:latin typeface="Helvetica Neue"/>
                <a:ea typeface="Helvetica Neue"/>
                <a:cs typeface="Helvetica Neue"/>
                <a:sym typeface="Helvetica Neue"/>
              </a:rPr>
              <a:t>Shame/Blame/Guilt</a:t>
            </a:r>
            <a:endParaRPr b="0" i="0" sz="900" u="none" cap="none" strike="noStrike">
              <a:solidFill>
                <a:srgbClr val="000000"/>
              </a:solidFill>
              <a:latin typeface="Arial"/>
              <a:ea typeface="Arial"/>
              <a:cs typeface="Arial"/>
              <a:sym typeface="Arial"/>
            </a:endParaRPr>
          </a:p>
        </p:txBody>
      </p:sp>
      <p:sp>
        <p:nvSpPr>
          <p:cNvPr id="1281" name="Google Shape;1281;g38061934c88_0_612"/>
          <p:cNvSpPr txBox="1"/>
          <p:nvPr/>
        </p:nvSpPr>
        <p:spPr>
          <a:xfrm>
            <a:off x="1375172" y="2397621"/>
            <a:ext cx="1169700" cy="294600"/>
          </a:xfrm>
          <a:prstGeom prst="rect">
            <a:avLst/>
          </a:prstGeom>
          <a:noFill/>
          <a:ln>
            <a:noFill/>
          </a:ln>
        </p:spPr>
        <p:txBody>
          <a:bodyPr anchorCtr="0" anchor="t" bIns="0" lIns="0" spcFirstLastPara="1" rIns="37250" wrap="square" tIns="0">
            <a:noAutofit/>
          </a:bodyPr>
          <a:lstStyle/>
          <a:p>
            <a:pPr indent="0" lvl="0" marL="38100" marR="0" rtl="0" algn="l">
              <a:lnSpc>
                <a:spcPct val="100000"/>
              </a:lnSpc>
              <a:spcBef>
                <a:spcPts val="0"/>
              </a:spcBef>
              <a:spcAft>
                <a:spcPts val="0"/>
              </a:spcAft>
              <a:buClr>
                <a:srgbClr val="FFFFFF"/>
              </a:buClr>
              <a:buSzPts val="1900"/>
              <a:buFont typeface="Helvetica Neue"/>
              <a:buNone/>
            </a:pPr>
            <a:r>
              <a:rPr b="0" i="0" lang="en" sz="1900" u="none" cap="none" strike="noStrike">
                <a:solidFill>
                  <a:srgbClr val="FFFFFF"/>
                </a:solidFill>
                <a:latin typeface="Helvetica Neue"/>
                <a:ea typeface="Helvetica Neue"/>
                <a:cs typeface="Helvetica Neue"/>
                <a:sym typeface="Helvetica Neue"/>
              </a:rPr>
              <a:t>Despair </a:t>
            </a:r>
            <a:endParaRPr b="0" i="0" sz="900" u="none" cap="none" strike="noStrike">
              <a:solidFill>
                <a:srgbClr val="000000"/>
              </a:solidFill>
              <a:latin typeface="Arial"/>
              <a:ea typeface="Arial"/>
              <a:cs typeface="Arial"/>
              <a:sym typeface="Arial"/>
            </a:endParaRPr>
          </a:p>
        </p:txBody>
      </p:sp>
      <p:sp>
        <p:nvSpPr>
          <p:cNvPr id="1282" name="Google Shape;1282;g38061934c88_0_612"/>
          <p:cNvSpPr/>
          <p:nvPr/>
        </p:nvSpPr>
        <p:spPr>
          <a:xfrm>
            <a:off x="2652117" y="1259086"/>
            <a:ext cx="4473900" cy="2136300"/>
          </a:xfrm>
          <a:prstGeom prst="ellipse">
            <a:avLst/>
          </a:prstGeom>
          <a:gradFill>
            <a:gsLst>
              <a:gs pos="0">
                <a:srgbClr val="464658"/>
              </a:gs>
              <a:gs pos="100000">
                <a:srgbClr val="26D2E4">
                  <a:alpha val="49411"/>
                </a:srgbClr>
              </a:gs>
            </a:gsLst>
            <a:lin ang="19139998" scaled="0"/>
          </a:gradFill>
          <a:ln cap="flat" cmpd="sng" w="38100">
            <a:solidFill>
              <a:srgbClr val="04006D"/>
            </a:solidFill>
            <a:prstDash val="solid"/>
            <a:miter lim="800000"/>
            <a:headEnd len="sm" w="sm" type="none"/>
            <a:tailEnd len="sm" w="sm" type="none"/>
          </a:ln>
          <a:effectLst>
            <a:outerShdw blurRad="63500" dir="2700000" dist="12699">
              <a:schemeClr val="lt2">
                <a:alpha val="74510"/>
              </a:schemeClr>
            </a:outerShdw>
          </a:effectLst>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Helvetica Neue Light"/>
              <a:ea typeface="Helvetica Neue Light"/>
              <a:cs typeface="Helvetica Neue Light"/>
              <a:sym typeface="Helvetica Neue Light"/>
            </a:endParaRPr>
          </a:p>
        </p:txBody>
      </p:sp>
      <p:cxnSp>
        <p:nvCxnSpPr>
          <p:cNvPr id="1283" name="Google Shape;1283;g38061934c88_0_612"/>
          <p:cNvCxnSpPr/>
          <p:nvPr/>
        </p:nvCxnSpPr>
        <p:spPr>
          <a:xfrm flipH="1">
            <a:off x="2834154" y="1192113"/>
            <a:ext cx="949800" cy="355800"/>
          </a:xfrm>
          <a:prstGeom prst="straightConnector1">
            <a:avLst/>
          </a:prstGeom>
          <a:noFill/>
          <a:ln cap="flat" cmpd="sng" w="63500">
            <a:solidFill>
              <a:srgbClr val="0044FE"/>
            </a:solidFill>
            <a:prstDash val="solid"/>
            <a:miter lim="800000"/>
            <a:headEnd len="med" w="med" type="stealth"/>
            <a:tailEnd len="sm" w="sm" type="none"/>
          </a:ln>
        </p:spPr>
      </p:cxnSp>
      <p:cxnSp>
        <p:nvCxnSpPr>
          <p:cNvPr id="1284" name="Google Shape;1284;g38061934c88_0_612"/>
          <p:cNvCxnSpPr/>
          <p:nvPr/>
        </p:nvCxnSpPr>
        <p:spPr>
          <a:xfrm rot="10800000">
            <a:off x="5688120" y="1089174"/>
            <a:ext cx="1040400" cy="291300"/>
          </a:xfrm>
          <a:prstGeom prst="straightConnector1">
            <a:avLst/>
          </a:prstGeom>
          <a:noFill/>
          <a:ln cap="flat" cmpd="sng" w="63500">
            <a:solidFill>
              <a:srgbClr val="0044FE"/>
            </a:solidFill>
            <a:prstDash val="solid"/>
            <a:miter lim="800000"/>
            <a:headEnd len="med" w="med" type="stealth"/>
            <a:tailEnd len="sm" w="sm" type="none"/>
          </a:ln>
        </p:spPr>
      </p:cxnSp>
      <p:cxnSp>
        <p:nvCxnSpPr>
          <p:cNvPr id="1285" name="Google Shape;1285;g38061934c88_0_612"/>
          <p:cNvCxnSpPr/>
          <p:nvPr/>
        </p:nvCxnSpPr>
        <p:spPr>
          <a:xfrm flipH="1" rot="10800000">
            <a:off x="6288732" y="2993649"/>
            <a:ext cx="721200" cy="468000"/>
          </a:xfrm>
          <a:prstGeom prst="straightConnector1">
            <a:avLst/>
          </a:prstGeom>
          <a:noFill/>
          <a:ln cap="flat" cmpd="sng" w="63500">
            <a:solidFill>
              <a:schemeClr val="dk1"/>
            </a:solidFill>
            <a:prstDash val="solid"/>
            <a:miter lim="800000"/>
            <a:headEnd len="med" w="med" type="stealth"/>
            <a:tailEnd len="sm" w="sm" type="none"/>
          </a:ln>
        </p:spPr>
      </p:cxnSp>
      <p:cxnSp>
        <p:nvCxnSpPr>
          <p:cNvPr id="1286" name="Google Shape;1286;g38061934c88_0_612"/>
          <p:cNvCxnSpPr/>
          <p:nvPr/>
        </p:nvCxnSpPr>
        <p:spPr>
          <a:xfrm>
            <a:off x="2625328" y="2980283"/>
            <a:ext cx="645300" cy="432000"/>
          </a:xfrm>
          <a:prstGeom prst="straightConnector1">
            <a:avLst/>
          </a:prstGeom>
          <a:noFill/>
          <a:ln cap="flat" cmpd="sng" w="63500">
            <a:solidFill>
              <a:schemeClr val="dk1"/>
            </a:solidFill>
            <a:prstDash val="solid"/>
            <a:miter lim="800000"/>
            <a:headEnd len="med" w="med" type="stealth"/>
            <a:tailEnd len="sm" w="sm" type="none"/>
          </a:ln>
        </p:spPr>
      </p:cxnSp>
      <p:sp>
        <p:nvSpPr>
          <p:cNvPr id="1287" name="Google Shape;1287;g38061934c88_0_612"/>
          <p:cNvSpPr/>
          <p:nvPr/>
        </p:nvSpPr>
        <p:spPr>
          <a:xfrm rot="-5400000">
            <a:off x="-119372" y="2916614"/>
            <a:ext cx="1426500" cy="509100"/>
          </a:xfrm>
          <a:prstGeom prst="rightArrow">
            <a:avLst>
              <a:gd fmla="val 17138" name="adj1"/>
              <a:gd fmla="val 7344" name="adj2"/>
            </a:avLst>
          </a:prstGeom>
          <a:solidFill>
            <a:schemeClr val="accent1"/>
          </a:solidFill>
          <a:ln cap="flat" cmpd="sng" w="12700">
            <a:solidFill>
              <a:schemeClr val="dk1"/>
            </a:solidFill>
            <a:prstDash val="solid"/>
            <a:miter lim="800000"/>
            <a:headEnd len="sm" w="sm" type="none"/>
            <a:tailEnd len="sm" w="sm" type="none"/>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Helvetica Neue Light"/>
              <a:ea typeface="Helvetica Neue Light"/>
              <a:cs typeface="Helvetica Neue Light"/>
              <a:sym typeface="Helvetica Neue Light"/>
            </a:endParaRPr>
          </a:p>
        </p:txBody>
      </p:sp>
      <p:sp>
        <p:nvSpPr>
          <p:cNvPr id="1288" name="Google Shape;1288;g38061934c88_0_612"/>
          <p:cNvSpPr txBox="1"/>
          <p:nvPr/>
        </p:nvSpPr>
        <p:spPr>
          <a:xfrm>
            <a:off x="4027289" y="2096244"/>
            <a:ext cx="1751400" cy="401700"/>
          </a:xfrm>
          <a:prstGeom prst="rect">
            <a:avLst/>
          </a:prstGeom>
          <a:noFill/>
          <a:ln>
            <a:noFill/>
          </a:ln>
        </p:spPr>
        <p:txBody>
          <a:bodyPr anchorCtr="0" anchor="t" bIns="0" lIns="0" spcFirstLastPara="1" rIns="37250" wrap="square" tIns="0">
            <a:noAutofit/>
          </a:bodyPr>
          <a:lstStyle/>
          <a:p>
            <a:pPr indent="0" lvl="0" marL="38100" marR="0" rtl="0" algn="l">
              <a:lnSpc>
                <a:spcPct val="100000"/>
              </a:lnSpc>
              <a:spcBef>
                <a:spcPts val="0"/>
              </a:spcBef>
              <a:spcAft>
                <a:spcPts val="0"/>
              </a:spcAft>
              <a:buClr>
                <a:schemeClr val="dk1"/>
              </a:buClr>
              <a:buSzPts val="3200"/>
              <a:buFont typeface="Dancing Script"/>
              <a:buNone/>
            </a:pPr>
            <a:r>
              <a:rPr b="0" i="0" lang="en" sz="3200" u="none" cap="none" strike="noStrike">
                <a:solidFill>
                  <a:schemeClr val="dk1"/>
                </a:solidFill>
                <a:latin typeface="Dancing Script"/>
                <a:ea typeface="Dancing Script"/>
                <a:cs typeface="Dancing Script"/>
                <a:sym typeface="Dancing Script"/>
              </a:rPr>
              <a:t>SHAME</a:t>
            </a:r>
            <a:endParaRPr b="0" i="0" sz="900" u="none" cap="none" strike="noStrike">
              <a:solidFill>
                <a:srgbClr val="000000"/>
              </a:solidFill>
              <a:latin typeface="Arial"/>
              <a:ea typeface="Arial"/>
              <a:cs typeface="Arial"/>
              <a:sym typeface="Arial"/>
            </a:endParaRPr>
          </a:p>
        </p:txBody>
      </p:sp>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1273"/>
                                        </p:tgtEl>
                                        <p:attrNameLst>
                                          <p:attrName>style.visibility</p:attrName>
                                        </p:attrNameLst>
                                      </p:cBhvr>
                                      <p:to>
                                        <p:strVal val="visible"/>
                                      </p:to>
                                    </p:set>
                                    <p:anim calcmode="lin" valueType="num">
                                      <p:cBhvr additive="base">
                                        <p:cTn dur="500"/>
                                        <p:tgtEl>
                                          <p:spTgt spid="1273"/>
                                        </p:tgtEl>
                                        <p:attrNameLst>
                                          <p:attrName>ppt_w</p:attrName>
                                        </p:attrNameLst>
                                      </p:cBhvr>
                                      <p:tavLst>
                                        <p:tav fmla="" tm="0">
                                          <p:val>
                                            <p:strVal val="0"/>
                                          </p:val>
                                        </p:tav>
                                        <p:tav fmla="" tm="100000">
                                          <p:val>
                                            <p:strVal val="#ppt_w"/>
                                          </p:val>
                                        </p:tav>
                                      </p:tavLst>
                                    </p:anim>
                                    <p:anim calcmode="lin" valueType="num">
                                      <p:cBhvr additive="base">
                                        <p:cTn dur="500"/>
                                        <p:tgtEl>
                                          <p:spTgt spid="1273"/>
                                        </p:tgtEl>
                                        <p:attrNameLst>
                                          <p:attrName>ppt_h</p:attrName>
                                        </p:attrNameLst>
                                      </p:cBhvr>
                                      <p:tavLst>
                                        <p:tav fmla="" tm="0">
                                          <p:val>
                                            <p:strVal val="0"/>
                                          </p:val>
                                        </p:tav>
                                        <p:tav fmla="" tm="100000">
                                          <p:val>
                                            <p:strVal val="#ppt_h"/>
                                          </p:val>
                                        </p:tav>
                                      </p:tavLst>
                                    </p:anim>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282"/>
                                        </p:tgtEl>
                                        <p:attrNameLst>
                                          <p:attrName>style.visibility</p:attrName>
                                        </p:attrNameLst>
                                      </p:cBhvr>
                                      <p:to>
                                        <p:strVal val="visible"/>
                                      </p:to>
                                    </p:set>
                                    <p:animEffect filter="fade" transition="in">
                                      <p:cBhvr>
                                        <p:cTn dur="500"/>
                                        <p:tgtEl>
                                          <p:spTgt spid="1282"/>
                                        </p:tgtEl>
                                      </p:cBhvr>
                                    </p:animEffect>
                                  </p:childTnLst>
                                </p:cTn>
                              </p:par>
                            </p:childTnLst>
                          </p:cTn>
                        </p:par>
                        <p:par>
                          <p:cTn fill="hold">
                            <p:stCondLst>
                              <p:cond delay="1000"/>
                            </p:stCondLst>
                            <p:childTnLst>
                              <p:par>
                                <p:cTn fill="hold" nodeType="afterEffect" presetClass="entr" presetID="2" presetSubtype="1">
                                  <p:stCondLst>
                                    <p:cond delay="0"/>
                                  </p:stCondLst>
                                  <p:childTnLst>
                                    <p:set>
                                      <p:cBhvr>
                                        <p:cTn dur="1" fill="hold">
                                          <p:stCondLst>
                                            <p:cond delay="0"/>
                                          </p:stCondLst>
                                        </p:cTn>
                                        <p:tgtEl>
                                          <p:spTgt spid="1288"/>
                                        </p:tgtEl>
                                        <p:attrNameLst>
                                          <p:attrName>style.visibility</p:attrName>
                                        </p:attrNameLst>
                                      </p:cBhvr>
                                      <p:to>
                                        <p:strVal val="visible"/>
                                      </p:to>
                                    </p:set>
                                    <p:anim calcmode="lin" valueType="num">
                                      <p:cBhvr additive="base">
                                        <p:cTn dur="75"/>
                                        <p:tgtEl>
                                          <p:spTgt spid="1288"/>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7"/>
                                        </p:tgtEl>
                                        <p:attrNameLst>
                                          <p:attrName>style.visibility</p:attrName>
                                        </p:attrNameLst>
                                      </p:cBhvr>
                                      <p:to>
                                        <p:strVal val="visible"/>
                                      </p:to>
                                    </p:set>
                                    <p:animEffect filter="fade" transition="in">
                                      <p:cBhvr>
                                        <p:cTn dur="500"/>
                                        <p:tgtEl>
                                          <p:spTgt spid="127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283"/>
                                        </p:tgtEl>
                                        <p:attrNameLst>
                                          <p:attrName>style.visibility</p:attrName>
                                        </p:attrNameLst>
                                      </p:cBhvr>
                                      <p:to>
                                        <p:strVal val="visible"/>
                                      </p:to>
                                    </p:set>
                                    <p:anim calcmode="lin" valueType="num">
                                      <p:cBhvr additive="base">
                                        <p:cTn dur="500"/>
                                        <p:tgtEl>
                                          <p:spTgt spid="1283"/>
                                        </p:tgtEl>
                                        <p:attrNameLst>
                                          <p:attrName>ppt_w</p:attrName>
                                        </p:attrNameLst>
                                      </p:cBhvr>
                                      <p:tavLst>
                                        <p:tav fmla="" tm="0">
                                          <p:val>
                                            <p:strVal val="0"/>
                                          </p:val>
                                        </p:tav>
                                        <p:tav fmla="" tm="100000">
                                          <p:val>
                                            <p:strVal val="#ppt_w"/>
                                          </p:val>
                                        </p:tav>
                                      </p:tavLst>
                                    </p:anim>
                                    <p:anim calcmode="lin" valueType="num">
                                      <p:cBhvr additive="base">
                                        <p:cTn dur="500"/>
                                        <p:tgtEl>
                                          <p:spTgt spid="1283"/>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284"/>
                                        </p:tgtEl>
                                        <p:attrNameLst>
                                          <p:attrName>style.visibility</p:attrName>
                                        </p:attrNameLst>
                                      </p:cBhvr>
                                      <p:to>
                                        <p:strVal val="visible"/>
                                      </p:to>
                                    </p:set>
                                    <p:anim calcmode="lin" valueType="num">
                                      <p:cBhvr additive="base">
                                        <p:cTn dur="500"/>
                                        <p:tgtEl>
                                          <p:spTgt spid="1284"/>
                                        </p:tgtEl>
                                        <p:attrNameLst>
                                          <p:attrName>ppt_w</p:attrName>
                                        </p:attrNameLst>
                                      </p:cBhvr>
                                      <p:tavLst>
                                        <p:tav fmla="" tm="0">
                                          <p:val>
                                            <p:strVal val="0"/>
                                          </p:val>
                                        </p:tav>
                                        <p:tav fmla="" tm="100000">
                                          <p:val>
                                            <p:strVal val="#ppt_w"/>
                                          </p:val>
                                        </p:tav>
                                      </p:tavLst>
                                    </p:anim>
                                    <p:anim calcmode="lin" valueType="num">
                                      <p:cBhvr additive="base">
                                        <p:cTn dur="500"/>
                                        <p:tgtEl>
                                          <p:spTgt spid="1284"/>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8"/>
                                        </p:tgtEl>
                                        <p:attrNameLst>
                                          <p:attrName>style.visibility</p:attrName>
                                        </p:attrNameLst>
                                      </p:cBhvr>
                                      <p:to>
                                        <p:strVal val="visible"/>
                                      </p:to>
                                    </p:set>
                                    <p:animEffect filter="fade" transition="in">
                                      <p:cBhvr>
                                        <p:cTn dur="500"/>
                                        <p:tgtEl>
                                          <p:spTgt spid="12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285"/>
                                        </p:tgtEl>
                                        <p:attrNameLst>
                                          <p:attrName>style.visibility</p:attrName>
                                        </p:attrNameLst>
                                      </p:cBhvr>
                                      <p:to>
                                        <p:strVal val="visible"/>
                                      </p:to>
                                    </p:set>
                                    <p:anim calcmode="lin" valueType="num">
                                      <p:cBhvr additive="base">
                                        <p:cTn dur="500"/>
                                        <p:tgtEl>
                                          <p:spTgt spid="1285"/>
                                        </p:tgtEl>
                                        <p:attrNameLst>
                                          <p:attrName>ppt_w</p:attrName>
                                        </p:attrNameLst>
                                      </p:cBhvr>
                                      <p:tavLst>
                                        <p:tav fmla="" tm="0">
                                          <p:val>
                                            <p:strVal val="0"/>
                                          </p:val>
                                        </p:tav>
                                        <p:tav fmla="" tm="100000">
                                          <p:val>
                                            <p:strVal val="#ppt_w"/>
                                          </p:val>
                                        </p:tav>
                                      </p:tavLst>
                                    </p:anim>
                                    <p:anim calcmode="lin" valueType="num">
                                      <p:cBhvr additive="base">
                                        <p:cTn dur="500"/>
                                        <p:tgtEl>
                                          <p:spTgt spid="1285"/>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286"/>
                                        </p:tgtEl>
                                        <p:attrNameLst>
                                          <p:attrName>style.visibility</p:attrName>
                                        </p:attrNameLst>
                                      </p:cBhvr>
                                      <p:to>
                                        <p:strVal val="visible"/>
                                      </p:to>
                                    </p:set>
                                    <p:anim calcmode="lin" valueType="num">
                                      <p:cBhvr additive="base">
                                        <p:cTn dur="500"/>
                                        <p:tgtEl>
                                          <p:spTgt spid="1286"/>
                                        </p:tgtEl>
                                        <p:attrNameLst>
                                          <p:attrName>ppt_w</p:attrName>
                                        </p:attrNameLst>
                                      </p:cBhvr>
                                      <p:tavLst>
                                        <p:tav fmla="" tm="0">
                                          <p:val>
                                            <p:strVal val="0"/>
                                          </p:val>
                                        </p:tav>
                                        <p:tav fmla="" tm="100000">
                                          <p:val>
                                            <p:strVal val="#ppt_w"/>
                                          </p:val>
                                        </p:tav>
                                      </p:tavLst>
                                    </p:anim>
                                    <p:anim calcmode="lin" valueType="num">
                                      <p:cBhvr additive="base">
                                        <p:cTn dur="500"/>
                                        <p:tgtEl>
                                          <p:spTgt spid="1286"/>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1"/>
                                        </p:tgtEl>
                                        <p:attrNameLst>
                                          <p:attrName>style.visibility</p:attrName>
                                        </p:attrNameLst>
                                      </p:cBhvr>
                                      <p:to>
                                        <p:strVal val="visible"/>
                                      </p:to>
                                    </p:set>
                                  </p:childTnLst>
                                </p:cTn>
                              </p:par>
                            </p:childTnLst>
                          </p:cTn>
                        </p:par>
                        <p:par>
                          <p:cTn fill="hold">
                            <p:stCondLst>
                              <p:cond delay="1"/>
                            </p:stCondLst>
                            <p:childTnLst>
                              <p:par>
                                <p:cTn fill="hold" nodeType="afterEffect" presetClass="entr" presetID="10" presetSubtype="0">
                                  <p:stCondLst>
                                    <p:cond delay="500"/>
                                  </p:stCondLst>
                                  <p:childTnLst>
                                    <p:set>
                                      <p:cBhvr>
                                        <p:cTn dur="1" fill="hold">
                                          <p:stCondLst>
                                            <p:cond delay="0"/>
                                          </p:stCondLst>
                                        </p:cTn>
                                        <p:tgtEl>
                                          <p:spTgt spid="1287"/>
                                        </p:tgtEl>
                                        <p:attrNameLst>
                                          <p:attrName>style.visibility</p:attrName>
                                        </p:attrNameLst>
                                      </p:cBhvr>
                                      <p:to>
                                        <p:strVal val="visible"/>
                                      </p:to>
                                    </p:set>
                                    <p:animEffect filter="fade" transition="in">
                                      <p:cBhvr>
                                        <p:cTn dur="75"/>
                                        <p:tgtEl>
                                          <p:spTgt spid="12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3" name="Shape 1293"/>
        <p:cNvGrpSpPr/>
        <p:nvPr/>
      </p:nvGrpSpPr>
      <p:grpSpPr>
        <a:xfrm>
          <a:off x="0" y="0"/>
          <a:ext cx="0" cy="0"/>
          <a:chOff x="0" y="0"/>
          <a:chExt cx="0" cy="0"/>
        </a:xfrm>
      </p:grpSpPr>
      <p:sp>
        <p:nvSpPr>
          <p:cNvPr id="1294" name="Google Shape;1294;g38061934c88_0_793"/>
          <p:cNvSpPr txBox="1"/>
          <p:nvPr/>
        </p:nvSpPr>
        <p:spPr>
          <a:xfrm>
            <a:off x="952500" y="205125"/>
            <a:ext cx="7239000" cy="1543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2"/>
              </a:buClr>
              <a:buSzPts val="5400"/>
              <a:buFont typeface="Book Antiqua"/>
              <a:buNone/>
            </a:pPr>
            <a:r>
              <a:rPr b="0" i="1" lang="en" sz="5400" u="none" cap="none" strike="noStrike">
                <a:solidFill>
                  <a:srgbClr val="FFFFFF"/>
                </a:solidFill>
                <a:latin typeface="Book Antiqua"/>
                <a:ea typeface="Book Antiqua"/>
                <a:cs typeface="Book Antiqua"/>
                <a:sym typeface="Book Antiqua"/>
              </a:rPr>
              <a:t>Negative Core Beliefs</a:t>
            </a:r>
            <a:endParaRPr b="0" i="0" sz="1400" u="none" cap="none" strike="noStrike">
              <a:solidFill>
                <a:srgbClr val="FFFFFF"/>
              </a:solidFill>
              <a:latin typeface="Arial"/>
              <a:ea typeface="Arial"/>
              <a:cs typeface="Arial"/>
              <a:sym typeface="Arial"/>
            </a:endParaRPr>
          </a:p>
        </p:txBody>
      </p:sp>
      <p:sp>
        <p:nvSpPr>
          <p:cNvPr id="1295" name="Google Shape;1295;g38061934c88_0_793"/>
          <p:cNvSpPr txBox="1"/>
          <p:nvPr/>
        </p:nvSpPr>
        <p:spPr>
          <a:xfrm>
            <a:off x="548225" y="1476375"/>
            <a:ext cx="8410500" cy="2571600"/>
          </a:xfrm>
          <a:prstGeom prst="rect">
            <a:avLst/>
          </a:prstGeom>
          <a:noFill/>
          <a:ln>
            <a:noFill/>
          </a:ln>
        </p:spPr>
        <p:txBody>
          <a:bodyPr anchorCtr="0" anchor="t" bIns="91425" lIns="91425" spcFirstLastPara="1" rIns="91425" wrap="square" tIns="91425">
            <a:noAutofit/>
          </a:bodyPr>
          <a:lstStyle/>
          <a:p>
            <a:pPr indent="-381000" lvl="0" marL="457200" marR="0" rtl="0" algn="l">
              <a:lnSpc>
                <a:spcPct val="115000"/>
              </a:lnSpc>
              <a:spcBef>
                <a:spcPts val="0"/>
              </a:spcBef>
              <a:spcAft>
                <a:spcPts val="0"/>
              </a:spcAft>
              <a:buClr>
                <a:srgbClr val="FFFF00"/>
              </a:buClr>
              <a:buSzPts val="2400"/>
              <a:buFont typeface="Arial"/>
              <a:buAutoNum type="arabicPeriod"/>
            </a:pPr>
            <a:r>
              <a:rPr b="0" i="0" lang="en" sz="2400" u="none" cap="none" strike="noStrike">
                <a:solidFill>
                  <a:schemeClr val="lt1"/>
                </a:solidFill>
                <a:latin typeface="Arial"/>
                <a:ea typeface="Arial"/>
                <a:cs typeface="Arial"/>
                <a:sym typeface="Arial"/>
              </a:rPr>
              <a:t>I am basically bad, unworthy person (low self esteem)</a:t>
            </a:r>
            <a:endParaRPr b="0" i="0" sz="2400" u="none" cap="none" strike="noStrike">
              <a:solidFill>
                <a:schemeClr val="lt1"/>
              </a:solidFill>
              <a:latin typeface="Arial"/>
              <a:ea typeface="Arial"/>
              <a:cs typeface="Arial"/>
              <a:sym typeface="Arial"/>
            </a:endParaRPr>
          </a:p>
          <a:p>
            <a:pPr indent="-381000" lvl="0" marL="457200" marR="0" rtl="0" algn="l">
              <a:lnSpc>
                <a:spcPct val="115000"/>
              </a:lnSpc>
              <a:spcBef>
                <a:spcPts val="0"/>
              </a:spcBef>
              <a:spcAft>
                <a:spcPts val="0"/>
              </a:spcAft>
              <a:buClr>
                <a:srgbClr val="FFFF00"/>
              </a:buClr>
              <a:buSzPts val="2400"/>
              <a:buFont typeface="Arial"/>
              <a:buAutoNum type="arabicPeriod"/>
            </a:pPr>
            <a:r>
              <a:rPr b="0" i="0" lang="en" sz="2400" u="none" cap="none" strike="noStrike">
                <a:solidFill>
                  <a:schemeClr val="lt1"/>
                </a:solidFill>
                <a:latin typeface="Arial"/>
                <a:ea typeface="Arial"/>
                <a:cs typeface="Arial"/>
                <a:sym typeface="Arial"/>
              </a:rPr>
              <a:t>No one would love me as I am (unlovable)</a:t>
            </a:r>
            <a:endParaRPr b="0" i="0" sz="2400" u="none" cap="none" strike="noStrike">
              <a:solidFill>
                <a:schemeClr val="lt1"/>
              </a:solidFill>
              <a:latin typeface="Arial"/>
              <a:ea typeface="Arial"/>
              <a:cs typeface="Arial"/>
              <a:sym typeface="Arial"/>
            </a:endParaRPr>
          </a:p>
          <a:p>
            <a:pPr indent="-381000" lvl="0" marL="457200" marR="0" rtl="0" algn="l">
              <a:lnSpc>
                <a:spcPct val="115000"/>
              </a:lnSpc>
              <a:spcBef>
                <a:spcPts val="0"/>
              </a:spcBef>
              <a:spcAft>
                <a:spcPts val="0"/>
              </a:spcAft>
              <a:buClr>
                <a:srgbClr val="FFFF00"/>
              </a:buClr>
              <a:buSzPts val="2400"/>
              <a:buFont typeface="Arial"/>
              <a:buAutoNum type="arabicPeriod"/>
            </a:pPr>
            <a:r>
              <a:rPr b="0" i="0" lang="en" sz="2400" u="none" cap="none" strike="noStrike">
                <a:solidFill>
                  <a:schemeClr val="lt1"/>
                </a:solidFill>
                <a:latin typeface="Arial"/>
                <a:ea typeface="Arial"/>
                <a:cs typeface="Arial"/>
                <a:sym typeface="Arial"/>
              </a:rPr>
              <a:t>My needs are never going to be met if I have to depend on others (anti-dependent).</a:t>
            </a:r>
            <a:endParaRPr b="0" i="0" sz="2400" u="none" cap="none" strike="noStrike">
              <a:solidFill>
                <a:schemeClr val="lt1"/>
              </a:solidFill>
              <a:latin typeface="Arial"/>
              <a:ea typeface="Arial"/>
              <a:cs typeface="Arial"/>
              <a:sym typeface="Arial"/>
            </a:endParaRPr>
          </a:p>
          <a:p>
            <a:pPr indent="-381000" lvl="0" marL="457200" marR="0" rtl="0" algn="l">
              <a:lnSpc>
                <a:spcPct val="115000"/>
              </a:lnSpc>
              <a:spcBef>
                <a:spcPts val="0"/>
              </a:spcBef>
              <a:spcAft>
                <a:spcPts val="0"/>
              </a:spcAft>
              <a:buClr>
                <a:srgbClr val="FFFF00"/>
              </a:buClr>
              <a:buSzPts val="2400"/>
              <a:buFont typeface="Arial"/>
              <a:buAutoNum type="arabicPeriod"/>
            </a:pPr>
            <a:r>
              <a:rPr b="0" i="0" lang="en" sz="2400" u="none" cap="none" strike="noStrike">
                <a:solidFill>
                  <a:schemeClr val="lt1"/>
                </a:solidFill>
                <a:latin typeface="Arial"/>
                <a:ea typeface="Arial"/>
                <a:cs typeface="Arial"/>
                <a:sym typeface="Arial"/>
              </a:rPr>
              <a:t>Sex is my most important need. </a:t>
            </a:r>
            <a:endParaRPr b="0" i="0" sz="2400" u="none" cap="none" strike="noStrike">
              <a:solidFill>
                <a:schemeClr val="lt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0" name="Shape 1300"/>
        <p:cNvGrpSpPr/>
        <p:nvPr/>
      </p:nvGrpSpPr>
      <p:grpSpPr>
        <a:xfrm>
          <a:off x="0" y="0"/>
          <a:ext cx="0" cy="0"/>
          <a:chOff x="0" y="0"/>
          <a:chExt cx="0" cy="0"/>
        </a:xfrm>
      </p:grpSpPr>
      <p:sp>
        <p:nvSpPr>
          <p:cNvPr id="1301" name="Google Shape;1301;g3661a2b4d85_0_0"/>
          <p:cNvSpPr txBox="1"/>
          <p:nvPr/>
        </p:nvSpPr>
        <p:spPr>
          <a:xfrm>
            <a:off x="952500" y="205125"/>
            <a:ext cx="7239000" cy="1543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2"/>
              </a:buClr>
              <a:buSzPts val="5400"/>
              <a:buFont typeface="Book Antiqua"/>
              <a:buNone/>
            </a:pPr>
            <a:r>
              <a:rPr i="1" lang="en" sz="5400">
                <a:solidFill>
                  <a:srgbClr val="FFFFFF"/>
                </a:solidFill>
                <a:latin typeface="Book Antiqua"/>
                <a:ea typeface="Book Antiqua"/>
                <a:cs typeface="Book Antiqua"/>
                <a:sym typeface="Book Antiqua"/>
              </a:rPr>
              <a:t>Facing Codependence</a:t>
            </a:r>
            <a:endParaRPr b="0" i="0" sz="1400" u="none" cap="none" strike="noStrike">
              <a:solidFill>
                <a:srgbClr val="FFFFFF"/>
              </a:solidFill>
              <a:latin typeface="Arial"/>
              <a:ea typeface="Arial"/>
              <a:cs typeface="Arial"/>
              <a:sym typeface="Arial"/>
            </a:endParaRPr>
          </a:p>
        </p:txBody>
      </p:sp>
      <p:sp>
        <p:nvSpPr>
          <p:cNvPr id="1302" name="Google Shape;1302;g3661a2b4d85_0_0"/>
          <p:cNvSpPr txBox="1"/>
          <p:nvPr/>
        </p:nvSpPr>
        <p:spPr>
          <a:xfrm>
            <a:off x="548225" y="1476375"/>
            <a:ext cx="8410500" cy="2571600"/>
          </a:xfrm>
          <a:prstGeom prst="rect">
            <a:avLst/>
          </a:prstGeom>
          <a:noFill/>
          <a:ln>
            <a:noFill/>
          </a:ln>
        </p:spPr>
        <p:txBody>
          <a:bodyPr anchorCtr="0" anchor="t" bIns="91425" lIns="91425" spcFirstLastPara="1" rIns="91425" wrap="square" tIns="91425">
            <a:noAutofit/>
          </a:bodyPr>
          <a:lstStyle/>
          <a:p>
            <a:pPr indent="0" lvl="0" marL="457200" marR="0" rtl="0" algn="l">
              <a:lnSpc>
                <a:spcPct val="115000"/>
              </a:lnSpc>
              <a:spcBef>
                <a:spcPts val="0"/>
              </a:spcBef>
              <a:spcAft>
                <a:spcPts val="0"/>
              </a:spcAft>
              <a:buNone/>
            </a:pPr>
            <a:r>
              <a:t/>
            </a:r>
            <a:endParaRPr b="0" i="0" sz="2400" u="none" cap="none" strike="noStrike">
              <a:solidFill>
                <a:schemeClr val="lt1"/>
              </a:solidFill>
              <a:latin typeface="Arial"/>
              <a:ea typeface="Arial"/>
              <a:cs typeface="Arial"/>
              <a:sym typeface="Arial"/>
            </a:endParaRPr>
          </a:p>
        </p:txBody>
      </p:sp>
      <p:pic>
        <p:nvPicPr>
          <p:cNvPr id="1303" name="Google Shape;1303;g3661a2b4d85_0_0" title="fasdfasdfsdfsdfasdf.jpg"/>
          <p:cNvPicPr preferRelativeResize="0"/>
          <p:nvPr/>
        </p:nvPicPr>
        <p:blipFill>
          <a:blip r:embed="rId3">
            <a:alphaModFix/>
          </a:blip>
          <a:stretch>
            <a:fillRect/>
          </a:stretch>
        </p:blipFill>
        <p:spPr>
          <a:xfrm>
            <a:off x="3291523" y="1330775"/>
            <a:ext cx="2341500" cy="351097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path path="circle">
            <a:fillToRect b="50%" l="50%" r="50%" t="50%"/>
          </a:path>
          <a:tileRect/>
        </a:gradFill>
      </p:bgPr>
    </p:bg>
    <p:spTree>
      <p:nvGrpSpPr>
        <p:cNvPr id="1307" name="Shape 1307"/>
        <p:cNvGrpSpPr/>
        <p:nvPr/>
      </p:nvGrpSpPr>
      <p:grpSpPr>
        <a:xfrm>
          <a:off x="0" y="0"/>
          <a:ext cx="0" cy="0"/>
          <a:chOff x="0" y="0"/>
          <a:chExt cx="0" cy="0"/>
        </a:xfrm>
      </p:grpSpPr>
      <p:pic>
        <p:nvPicPr>
          <p:cNvPr id="1308" name="Google Shape;1308;g38061934c88_0_1162"/>
          <p:cNvPicPr preferRelativeResize="0"/>
          <p:nvPr/>
        </p:nvPicPr>
        <p:blipFill rotWithShape="1">
          <a:blip r:embed="rId3">
            <a:alphaModFix/>
          </a:blip>
          <a:srcRect b="48919" l="31057" r="36787" t="12156"/>
          <a:stretch/>
        </p:blipFill>
        <p:spPr>
          <a:xfrm>
            <a:off x="2521050" y="1580825"/>
            <a:ext cx="3874300" cy="2636949"/>
          </a:xfrm>
          <a:prstGeom prst="rect">
            <a:avLst/>
          </a:prstGeom>
          <a:noFill/>
          <a:ln>
            <a:noFill/>
          </a:ln>
        </p:spPr>
      </p:pic>
      <p:sp>
        <p:nvSpPr>
          <p:cNvPr id="1309" name="Google Shape;1309;g38061934c88_0_1162"/>
          <p:cNvSpPr txBox="1"/>
          <p:nvPr/>
        </p:nvSpPr>
        <p:spPr>
          <a:xfrm>
            <a:off x="1666200" y="552125"/>
            <a:ext cx="6447600" cy="8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lt1"/>
                </a:solidFill>
                <a:latin typeface="DM Sans"/>
                <a:ea typeface="DM Sans"/>
                <a:cs typeface="DM Sans"/>
                <a:sym typeface="DM Sans"/>
              </a:rPr>
              <a:t>Rabbi Wallerstein Z”l on Gambling</a:t>
            </a:r>
            <a:endParaRPr sz="3000">
              <a:solidFill>
                <a:schemeClr val="lt1"/>
              </a:solidFill>
              <a:latin typeface="DM Sans"/>
              <a:ea typeface="DM Sans"/>
              <a:cs typeface="DM Sans"/>
              <a:sym typeface="DM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3" name="Shape 1313"/>
        <p:cNvGrpSpPr/>
        <p:nvPr/>
      </p:nvGrpSpPr>
      <p:grpSpPr>
        <a:xfrm>
          <a:off x="0" y="0"/>
          <a:ext cx="0" cy="0"/>
          <a:chOff x="0" y="0"/>
          <a:chExt cx="0" cy="0"/>
        </a:xfrm>
      </p:grpSpPr>
      <p:pic>
        <p:nvPicPr>
          <p:cNvPr descr="A close up of a map&#10;&#10;Description generated with high confidence" id="1314" name="Google Shape;1314;g38061934c88_0_1355"/>
          <p:cNvPicPr preferRelativeResize="0"/>
          <p:nvPr/>
        </p:nvPicPr>
        <p:blipFill rotWithShape="1">
          <a:blip r:embed="rId3">
            <a:alphaModFix/>
          </a:blip>
          <a:srcRect b="0" l="0" r="0" t="0"/>
          <a:stretch/>
        </p:blipFill>
        <p:spPr>
          <a:xfrm>
            <a:off x="833421" y="213121"/>
            <a:ext cx="7305701" cy="471725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2F2F2"/>
            </a:gs>
            <a:gs pos="100000">
              <a:srgbClr val="A6A6A6"/>
            </a:gs>
          </a:gsLst>
          <a:path path="circle">
            <a:fillToRect b="50%" l="50%" r="50%" t="50%"/>
          </a:path>
          <a:tileRect/>
        </a:gradFill>
      </p:bgPr>
    </p:bg>
    <p:spTree>
      <p:nvGrpSpPr>
        <p:cNvPr id="1318" name="Shape 1318"/>
        <p:cNvGrpSpPr/>
        <p:nvPr/>
      </p:nvGrpSpPr>
      <p:grpSpPr>
        <a:xfrm>
          <a:off x="0" y="0"/>
          <a:ext cx="0" cy="0"/>
          <a:chOff x="0" y="0"/>
          <a:chExt cx="0" cy="0"/>
        </a:xfrm>
      </p:grpSpPr>
      <p:sp>
        <p:nvSpPr>
          <p:cNvPr id="1319" name="Google Shape;1319;g38061934c88_0_1451"/>
          <p:cNvSpPr txBox="1"/>
          <p:nvPr>
            <p:ph idx="4294967295" type="title"/>
          </p:nvPr>
        </p:nvSpPr>
        <p:spPr>
          <a:xfrm>
            <a:off x="657250" y="530450"/>
            <a:ext cx="77790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Carl Rogers: Empathic Listening </a:t>
            </a:r>
            <a:endParaRPr/>
          </a:p>
        </p:txBody>
      </p:sp>
      <p:sp>
        <p:nvSpPr>
          <p:cNvPr id="1320" name="Google Shape;1320;g38061934c88_0_1451"/>
          <p:cNvSpPr txBox="1"/>
          <p:nvPr>
            <p:ph idx="4294967295" type="title"/>
          </p:nvPr>
        </p:nvSpPr>
        <p:spPr>
          <a:xfrm>
            <a:off x="393476" y="1617975"/>
            <a:ext cx="4926300" cy="3138900"/>
          </a:xfrm>
          <a:prstGeom prst="rect">
            <a:avLst/>
          </a:prstGeom>
          <a:noFill/>
          <a:ln>
            <a:noFill/>
          </a:ln>
        </p:spPr>
        <p:txBody>
          <a:bodyPr anchorCtr="0" anchor="t" bIns="91425" lIns="91425" spcFirstLastPara="1" rIns="91425" wrap="square" tIns="91425">
            <a:noAutofit/>
          </a:bodyPr>
          <a:lstStyle/>
          <a:p>
            <a:pPr indent="-406400" lvl="0" marL="457200" rtl="0" algn="l">
              <a:lnSpc>
                <a:spcPct val="150000"/>
              </a:lnSpc>
              <a:spcBef>
                <a:spcPts val="0"/>
              </a:spcBef>
              <a:spcAft>
                <a:spcPts val="0"/>
              </a:spcAft>
              <a:buClr>
                <a:srgbClr val="000000"/>
              </a:buClr>
              <a:buSzPts val="2800"/>
              <a:buFont typeface="Arial"/>
              <a:buChar char="●"/>
            </a:pPr>
            <a:r>
              <a:rPr b="0" lang="en" sz="2800">
                <a:solidFill>
                  <a:srgbClr val="000000"/>
                </a:solidFill>
                <a:latin typeface="Arial"/>
                <a:ea typeface="Arial"/>
                <a:cs typeface="Arial"/>
                <a:sym typeface="Arial"/>
              </a:rPr>
              <a:t>Listen without judgment</a:t>
            </a:r>
            <a:endParaRPr b="0" sz="2800">
              <a:solidFill>
                <a:srgbClr val="000000"/>
              </a:solidFill>
              <a:latin typeface="Arial"/>
              <a:ea typeface="Arial"/>
              <a:cs typeface="Arial"/>
              <a:sym typeface="Arial"/>
            </a:endParaRPr>
          </a:p>
          <a:p>
            <a:pPr indent="-406400" lvl="0" marL="457200" rtl="0" algn="l">
              <a:lnSpc>
                <a:spcPct val="150000"/>
              </a:lnSpc>
              <a:spcBef>
                <a:spcPts val="0"/>
              </a:spcBef>
              <a:spcAft>
                <a:spcPts val="0"/>
              </a:spcAft>
              <a:buClr>
                <a:srgbClr val="000000"/>
              </a:buClr>
              <a:buSzPts val="2800"/>
              <a:buFont typeface="Arial"/>
              <a:buChar char="●"/>
            </a:pPr>
            <a:r>
              <a:rPr b="0" lang="en" sz="2800">
                <a:solidFill>
                  <a:srgbClr val="000000"/>
                </a:solidFill>
                <a:latin typeface="Arial"/>
                <a:ea typeface="Arial"/>
                <a:cs typeface="Arial"/>
                <a:sym typeface="Arial"/>
              </a:rPr>
              <a:t>Unconditional acceptance</a:t>
            </a:r>
            <a:endParaRPr b="0" sz="2800">
              <a:solidFill>
                <a:srgbClr val="000000"/>
              </a:solidFill>
              <a:latin typeface="Arial"/>
              <a:ea typeface="Arial"/>
              <a:cs typeface="Arial"/>
              <a:sym typeface="Arial"/>
            </a:endParaRPr>
          </a:p>
          <a:p>
            <a:pPr indent="-406400" lvl="0" marL="457200" rtl="0" algn="l">
              <a:lnSpc>
                <a:spcPct val="150000"/>
              </a:lnSpc>
              <a:spcBef>
                <a:spcPts val="0"/>
              </a:spcBef>
              <a:spcAft>
                <a:spcPts val="0"/>
              </a:spcAft>
              <a:buClr>
                <a:srgbClr val="000000"/>
              </a:buClr>
              <a:buSzPts val="2800"/>
              <a:buFont typeface="Arial"/>
              <a:buChar char="●"/>
            </a:pPr>
            <a:r>
              <a:rPr b="0" lang="en" sz="2800">
                <a:solidFill>
                  <a:srgbClr val="000000"/>
                </a:solidFill>
                <a:latin typeface="Arial"/>
                <a:ea typeface="Arial"/>
                <a:cs typeface="Arial"/>
                <a:sym typeface="Arial"/>
              </a:rPr>
              <a:t>Listening creates healing</a:t>
            </a:r>
            <a:endParaRPr b="0" sz="2800">
              <a:solidFill>
                <a:srgbClr val="000000"/>
              </a:solidFill>
              <a:latin typeface="Arial"/>
              <a:ea typeface="Arial"/>
              <a:cs typeface="Arial"/>
              <a:sym typeface="Arial"/>
            </a:endParaRPr>
          </a:p>
          <a:p>
            <a:pPr indent="0" lvl="0" marL="0" rtl="0" algn="l">
              <a:lnSpc>
                <a:spcPct val="115000"/>
              </a:lnSpc>
              <a:spcBef>
                <a:spcPts val="500"/>
              </a:spcBef>
              <a:spcAft>
                <a:spcPts val="0"/>
              </a:spcAft>
              <a:buSzPts val="1300"/>
              <a:buNone/>
            </a:pPr>
            <a:r>
              <a:t/>
            </a:r>
            <a:endParaRPr b="0" sz="11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id="1321" name="Google Shape;1321;g38061934c88_0_1451"/>
          <p:cNvPicPr preferRelativeResize="0"/>
          <p:nvPr/>
        </p:nvPicPr>
        <p:blipFill rotWithShape="1">
          <a:blip r:embed="rId3">
            <a:alphaModFix/>
          </a:blip>
          <a:srcRect b="0" l="0" r="0" t="0"/>
          <a:stretch/>
        </p:blipFill>
        <p:spPr>
          <a:xfrm>
            <a:off x="6247226" y="1617975"/>
            <a:ext cx="1857375" cy="24669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25" name="Shape 1325"/>
        <p:cNvGrpSpPr/>
        <p:nvPr/>
      </p:nvGrpSpPr>
      <p:grpSpPr>
        <a:xfrm>
          <a:off x="0" y="0"/>
          <a:ext cx="0" cy="0"/>
          <a:chOff x="0" y="0"/>
          <a:chExt cx="0" cy="0"/>
        </a:xfrm>
      </p:grpSpPr>
      <p:sp>
        <p:nvSpPr>
          <p:cNvPr id="1326" name="Google Shape;1326;g38061934c88_0_1647"/>
          <p:cNvSpPr txBox="1"/>
          <p:nvPr/>
        </p:nvSpPr>
        <p:spPr>
          <a:xfrm>
            <a:off x="1300500" y="569850"/>
            <a:ext cx="3375300" cy="8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chemeClr val="lt1"/>
                </a:solidFill>
                <a:latin typeface="Arial"/>
                <a:ea typeface="Arial"/>
                <a:cs typeface="Arial"/>
                <a:sym typeface="Arial"/>
              </a:rPr>
              <a:t>Level 1</a:t>
            </a:r>
            <a:endParaRPr b="0" i="0" sz="1400" u="none" cap="none" strike="noStrike">
              <a:solidFill>
                <a:schemeClr val="lt1"/>
              </a:solidFill>
              <a:latin typeface="Arial"/>
              <a:ea typeface="Arial"/>
              <a:cs typeface="Arial"/>
              <a:sym typeface="Arial"/>
            </a:endParaRPr>
          </a:p>
        </p:txBody>
      </p:sp>
      <p:sp>
        <p:nvSpPr>
          <p:cNvPr id="1327" name="Google Shape;1327;g38061934c88_0_1647"/>
          <p:cNvSpPr txBox="1"/>
          <p:nvPr/>
        </p:nvSpPr>
        <p:spPr>
          <a:xfrm>
            <a:off x="1263950" y="1760775"/>
            <a:ext cx="6831300" cy="158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3000"/>
              <a:buFont typeface="Arial"/>
              <a:buNone/>
            </a:pPr>
            <a:r>
              <a:rPr b="0" i="0" lang="en" sz="3000" u="none" cap="none" strike="noStrike">
                <a:solidFill>
                  <a:schemeClr val="lt1"/>
                </a:solidFill>
                <a:latin typeface="Arial"/>
                <a:ea typeface="Arial"/>
                <a:cs typeface="Arial"/>
                <a:sym typeface="Arial"/>
              </a:rPr>
              <a:t>Listening to Yourself</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3000"/>
              <a:buFont typeface="Arial"/>
              <a:buNone/>
            </a:pPr>
            <a:r>
              <a:rPr b="0" i="0" lang="en" sz="3000" u="none" cap="none" strike="noStrike">
                <a:solidFill>
                  <a:schemeClr val="lt1"/>
                </a:solidFill>
                <a:latin typeface="Arial"/>
                <a:ea typeface="Arial"/>
                <a:cs typeface="Arial"/>
                <a:sym typeface="Arial"/>
              </a:rPr>
              <a:t>-Worries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3000"/>
              <a:buFont typeface="Arial"/>
              <a:buNone/>
            </a:pPr>
            <a:r>
              <a:rPr b="0" i="0" lang="en" sz="3000" u="none" cap="none" strike="noStrike">
                <a:solidFill>
                  <a:schemeClr val="lt1"/>
                </a:solidFill>
                <a:latin typeface="Arial"/>
                <a:ea typeface="Arial"/>
                <a:cs typeface="Arial"/>
                <a:sym typeface="Arial"/>
              </a:rPr>
              <a:t>-Distractions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3000"/>
              <a:buFont typeface="Arial"/>
              <a:buNone/>
            </a:pPr>
            <a:r>
              <a:rPr b="0" i="0" lang="en" sz="3000" u="none" cap="none" strike="noStrike">
                <a:solidFill>
                  <a:schemeClr val="lt1"/>
                </a:solidFill>
                <a:latin typeface="Arial"/>
                <a:ea typeface="Arial"/>
                <a:cs typeface="Arial"/>
                <a:sym typeface="Arial"/>
              </a:rPr>
              <a:t>-Inabilities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pic>
        <p:nvPicPr>
          <p:cNvPr id="1328" name="Google Shape;1328;g38061934c88_0_1647"/>
          <p:cNvPicPr preferRelativeResize="0"/>
          <p:nvPr/>
        </p:nvPicPr>
        <p:blipFill rotWithShape="1">
          <a:blip r:embed="rId4">
            <a:alphaModFix/>
          </a:blip>
          <a:srcRect b="0" l="0" r="0" t="0"/>
          <a:stretch/>
        </p:blipFill>
        <p:spPr>
          <a:xfrm>
            <a:off x="5362563" y="1165038"/>
            <a:ext cx="2276475" cy="20097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EF9F1"/>
            </a:gs>
            <a:gs pos="74000">
              <a:srgbClr val="FECA89"/>
            </a:gs>
            <a:gs pos="83000">
              <a:srgbClr val="FECA89"/>
            </a:gs>
            <a:gs pos="100000">
              <a:srgbClr val="FEDCB1"/>
            </a:gs>
          </a:gsLst>
          <a:lin ang="5400012" scaled="0"/>
        </a:gradFill>
      </p:bgPr>
    </p:bg>
    <p:spTree>
      <p:nvGrpSpPr>
        <p:cNvPr id="1332" name="Shape 1332"/>
        <p:cNvGrpSpPr/>
        <p:nvPr/>
      </p:nvGrpSpPr>
      <p:grpSpPr>
        <a:xfrm>
          <a:off x="0" y="0"/>
          <a:ext cx="0" cy="0"/>
          <a:chOff x="0" y="0"/>
          <a:chExt cx="0" cy="0"/>
        </a:xfrm>
      </p:grpSpPr>
      <p:sp>
        <p:nvSpPr>
          <p:cNvPr id="1333" name="Google Shape;1333;g38061934c88_0_1745"/>
          <p:cNvSpPr txBox="1"/>
          <p:nvPr>
            <p:ph idx="4294967295" type="title"/>
          </p:nvPr>
        </p:nvSpPr>
        <p:spPr>
          <a:xfrm>
            <a:off x="535775" y="712150"/>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 </a:t>
            </a:r>
            <a:endParaRPr/>
          </a:p>
        </p:txBody>
      </p:sp>
      <p:sp>
        <p:nvSpPr>
          <p:cNvPr id="1334" name="Google Shape;1334;g38061934c88_0_1745"/>
          <p:cNvSpPr txBox="1"/>
          <p:nvPr>
            <p:ph idx="4294967295" type="title"/>
          </p:nvPr>
        </p:nvSpPr>
        <p:spPr>
          <a:xfrm>
            <a:off x="535775" y="1767550"/>
            <a:ext cx="5878500" cy="354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descr="AL8.png" id="1335" name="Google Shape;1335;g38061934c88_0_1745"/>
          <p:cNvPicPr preferRelativeResize="0"/>
          <p:nvPr/>
        </p:nvPicPr>
        <p:blipFill rotWithShape="1">
          <a:blip r:embed="rId3">
            <a:alphaModFix/>
          </a:blip>
          <a:srcRect b="0" l="0" r="0" t="0"/>
          <a:stretch/>
        </p:blipFill>
        <p:spPr>
          <a:xfrm>
            <a:off x="1463476" y="419500"/>
            <a:ext cx="5971349" cy="443402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1339" name="Shape 1339"/>
        <p:cNvGrpSpPr/>
        <p:nvPr/>
      </p:nvGrpSpPr>
      <p:grpSpPr>
        <a:xfrm>
          <a:off x="0" y="0"/>
          <a:ext cx="0" cy="0"/>
          <a:chOff x="0" y="0"/>
          <a:chExt cx="0" cy="0"/>
        </a:xfrm>
      </p:grpSpPr>
      <p:sp>
        <p:nvSpPr>
          <p:cNvPr id="1340" name="Google Shape;1340;g38061934c88_0_1965"/>
          <p:cNvSpPr txBox="1"/>
          <p:nvPr>
            <p:ph type="title"/>
          </p:nvPr>
        </p:nvSpPr>
        <p:spPr>
          <a:xfrm>
            <a:off x="457200" y="154484"/>
            <a:ext cx="8229600" cy="643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2"/>
              </a:buClr>
              <a:buSzPts val="4000"/>
              <a:buFont typeface="Arial"/>
              <a:buNone/>
            </a:pPr>
            <a:r>
              <a:rPr lang="en">
                <a:solidFill>
                  <a:schemeClr val="dk1"/>
                </a:solidFill>
              </a:rPr>
              <a:t>What is Motivational Interviewing?</a:t>
            </a:r>
            <a:endParaRPr>
              <a:solidFill>
                <a:schemeClr val="dk1"/>
              </a:solidFill>
            </a:endParaRPr>
          </a:p>
        </p:txBody>
      </p:sp>
      <p:pic>
        <p:nvPicPr>
          <p:cNvPr descr="Watch the full video at: https://www.psychotherapy.net/video/miller-motivational-interviewing&#10;&#10;MI founder William Miller talks about how Motivational Interviewing helps people resolve their ambivalence about changing addictive behaviors." id="1341" name="Google Shape;1341;g38061934c88_0_1965" title="Motivational Interviewing (MI) with William Miller Video">
            <a:hlinkClick r:id="rId3"/>
          </p:cNvPr>
          <p:cNvPicPr preferRelativeResize="0"/>
          <p:nvPr/>
        </p:nvPicPr>
        <p:blipFill>
          <a:blip r:embed="rId4">
            <a:alphaModFix/>
          </a:blip>
          <a:stretch>
            <a:fillRect/>
          </a:stretch>
        </p:blipFill>
        <p:spPr>
          <a:xfrm>
            <a:off x="2598700" y="1093459"/>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1"/>
                                        </p:tgtEl>
                                        <p:attrNameLst>
                                          <p:attrName>style.visibility</p:attrName>
                                        </p:attrNameLst>
                                      </p:cBhvr>
                                      <p:to>
                                        <p:strVal val="visible"/>
                                      </p:to>
                                    </p:set>
                                    <p:animEffect filter="fade" transition="in">
                                      <p:cBhvr>
                                        <p:cTn dur="1000"/>
                                        <p:tgtEl>
                                          <p:spTgt spid="13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6" name="Shape 1346"/>
        <p:cNvGrpSpPr/>
        <p:nvPr/>
      </p:nvGrpSpPr>
      <p:grpSpPr>
        <a:xfrm>
          <a:off x="0" y="0"/>
          <a:ext cx="0" cy="0"/>
          <a:chOff x="0" y="0"/>
          <a:chExt cx="0" cy="0"/>
        </a:xfrm>
      </p:grpSpPr>
      <p:sp>
        <p:nvSpPr>
          <p:cNvPr id="1347" name="Google Shape;1347;g38061934c88_0_1970"/>
          <p:cNvSpPr txBox="1"/>
          <p:nvPr>
            <p:ph type="title"/>
          </p:nvPr>
        </p:nvSpPr>
        <p:spPr>
          <a:xfrm>
            <a:off x="838200" y="342900"/>
            <a:ext cx="8305800" cy="6858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2"/>
              </a:buClr>
              <a:buSzPct val="100000"/>
              <a:buFont typeface="Arial"/>
              <a:buNone/>
            </a:pPr>
            <a:r>
              <a:rPr b="1" lang="en" sz="3800"/>
              <a:t>MOTIVATIONAL INTERVIEWING</a:t>
            </a:r>
            <a:br>
              <a:rPr lang="en" sz="3800"/>
            </a:br>
            <a:r>
              <a:rPr lang="en" sz="2900">
                <a:solidFill>
                  <a:schemeClr val="accent2"/>
                </a:solidFill>
              </a:rPr>
              <a:t>W. Miller &amp; S. Rollnick</a:t>
            </a:r>
            <a:endParaRPr/>
          </a:p>
        </p:txBody>
      </p:sp>
      <p:sp>
        <p:nvSpPr>
          <p:cNvPr id="1348" name="Google Shape;1348;g38061934c88_0_1970"/>
          <p:cNvSpPr txBox="1"/>
          <p:nvPr>
            <p:ph idx="1" type="body"/>
          </p:nvPr>
        </p:nvSpPr>
        <p:spPr>
          <a:xfrm>
            <a:off x="600650" y="1295325"/>
            <a:ext cx="8153400" cy="3486300"/>
          </a:xfrm>
          <a:prstGeom prst="rect">
            <a:avLst/>
          </a:prstGeom>
          <a:noFill/>
          <a:ln>
            <a:noFill/>
          </a:ln>
        </p:spPr>
        <p:txBody>
          <a:bodyPr anchorCtr="0" anchor="t" bIns="45700" lIns="91425" spcFirstLastPara="1" rIns="91425" wrap="square" tIns="45700">
            <a:normAutofit lnSpcReduction="10000"/>
          </a:bodyPr>
          <a:lstStyle/>
          <a:p>
            <a:pPr indent="-182880" lvl="0" marL="182880" rtl="0" algn="l">
              <a:spcBef>
                <a:spcPts val="0"/>
              </a:spcBef>
              <a:spcAft>
                <a:spcPts val="0"/>
              </a:spcAft>
              <a:buSzPts val="2040"/>
              <a:buChar char="▫"/>
            </a:pPr>
            <a:r>
              <a:rPr b="1" lang="en"/>
              <a:t>Trapped by Ambivalence</a:t>
            </a:r>
            <a:endParaRPr/>
          </a:p>
          <a:p>
            <a:pPr indent="-182880" lvl="1" marL="457200" rtl="0" algn="l">
              <a:spcBef>
                <a:spcPts val="400"/>
              </a:spcBef>
              <a:spcAft>
                <a:spcPts val="0"/>
              </a:spcAft>
              <a:buSzPts val="1700"/>
              <a:buChar char="▫"/>
            </a:pPr>
            <a:r>
              <a:rPr lang="en">
                <a:solidFill>
                  <a:schemeClr val="dk2"/>
                </a:solidFill>
              </a:rPr>
              <a:t>Procrastination, Self Esteem, Self Assertion</a:t>
            </a:r>
            <a:endParaRPr/>
          </a:p>
          <a:p>
            <a:pPr indent="0" lvl="0" marL="0" rtl="0" algn="l">
              <a:spcBef>
                <a:spcPts val="480"/>
              </a:spcBef>
              <a:spcAft>
                <a:spcPts val="0"/>
              </a:spcAft>
              <a:buSzPts val="2040"/>
              <a:buNone/>
            </a:pPr>
            <a:r>
              <a:t/>
            </a:r>
            <a:endParaRPr b="1"/>
          </a:p>
          <a:p>
            <a:pPr indent="-182880" lvl="0" marL="182880" rtl="0" algn="l">
              <a:spcBef>
                <a:spcPts val="480"/>
              </a:spcBef>
              <a:spcAft>
                <a:spcPts val="0"/>
              </a:spcAft>
              <a:buSzPts val="2040"/>
              <a:buChar char="▫"/>
            </a:pPr>
            <a:r>
              <a:rPr b="1" lang="en"/>
              <a:t>Client Matching</a:t>
            </a:r>
            <a:endParaRPr/>
          </a:p>
          <a:p>
            <a:pPr indent="-182880" lvl="1" marL="457200" rtl="0" algn="l">
              <a:spcBef>
                <a:spcPts val="400"/>
              </a:spcBef>
              <a:spcAft>
                <a:spcPts val="0"/>
              </a:spcAft>
              <a:buSzPts val="1700"/>
              <a:buChar char="▫"/>
            </a:pPr>
            <a:r>
              <a:rPr lang="en">
                <a:solidFill>
                  <a:schemeClr val="dk2"/>
                </a:solidFill>
              </a:rPr>
              <a:t>Nothing Works for Everyone</a:t>
            </a:r>
            <a:endParaRPr/>
          </a:p>
          <a:p>
            <a:pPr indent="-182880" lvl="1" marL="457200" rtl="0" algn="l">
              <a:spcBef>
                <a:spcPts val="400"/>
              </a:spcBef>
              <a:spcAft>
                <a:spcPts val="0"/>
              </a:spcAft>
              <a:buSzPts val="1700"/>
              <a:buChar char="▫"/>
            </a:pPr>
            <a:r>
              <a:rPr lang="en">
                <a:solidFill>
                  <a:schemeClr val="dk2"/>
                </a:solidFill>
              </a:rPr>
              <a:t>Counselors must be comfortable with this or they may feel frustrated with a slow paced, ineffectual approach</a:t>
            </a:r>
            <a:endParaRPr/>
          </a:p>
          <a:p>
            <a:pPr indent="-74929" lvl="1" marL="457200" rtl="0" algn="l">
              <a:spcBef>
                <a:spcPts val="400"/>
              </a:spcBef>
              <a:spcAft>
                <a:spcPts val="0"/>
              </a:spcAft>
              <a:buSzPts val="1700"/>
              <a:buNone/>
            </a:pPr>
            <a:r>
              <a:t/>
            </a:r>
            <a:endParaRPr b="1"/>
          </a:p>
        </p:txBody>
      </p:sp>
      <p:sp>
        <p:nvSpPr>
          <p:cNvPr id="1349" name="Google Shape;1349;g38061934c88_0_1970"/>
          <p:cNvSpPr txBox="1"/>
          <p:nvPr/>
        </p:nvSpPr>
        <p:spPr>
          <a:xfrm>
            <a:off x="12023725" y="4031456"/>
            <a:ext cx="184200" cy="831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3" name="Shape 1353"/>
        <p:cNvGrpSpPr/>
        <p:nvPr/>
      </p:nvGrpSpPr>
      <p:grpSpPr>
        <a:xfrm>
          <a:off x="0" y="0"/>
          <a:ext cx="0" cy="0"/>
          <a:chOff x="0" y="0"/>
          <a:chExt cx="0" cy="0"/>
        </a:xfrm>
      </p:grpSpPr>
      <p:sp>
        <p:nvSpPr>
          <p:cNvPr id="1354" name="Google Shape;1354;g38061934c88_0_1977"/>
          <p:cNvSpPr txBox="1"/>
          <p:nvPr>
            <p:ph type="title"/>
          </p:nvPr>
        </p:nvSpPr>
        <p:spPr>
          <a:xfrm>
            <a:off x="457200" y="154484"/>
            <a:ext cx="8229600" cy="643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3800"/>
              <a:buFont typeface="Arial"/>
              <a:buNone/>
            </a:pPr>
            <a:r>
              <a:rPr b="1" lang="en" sz="3800"/>
              <a:t>Motivational Interviewing</a:t>
            </a:r>
            <a:endParaRPr/>
          </a:p>
        </p:txBody>
      </p:sp>
      <p:sp>
        <p:nvSpPr>
          <p:cNvPr id="1355" name="Google Shape;1355;g38061934c88_0_1977"/>
          <p:cNvSpPr txBox="1"/>
          <p:nvPr>
            <p:ph idx="1" type="body"/>
          </p:nvPr>
        </p:nvSpPr>
        <p:spPr>
          <a:xfrm>
            <a:off x="457200" y="1085850"/>
            <a:ext cx="8229600" cy="3771900"/>
          </a:xfrm>
          <a:prstGeom prst="rect">
            <a:avLst/>
          </a:prstGeom>
          <a:noFill/>
          <a:ln>
            <a:noFill/>
          </a:ln>
        </p:spPr>
        <p:txBody>
          <a:bodyPr anchorCtr="0" anchor="t" bIns="45700" lIns="91425" spcFirstLastPara="1" rIns="91425" wrap="square" tIns="45700">
            <a:normAutofit/>
          </a:bodyPr>
          <a:lstStyle/>
          <a:p>
            <a:pPr indent="-182880" lvl="0" marL="182880" rtl="0" algn="l">
              <a:spcBef>
                <a:spcPts val="0"/>
              </a:spcBef>
              <a:spcAft>
                <a:spcPts val="0"/>
              </a:spcAft>
              <a:buSzPts val="2040"/>
              <a:buChar char="▫"/>
            </a:pPr>
            <a:r>
              <a:rPr lang="en"/>
              <a:t>Based on “Stages of Change”  (Prochaska &amp; DiClementi)</a:t>
            </a:r>
            <a:endParaRPr/>
          </a:p>
          <a:p>
            <a:pPr indent="0" lvl="0" marL="0" rtl="0" algn="l">
              <a:spcBef>
                <a:spcPts val="480"/>
              </a:spcBef>
              <a:spcAft>
                <a:spcPts val="0"/>
              </a:spcAft>
              <a:buSzPts val="2040"/>
              <a:buNone/>
            </a:pPr>
            <a:r>
              <a:t/>
            </a:r>
            <a:endParaRPr/>
          </a:p>
          <a:p>
            <a:pPr indent="-182880" lvl="0" marL="182880" rtl="0" algn="l">
              <a:spcBef>
                <a:spcPts val="480"/>
              </a:spcBef>
              <a:spcAft>
                <a:spcPts val="0"/>
              </a:spcAft>
              <a:buSzPts val="2040"/>
              <a:buChar char="▫"/>
            </a:pPr>
            <a:r>
              <a:rPr lang="en"/>
              <a:t>Interventions based on enhancing client’s presenting level of motivation</a:t>
            </a:r>
            <a:endParaRPr/>
          </a:p>
        </p:txBody>
      </p:sp>
      <p:pic>
        <p:nvPicPr>
          <p:cNvPr id="1356" name="Google Shape;1356;g38061934c88_0_1977"/>
          <p:cNvPicPr preferRelativeResize="0"/>
          <p:nvPr/>
        </p:nvPicPr>
        <p:blipFill rotWithShape="1">
          <a:blip r:embed="rId3">
            <a:alphaModFix/>
          </a:blip>
          <a:srcRect b="0" l="0" r="0" t="0"/>
          <a:stretch/>
        </p:blipFill>
        <p:spPr>
          <a:xfrm>
            <a:off x="3303275" y="2894050"/>
            <a:ext cx="2763176" cy="184212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FE9FB"/>
            </a:gs>
            <a:gs pos="100000">
              <a:srgbClr val="6E9BE7"/>
            </a:gs>
          </a:gsLst>
          <a:path path="circle">
            <a:fillToRect b="50%" l="50%" r="50%" t="50%"/>
          </a:path>
          <a:tileRect/>
        </a:gradFill>
      </p:bgPr>
    </p:bg>
    <p:spTree>
      <p:nvGrpSpPr>
        <p:cNvPr id="1360" name="Shape 1360"/>
        <p:cNvGrpSpPr/>
        <p:nvPr/>
      </p:nvGrpSpPr>
      <p:grpSpPr>
        <a:xfrm>
          <a:off x="0" y="0"/>
          <a:ext cx="0" cy="0"/>
          <a:chOff x="0" y="0"/>
          <a:chExt cx="0" cy="0"/>
        </a:xfrm>
      </p:grpSpPr>
      <p:sp>
        <p:nvSpPr>
          <p:cNvPr id="1361" name="Google Shape;1361;g38061934c88_0_1983"/>
          <p:cNvSpPr txBox="1"/>
          <p:nvPr>
            <p:ph type="title"/>
          </p:nvPr>
        </p:nvSpPr>
        <p:spPr>
          <a:xfrm>
            <a:off x="2392725" y="270984"/>
            <a:ext cx="8229600" cy="643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3800"/>
              <a:buFont typeface="Arial"/>
              <a:buNone/>
            </a:pPr>
            <a:r>
              <a:rPr lang="en" sz="3800">
                <a:solidFill>
                  <a:schemeClr val="dk1"/>
                </a:solidFill>
              </a:rPr>
              <a:t>Stages of Change</a:t>
            </a:r>
            <a:endParaRPr>
              <a:solidFill>
                <a:schemeClr val="dk1"/>
              </a:solidFill>
            </a:endParaRPr>
          </a:p>
        </p:txBody>
      </p:sp>
      <p:pic>
        <p:nvPicPr>
          <p:cNvPr id="1362" name="Google Shape;1362;g38061934c88_0_1983"/>
          <p:cNvPicPr preferRelativeResize="0"/>
          <p:nvPr/>
        </p:nvPicPr>
        <p:blipFill>
          <a:blip r:embed="rId3">
            <a:alphaModFix/>
          </a:blip>
          <a:stretch>
            <a:fillRect/>
          </a:stretch>
        </p:blipFill>
        <p:spPr>
          <a:xfrm>
            <a:off x="2768950" y="1263734"/>
            <a:ext cx="3838575" cy="32956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DECDB"/>
            </a:gs>
            <a:gs pos="100000">
              <a:srgbClr val="F0A963"/>
            </a:gs>
          </a:gsLst>
          <a:path path="circle">
            <a:fillToRect b="50%" l="50%" r="50%" t="50%"/>
          </a:path>
          <a:tileRect/>
        </a:gradFill>
      </p:bgPr>
    </p:bg>
    <p:spTree>
      <p:nvGrpSpPr>
        <p:cNvPr id="1366" name="Shape 1366"/>
        <p:cNvGrpSpPr/>
        <p:nvPr/>
      </p:nvGrpSpPr>
      <p:grpSpPr>
        <a:xfrm>
          <a:off x="0" y="0"/>
          <a:ext cx="0" cy="0"/>
          <a:chOff x="0" y="0"/>
          <a:chExt cx="0" cy="0"/>
        </a:xfrm>
      </p:grpSpPr>
      <p:sp>
        <p:nvSpPr>
          <p:cNvPr id="1367" name="Google Shape;1367;g38061934c88_0_2921"/>
          <p:cNvSpPr txBox="1"/>
          <p:nvPr/>
        </p:nvSpPr>
        <p:spPr>
          <a:xfrm>
            <a:off x="484250" y="838150"/>
            <a:ext cx="5690400" cy="3203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Arial"/>
              <a:ea typeface="Arial"/>
              <a:cs typeface="Arial"/>
              <a:sym typeface="Arial"/>
            </a:endParaRPr>
          </a:p>
          <a:p>
            <a:pPr indent="-374650" lvl="0" marL="457200" marR="0" rtl="0" algn="l">
              <a:lnSpc>
                <a:spcPct val="115000"/>
              </a:lnSpc>
              <a:spcBef>
                <a:spcPts val="0"/>
              </a:spcBef>
              <a:spcAft>
                <a:spcPts val="0"/>
              </a:spcAft>
              <a:buClr>
                <a:srgbClr val="000000"/>
              </a:buClr>
              <a:buSzPts val="2300"/>
              <a:buFont typeface="Arial"/>
              <a:buChar char="●"/>
            </a:pPr>
            <a:r>
              <a:rPr b="0" i="0" lang="en" sz="2300" u="none" cap="none" strike="noStrike">
                <a:solidFill>
                  <a:srgbClr val="000000"/>
                </a:solidFill>
                <a:latin typeface="Arial"/>
                <a:ea typeface="Arial"/>
                <a:cs typeface="Arial"/>
                <a:sym typeface="Arial"/>
              </a:rPr>
              <a:t>Promote 12 step/support groups </a:t>
            </a:r>
            <a:br>
              <a:rPr b="0" i="0" lang="en" sz="2300" u="none" cap="none" strike="noStrike">
                <a:solidFill>
                  <a:srgbClr val="000000"/>
                </a:solidFill>
                <a:latin typeface="Arial"/>
                <a:ea typeface="Arial"/>
                <a:cs typeface="Arial"/>
                <a:sym typeface="Arial"/>
              </a:rPr>
            </a:br>
            <a:r>
              <a:rPr b="0" i="0" lang="en" sz="2300" u="none" cap="none" strike="noStrike">
                <a:solidFill>
                  <a:srgbClr val="000000"/>
                </a:solidFill>
                <a:latin typeface="Arial"/>
                <a:ea typeface="Arial"/>
                <a:cs typeface="Arial"/>
                <a:sym typeface="Arial"/>
              </a:rPr>
              <a:t>  </a:t>
            </a:r>
            <a:endParaRPr b="0" i="0" sz="23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300"/>
              <a:buFont typeface="Arial"/>
              <a:buNone/>
            </a:pPr>
            <a:r>
              <a:rPr b="0" i="0" lang="en" sz="2300" u="none" cap="none" strike="noStrike">
                <a:solidFill>
                  <a:srgbClr val="000000"/>
                </a:solidFill>
                <a:latin typeface="Arial"/>
                <a:ea typeface="Arial"/>
                <a:cs typeface="Arial"/>
                <a:sym typeface="Arial"/>
              </a:rPr>
              <a:t>(Dopamine  - social reward is processed in the same brain reward centers in the limbic system as non-social reward and drug addiction)</a:t>
            </a:r>
            <a:endParaRPr b="0" i="0" sz="2300" u="none" cap="none" strike="noStrike">
              <a:solidFill>
                <a:srgbClr val="000000"/>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2300"/>
              <a:buFont typeface="Arial"/>
              <a:buNone/>
            </a:pPr>
            <a:r>
              <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600"/>
              <a:buFont typeface="Arial"/>
              <a:buNone/>
            </a:pPr>
            <a:r>
              <a:t/>
            </a:r>
            <a:endParaRPr b="0" i="0" sz="2400" u="none" cap="none" strike="noStrike">
              <a:solidFill>
                <a:srgbClr val="000000"/>
              </a:solidFill>
              <a:latin typeface="Arial"/>
              <a:ea typeface="Arial"/>
              <a:cs typeface="Arial"/>
              <a:sym typeface="Arial"/>
            </a:endParaRPr>
          </a:p>
        </p:txBody>
      </p:sp>
      <p:sp>
        <p:nvSpPr>
          <p:cNvPr id="1368" name="Google Shape;1368;g38061934c88_0_2921"/>
          <p:cNvSpPr txBox="1"/>
          <p:nvPr/>
        </p:nvSpPr>
        <p:spPr>
          <a:xfrm>
            <a:off x="596575" y="490125"/>
            <a:ext cx="3288000" cy="81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 sz="3200" u="none" cap="none" strike="noStrike">
                <a:solidFill>
                  <a:srgbClr val="000000"/>
                </a:solidFill>
                <a:latin typeface="Arial"/>
                <a:ea typeface="Arial"/>
                <a:cs typeface="Arial"/>
                <a:sym typeface="Arial"/>
              </a:rPr>
              <a:t>12 Steps</a:t>
            </a:r>
            <a:endParaRPr b="1" i="0" sz="3200" u="none" cap="none" strike="noStrike">
              <a:solidFill>
                <a:srgbClr val="000000"/>
              </a:solidFill>
              <a:latin typeface="Arial"/>
              <a:ea typeface="Arial"/>
              <a:cs typeface="Arial"/>
              <a:sym typeface="Arial"/>
            </a:endParaRPr>
          </a:p>
        </p:txBody>
      </p:sp>
      <p:pic>
        <p:nvPicPr>
          <p:cNvPr id="1369" name="Google Shape;1369;g38061934c88_0_2921"/>
          <p:cNvPicPr preferRelativeResize="0"/>
          <p:nvPr/>
        </p:nvPicPr>
        <p:blipFill rotWithShape="1">
          <a:blip r:embed="rId3">
            <a:alphaModFix/>
          </a:blip>
          <a:srcRect b="0" l="0" r="0" t="0"/>
          <a:stretch/>
        </p:blipFill>
        <p:spPr>
          <a:xfrm>
            <a:off x="6075275" y="1099575"/>
            <a:ext cx="2619375" cy="17430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3" name="Shape 1373"/>
        <p:cNvGrpSpPr/>
        <p:nvPr/>
      </p:nvGrpSpPr>
      <p:grpSpPr>
        <a:xfrm>
          <a:off x="0" y="0"/>
          <a:ext cx="0" cy="0"/>
          <a:chOff x="0" y="0"/>
          <a:chExt cx="0" cy="0"/>
        </a:xfrm>
      </p:grpSpPr>
      <p:sp>
        <p:nvSpPr>
          <p:cNvPr id="1374" name="Google Shape;1374;g38061934c88_0_2218"/>
          <p:cNvSpPr txBox="1"/>
          <p:nvPr/>
        </p:nvSpPr>
        <p:spPr>
          <a:xfrm>
            <a:off x="3250325" y="313600"/>
            <a:ext cx="2858400" cy="631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900"/>
              <a:buFont typeface="Arial"/>
              <a:buNone/>
            </a:pPr>
            <a:r>
              <a:rPr b="0" i="0" lang="en" sz="2900" u="none" cap="none" strike="noStrike">
                <a:solidFill>
                  <a:schemeClr val="accent1"/>
                </a:solidFill>
                <a:latin typeface="Arial"/>
                <a:ea typeface="Arial"/>
                <a:cs typeface="Arial"/>
                <a:sym typeface="Arial"/>
              </a:rPr>
              <a:t>Difficult Clients</a:t>
            </a:r>
            <a:endParaRPr b="0" i="0" sz="2900" u="none" cap="none" strike="noStrike">
              <a:solidFill>
                <a:schemeClr val="accent1"/>
              </a:solidFill>
              <a:latin typeface="Arial"/>
              <a:ea typeface="Arial"/>
              <a:cs typeface="Arial"/>
              <a:sym typeface="Arial"/>
            </a:endParaRPr>
          </a:p>
        </p:txBody>
      </p:sp>
      <p:pic>
        <p:nvPicPr>
          <p:cNvPr descr="Take the full BMJ Learning module on motivational interviewing: https://bit.ly/motivationalinterviewingconsult&#10;&#10;Subscribe to our channel&#10;https://www.youtube.com/user/BMJLearning&#10;&#10;Visit BMJ Learning for more clinical and non-clinical peer reviewed content.&#10;https://new-learning.bmj.com/" id="1375" name="Google Shape;1375;g38061934c88_0_2218" title="Motivational interviewing in brief consultations: role-play focussing on engaging">
            <a:hlinkClick r:id="rId3"/>
          </p:cNvPr>
          <p:cNvPicPr preferRelativeResize="0"/>
          <p:nvPr/>
        </p:nvPicPr>
        <p:blipFill rotWithShape="1">
          <a:blip r:embed="rId4">
            <a:alphaModFix/>
          </a:blip>
          <a:srcRect b="0" l="0" r="0" t="0"/>
          <a:stretch/>
        </p:blipFill>
        <p:spPr>
          <a:xfrm>
            <a:off x="2214300" y="108830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75"/>
                                        </p:tgtEl>
                                        <p:attrNameLst>
                                          <p:attrName>style.visibility</p:attrName>
                                        </p:attrNameLst>
                                      </p:cBhvr>
                                      <p:to>
                                        <p:strVal val="visible"/>
                                      </p:to>
                                    </p:set>
                                    <p:animEffect filter="fade" transition="in">
                                      <p:cBhvr>
                                        <p:cTn dur="1000"/>
                                        <p:tgtEl>
                                          <p:spTgt spid="13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9" name="Shape 1379"/>
        <p:cNvGrpSpPr/>
        <p:nvPr/>
      </p:nvGrpSpPr>
      <p:grpSpPr>
        <a:xfrm>
          <a:off x="0" y="0"/>
          <a:ext cx="0" cy="0"/>
          <a:chOff x="0" y="0"/>
          <a:chExt cx="0" cy="0"/>
        </a:xfrm>
      </p:grpSpPr>
      <p:sp>
        <p:nvSpPr>
          <p:cNvPr id="1380" name="Google Shape;1380;g38061934c88_0_2492"/>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000"/>
              <a:buNone/>
            </a:pPr>
            <a:r>
              <a:rPr lang="en" sz="2400"/>
              <a:t>Smart Recovery </a:t>
            </a:r>
            <a:endParaRPr/>
          </a:p>
        </p:txBody>
      </p:sp>
      <p:pic>
        <p:nvPicPr>
          <p:cNvPr id="1381" name="Google Shape;1381;g38061934c88_0_2492"/>
          <p:cNvPicPr preferRelativeResize="0"/>
          <p:nvPr/>
        </p:nvPicPr>
        <p:blipFill rotWithShape="1">
          <a:blip r:embed="rId3">
            <a:alphaModFix/>
          </a:blip>
          <a:srcRect b="0" l="0" r="0" t="0"/>
          <a:stretch/>
        </p:blipFill>
        <p:spPr>
          <a:xfrm>
            <a:off x="1216163" y="1063378"/>
            <a:ext cx="6711682" cy="377532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5" name="Shape 1385"/>
        <p:cNvGrpSpPr/>
        <p:nvPr/>
      </p:nvGrpSpPr>
      <p:grpSpPr>
        <a:xfrm>
          <a:off x="0" y="0"/>
          <a:ext cx="0" cy="0"/>
          <a:chOff x="0" y="0"/>
          <a:chExt cx="0" cy="0"/>
        </a:xfrm>
      </p:grpSpPr>
      <p:sp>
        <p:nvSpPr>
          <p:cNvPr id="1386" name="Google Shape;1386;g38061934c88_0_2778"/>
          <p:cNvSpPr txBox="1"/>
          <p:nvPr/>
        </p:nvSpPr>
        <p:spPr>
          <a:xfrm>
            <a:off x="763875" y="1316150"/>
            <a:ext cx="5669700" cy="4941600"/>
          </a:xfrm>
          <a:prstGeom prst="rect">
            <a:avLst/>
          </a:prstGeom>
          <a:noFill/>
          <a:ln>
            <a:noFill/>
          </a:ln>
        </p:spPr>
        <p:txBody>
          <a:bodyPr anchorCtr="0" anchor="t" bIns="91425" lIns="91425" spcFirstLastPara="1" rIns="91425" wrap="square" tIns="91425">
            <a:spAutoFit/>
          </a:bodyPr>
          <a:lstStyle/>
          <a:p>
            <a:pPr indent="-390525" lvl="0" marL="457200" marR="0" rtl="0" algn="l">
              <a:lnSpc>
                <a:spcPct val="115000"/>
              </a:lnSpc>
              <a:spcBef>
                <a:spcPts val="0"/>
              </a:spcBef>
              <a:spcAft>
                <a:spcPts val="0"/>
              </a:spcAft>
              <a:buClr>
                <a:schemeClr val="dk1"/>
              </a:buClr>
              <a:buSzPts val="2550"/>
              <a:buFont typeface="Arial"/>
              <a:buAutoNum type="arabicPeriod"/>
            </a:pPr>
            <a:r>
              <a:rPr b="1" i="0" lang="en" sz="2550" u="none" cap="none" strike="noStrike">
                <a:solidFill>
                  <a:schemeClr val="dk1"/>
                </a:solidFill>
                <a:highlight>
                  <a:srgbClr val="FFFFFF"/>
                </a:highlight>
                <a:latin typeface="Arial"/>
                <a:ea typeface="Arial"/>
                <a:cs typeface="Arial"/>
                <a:sym typeface="Arial"/>
              </a:rPr>
              <a:t>DEADs</a:t>
            </a:r>
            <a:endParaRPr b="1" i="0" sz="2550" u="none" cap="none" strike="noStrike">
              <a:solidFill>
                <a:schemeClr val="dk1"/>
              </a:solidFill>
              <a:highlight>
                <a:srgbClr val="FFFFFF"/>
              </a:highlight>
              <a:latin typeface="Arial"/>
              <a:ea typeface="Arial"/>
              <a:cs typeface="Arial"/>
              <a:sym typeface="Arial"/>
            </a:endParaRPr>
          </a:p>
          <a:p>
            <a:pPr indent="-371475" lvl="0" marL="457200" marR="0" rtl="0" algn="l">
              <a:lnSpc>
                <a:spcPct val="115000"/>
              </a:lnSpc>
              <a:spcBef>
                <a:spcPts val="0"/>
              </a:spcBef>
              <a:spcAft>
                <a:spcPts val="0"/>
              </a:spcAft>
              <a:buClr>
                <a:schemeClr val="dk1"/>
              </a:buClr>
              <a:buSzPts val="2250"/>
              <a:buFont typeface="Arial"/>
              <a:buAutoNum type="arabicPeriod"/>
            </a:pPr>
            <a:r>
              <a:rPr b="1" i="0" lang="en" sz="2250" u="none" cap="none" strike="noStrike">
                <a:solidFill>
                  <a:schemeClr val="dk1"/>
                </a:solidFill>
                <a:highlight>
                  <a:srgbClr val="FFFFFF"/>
                </a:highlight>
                <a:latin typeface="Arial"/>
                <a:ea typeface="Arial"/>
                <a:cs typeface="Arial"/>
                <a:sym typeface="Arial"/>
              </a:rPr>
              <a:t>ABCs of Coping with Urges</a:t>
            </a:r>
            <a:endParaRPr b="1" i="0" sz="2250" u="none" cap="none" strike="noStrike">
              <a:solidFill>
                <a:schemeClr val="dk1"/>
              </a:solidFill>
              <a:highlight>
                <a:srgbClr val="FFFFFF"/>
              </a:highlight>
              <a:latin typeface="Arial"/>
              <a:ea typeface="Arial"/>
              <a:cs typeface="Arial"/>
              <a:sym typeface="Arial"/>
            </a:endParaRPr>
          </a:p>
          <a:p>
            <a:pPr indent="-371475" lvl="0" marL="457200" marR="0" rtl="0" algn="l">
              <a:lnSpc>
                <a:spcPct val="115000"/>
              </a:lnSpc>
              <a:spcBef>
                <a:spcPts val="0"/>
              </a:spcBef>
              <a:spcAft>
                <a:spcPts val="0"/>
              </a:spcAft>
              <a:buClr>
                <a:schemeClr val="dk1"/>
              </a:buClr>
              <a:buSzPts val="2250"/>
              <a:buFont typeface="Arial"/>
              <a:buAutoNum type="arabicPeriod"/>
            </a:pPr>
            <a:r>
              <a:rPr b="1" i="0" lang="en" sz="2250" u="none" cap="none" strike="noStrike">
                <a:solidFill>
                  <a:schemeClr val="dk1"/>
                </a:solidFill>
                <a:highlight>
                  <a:srgbClr val="FFFFFF"/>
                </a:highlight>
                <a:latin typeface="Arial"/>
                <a:ea typeface="Arial"/>
                <a:cs typeface="Arial"/>
                <a:sym typeface="Arial"/>
              </a:rPr>
              <a:t>CBA</a:t>
            </a:r>
            <a:endParaRPr b="1" i="0" sz="2250" u="none" cap="none" strike="noStrike">
              <a:solidFill>
                <a:schemeClr val="dk1"/>
              </a:solidFill>
              <a:highlight>
                <a:srgbClr val="FFFFFF"/>
              </a:highlight>
              <a:latin typeface="Arial"/>
              <a:ea typeface="Arial"/>
              <a:cs typeface="Arial"/>
              <a:sym typeface="Arial"/>
            </a:endParaRPr>
          </a:p>
          <a:p>
            <a:pPr indent="-371475" lvl="0" marL="457200" marR="0" rtl="0" algn="l">
              <a:lnSpc>
                <a:spcPct val="115000"/>
              </a:lnSpc>
              <a:spcBef>
                <a:spcPts val="0"/>
              </a:spcBef>
              <a:spcAft>
                <a:spcPts val="0"/>
              </a:spcAft>
              <a:buClr>
                <a:schemeClr val="dk1"/>
              </a:buClr>
              <a:buSzPts val="2250"/>
              <a:buFont typeface="Montserrat"/>
              <a:buAutoNum type="arabicPeriod"/>
            </a:pPr>
            <a:r>
              <a:rPr b="1" i="0" lang="en" sz="2250" u="none" cap="none" strike="noStrike">
                <a:solidFill>
                  <a:schemeClr val="dk1"/>
                </a:solidFill>
                <a:highlight>
                  <a:srgbClr val="FFFFFF"/>
                </a:highlight>
                <a:latin typeface="Montserrat"/>
                <a:ea typeface="Montserrat"/>
                <a:cs typeface="Montserrat"/>
                <a:sym typeface="Montserrat"/>
              </a:rPr>
              <a:t>Hierarchy of Values (HOV)</a:t>
            </a:r>
            <a:endParaRPr b="1" i="0" sz="2250" u="none" cap="none" strike="noStrike">
              <a:solidFill>
                <a:schemeClr val="dk1"/>
              </a:solidFill>
              <a:highlight>
                <a:srgbClr val="FFFFFF"/>
              </a:highlight>
              <a:latin typeface="Montserrat"/>
              <a:ea typeface="Montserrat"/>
              <a:cs typeface="Montserrat"/>
              <a:sym typeface="Montserrat"/>
            </a:endParaRPr>
          </a:p>
          <a:p>
            <a:pPr indent="-371475" lvl="0" marL="457200" marR="0" rtl="0" algn="l">
              <a:lnSpc>
                <a:spcPct val="115000"/>
              </a:lnSpc>
              <a:spcBef>
                <a:spcPts val="0"/>
              </a:spcBef>
              <a:spcAft>
                <a:spcPts val="0"/>
              </a:spcAft>
              <a:buClr>
                <a:schemeClr val="dk1"/>
              </a:buClr>
              <a:buSzPts val="2250"/>
              <a:buFont typeface="Montserrat"/>
              <a:buAutoNum type="arabicPeriod"/>
            </a:pPr>
            <a:r>
              <a:rPr b="1" i="0" lang="en" sz="2250" u="none" cap="none" strike="noStrike">
                <a:solidFill>
                  <a:schemeClr val="dk1"/>
                </a:solidFill>
                <a:highlight>
                  <a:srgbClr val="FFFFFF"/>
                </a:highlight>
                <a:latin typeface="Montserrat"/>
                <a:ea typeface="Montserrat"/>
                <a:cs typeface="Montserrat"/>
                <a:sym typeface="Montserrat"/>
              </a:rPr>
              <a:t>DIBS</a:t>
            </a:r>
            <a:endParaRPr b="1" i="0" sz="2250" u="none" cap="none" strike="noStrike">
              <a:solidFill>
                <a:schemeClr val="dk1"/>
              </a:solidFill>
              <a:highlight>
                <a:srgbClr val="FFFFFF"/>
              </a:highlight>
              <a:latin typeface="Montserrat"/>
              <a:ea typeface="Montserrat"/>
              <a:cs typeface="Montserrat"/>
              <a:sym typeface="Montserrat"/>
            </a:endParaRPr>
          </a:p>
          <a:p>
            <a:pPr indent="-371475" lvl="0" marL="457200" marR="0" rtl="0" algn="l">
              <a:lnSpc>
                <a:spcPct val="115000"/>
              </a:lnSpc>
              <a:spcBef>
                <a:spcPts val="0"/>
              </a:spcBef>
              <a:spcAft>
                <a:spcPts val="0"/>
              </a:spcAft>
              <a:buClr>
                <a:schemeClr val="dk1"/>
              </a:buClr>
              <a:buSzPts val="2250"/>
              <a:buFont typeface="Montserrat"/>
              <a:buAutoNum type="arabicPeriod"/>
            </a:pPr>
            <a:r>
              <a:rPr b="1" lang="en" sz="2250">
                <a:solidFill>
                  <a:schemeClr val="dk1"/>
                </a:solidFill>
                <a:highlight>
                  <a:srgbClr val="FFFFFF"/>
                </a:highlight>
                <a:latin typeface="Montserrat"/>
                <a:ea typeface="Montserrat"/>
                <a:cs typeface="Montserrat"/>
                <a:sym typeface="Montserrat"/>
              </a:rPr>
              <a:t>Wheel of Life </a:t>
            </a:r>
            <a:endParaRPr b="1" sz="2250">
              <a:solidFill>
                <a:schemeClr val="dk1"/>
              </a:solidFill>
              <a:highlight>
                <a:srgbClr val="FFFFFF"/>
              </a:highlight>
              <a:latin typeface="Montserrat"/>
              <a:ea typeface="Montserrat"/>
              <a:cs typeface="Montserrat"/>
              <a:sym typeface="Montserrat"/>
            </a:endParaRPr>
          </a:p>
          <a:p>
            <a:pPr indent="-371475" lvl="0" marL="457200" marR="0" rtl="0" algn="l">
              <a:lnSpc>
                <a:spcPct val="115000"/>
              </a:lnSpc>
              <a:spcBef>
                <a:spcPts val="0"/>
              </a:spcBef>
              <a:spcAft>
                <a:spcPts val="0"/>
              </a:spcAft>
              <a:buClr>
                <a:schemeClr val="dk1"/>
              </a:buClr>
              <a:buSzPts val="2250"/>
              <a:buFont typeface="Montserrat"/>
              <a:buAutoNum type="arabicPeriod"/>
            </a:pPr>
            <a:r>
              <a:rPr b="1" lang="en" sz="2250">
                <a:solidFill>
                  <a:schemeClr val="dk1"/>
                </a:solidFill>
                <a:highlight>
                  <a:srgbClr val="FFFFFF"/>
                </a:highlight>
                <a:latin typeface="Montserrat"/>
                <a:ea typeface="Montserrat"/>
                <a:cs typeface="Montserrat"/>
                <a:sym typeface="Montserrat"/>
              </a:rPr>
              <a:t>Urge Log</a:t>
            </a:r>
            <a:endParaRPr b="1" sz="2250">
              <a:solidFill>
                <a:schemeClr val="dk1"/>
              </a:solidFill>
              <a:highlight>
                <a:srgbClr val="FFFFFF"/>
              </a:highlight>
              <a:latin typeface="Montserrat"/>
              <a:ea typeface="Montserrat"/>
              <a:cs typeface="Montserrat"/>
              <a:sym typeface="Montserrat"/>
            </a:endParaRPr>
          </a:p>
          <a:p>
            <a:pPr indent="-371475" lvl="0" marL="457200" marR="0" rtl="0" algn="l">
              <a:lnSpc>
                <a:spcPct val="115000"/>
              </a:lnSpc>
              <a:spcBef>
                <a:spcPts val="0"/>
              </a:spcBef>
              <a:spcAft>
                <a:spcPts val="0"/>
              </a:spcAft>
              <a:buClr>
                <a:schemeClr val="dk1"/>
              </a:buClr>
              <a:buSzPts val="2250"/>
              <a:buFont typeface="Montserrat"/>
              <a:buAutoNum type="arabicPeriod"/>
            </a:pPr>
            <a:r>
              <a:rPr b="1" i="0" lang="en" sz="2250" u="none" cap="none" strike="noStrike">
                <a:solidFill>
                  <a:schemeClr val="dk1"/>
                </a:solidFill>
                <a:highlight>
                  <a:srgbClr val="FFFFFF"/>
                </a:highlight>
                <a:latin typeface="Montserrat"/>
                <a:ea typeface="Montserrat"/>
                <a:cs typeface="Montserrat"/>
                <a:sym typeface="Montserrat"/>
              </a:rPr>
              <a:t>Goal Setting</a:t>
            </a:r>
            <a:endParaRPr b="1" i="0" sz="2250" u="none" cap="none" strike="noStrike">
              <a:solidFill>
                <a:schemeClr val="dk1"/>
              </a:solidFill>
              <a:highlight>
                <a:srgbClr val="FFFFFF"/>
              </a:highlight>
              <a:latin typeface="Montserrat"/>
              <a:ea typeface="Montserrat"/>
              <a:cs typeface="Montserrat"/>
              <a:sym typeface="Montserrat"/>
            </a:endParaRPr>
          </a:p>
          <a:p>
            <a:pPr indent="0" lvl="0" marL="0" marR="0" rtl="0" algn="l">
              <a:lnSpc>
                <a:spcPct val="120000"/>
              </a:lnSpc>
              <a:spcBef>
                <a:spcPts val="0"/>
              </a:spcBef>
              <a:spcAft>
                <a:spcPts val="0"/>
              </a:spcAft>
              <a:buClr>
                <a:srgbClr val="000000"/>
              </a:buClr>
              <a:buSzPts val="2250"/>
              <a:buFont typeface="Arial"/>
              <a:buNone/>
            </a:pPr>
            <a:r>
              <a:t/>
            </a:r>
            <a:endParaRPr b="1" i="0" sz="2250" u="none" cap="none" strike="noStrike">
              <a:solidFill>
                <a:srgbClr val="318DDE"/>
              </a:solidFill>
              <a:highlight>
                <a:srgbClr val="FFFFFF"/>
              </a:highlight>
              <a:latin typeface="Montserrat"/>
              <a:ea typeface="Montserrat"/>
              <a:cs typeface="Montserrat"/>
              <a:sym typeface="Montserrat"/>
            </a:endParaRPr>
          </a:p>
          <a:p>
            <a:pPr indent="0" lvl="0" marL="0" marR="0" rtl="0" algn="ctr">
              <a:lnSpc>
                <a:spcPct val="120000"/>
              </a:lnSpc>
              <a:spcBef>
                <a:spcPts val="0"/>
              </a:spcBef>
              <a:spcAft>
                <a:spcPts val="0"/>
              </a:spcAft>
              <a:buClr>
                <a:srgbClr val="000000"/>
              </a:buClr>
              <a:buSzPts val="2250"/>
              <a:buFont typeface="Arial"/>
              <a:buNone/>
            </a:pPr>
            <a:r>
              <a:t/>
            </a:r>
            <a:endParaRPr b="1" i="0" sz="2250" u="none" cap="none" strike="noStrike">
              <a:solidFill>
                <a:srgbClr val="318DDE"/>
              </a:solidFill>
              <a:highlight>
                <a:srgbClr val="FFFFFF"/>
              </a:highlight>
              <a:latin typeface="Arial"/>
              <a:ea typeface="Arial"/>
              <a:cs typeface="Arial"/>
              <a:sym typeface="Arial"/>
            </a:endParaRPr>
          </a:p>
          <a:p>
            <a:pPr indent="0" lvl="0" marL="0" marR="0" rtl="0" algn="ctr">
              <a:lnSpc>
                <a:spcPct val="120000"/>
              </a:lnSpc>
              <a:spcBef>
                <a:spcPts val="0"/>
              </a:spcBef>
              <a:spcAft>
                <a:spcPts val="0"/>
              </a:spcAft>
              <a:buClr>
                <a:srgbClr val="000000"/>
              </a:buClr>
              <a:buSzPts val="2550"/>
              <a:buFont typeface="Arial"/>
              <a:buNone/>
            </a:pPr>
            <a:r>
              <a:t/>
            </a:r>
            <a:endParaRPr b="1" i="0" sz="2550" u="none" cap="none" strike="noStrike">
              <a:solidFill>
                <a:srgbClr val="318DDE"/>
              </a:solidFill>
              <a:highlight>
                <a:srgbClr val="FFFFFF"/>
              </a:highlight>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387" name="Google Shape;1387;g38061934c88_0_2778"/>
          <p:cNvPicPr preferRelativeResize="0"/>
          <p:nvPr/>
        </p:nvPicPr>
        <p:blipFill rotWithShape="1">
          <a:blip r:embed="rId3">
            <a:alphaModFix/>
          </a:blip>
          <a:srcRect b="73762" l="4136" r="70317" t="11847"/>
          <a:stretch/>
        </p:blipFill>
        <p:spPr>
          <a:xfrm>
            <a:off x="3123375" y="496000"/>
            <a:ext cx="3310200" cy="10487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1" name="Shape 1391"/>
        <p:cNvGrpSpPr/>
        <p:nvPr/>
      </p:nvGrpSpPr>
      <p:grpSpPr>
        <a:xfrm>
          <a:off x="0" y="0"/>
          <a:ext cx="0" cy="0"/>
          <a:chOff x="0" y="0"/>
          <a:chExt cx="0" cy="0"/>
        </a:xfrm>
      </p:grpSpPr>
      <p:sp>
        <p:nvSpPr>
          <p:cNvPr id="1392" name="Google Shape;1392;gcb730610b7_0_418"/>
          <p:cNvSpPr txBox="1"/>
          <p:nvPr>
            <p:ph idx="4294967295" type="title"/>
          </p:nvPr>
        </p:nvSpPr>
        <p:spPr>
          <a:xfrm>
            <a:off x="405475" y="422575"/>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Spiritual Trauma</a:t>
            </a:r>
            <a:endParaRPr/>
          </a:p>
        </p:txBody>
      </p:sp>
      <p:sp>
        <p:nvSpPr>
          <p:cNvPr id="1393" name="Google Shape;1393;gcb730610b7_0_418"/>
          <p:cNvSpPr txBox="1"/>
          <p:nvPr/>
        </p:nvSpPr>
        <p:spPr>
          <a:xfrm>
            <a:off x="405475" y="1326975"/>
            <a:ext cx="5027400" cy="3478800"/>
          </a:xfrm>
          <a:prstGeom prst="rect">
            <a:avLst/>
          </a:prstGeom>
          <a:noFill/>
          <a:ln>
            <a:noFill/>
          </a:ln>
        </p:spPr>
        <p:txBody>
          <a:bodyPr anchorCtr="0" anchor="t" bIns="91425" lIns="91425" spcFirstLastPara="1" rIns="91425" wrap="square" tIns="91425">
            <a:spAutoFit/>
          </a:bodyPr>
          <a:lstStyle/>
          <a:p>
            <a:pPr indent="-387350" lvl="0" marL="457200" marR="0" rtl="0" algn="l">
              <a:lnSpc>
                <a:spcPct val="100000"/>
              </a:lnSpc>
              <a:spcBef>
                <a:spcPts val="0"/>
              </a:spcBef>
              <a:spcAft>
                <a:spcPts val="0"/>
              </a:spcAft>
              <a:buClr>
                <a:srgbClr val="000000"/>
              </a:buClr>
              <a:buSzPts val="2500"/>
              <a:buFont typeface="DM Sans"/>
              <a:buChar char="●"/>
            </a:pPr>
            <a:r>
              <a:rPr b="0" i="0" lang="en" sz="2500" u="none" cap="none" strike="noStrike">
                <a:solidFill>
                  <a:srgbClr val="000000"/>
                </a:solidFill>
                <a:latin typeface="DM Sans"/>
                <a:ea typeface="DM Sans"/>
                <a:cs typeface="DM Sans"/>
                <a:sym typeface="DM Sans"/>
              </a:rPr>
              <a:t>Damaged sense of true self</a:t>
            </a:r>
            <a:endParaRPr b="0" i="0" sz="2500" u="none" cap="none" strike="noStrike">
              <a:solidFill>
                <a:srgbClr val="000000"/>
              </a:solidFill>
              <a:latin typeface="DM Sans"/>
              <a:ea typeface="DM Sans"/>
              <a:cs typeface="DM Sans"/>
              <a:sym typeface="DM Sans"/>
            </a:endParaRPr>
          </a:p>
          <a:p>
            <a:pPr indent="-387350" lvl="0" marL="457200" marR="0" rtl="0" algn="l">
              <a:lnSpc>
                <a:spcPct val="100000"/>
              </a:lnSpc>
              <a:spcBef>
                <a:spcPts val="0"/>
              </a:spcBef>
              <a:spcAft>
                <a:spcPts val="0"/>
              </a:spcAft>
              <a:buClr>
                <a:srgbClr val="000000"/>
              </a:buClr>
              <a:buSzPts val="2500"/>
              <a:buFont typeface="DM Sans"/>
              <a:buChar char="●"/>
            </a:pPr>
            <a:r>
              <a:rPr b="0" i="0" lang="en" sz="2500" u="none" cap="none" strike="noStrike">
                <a:solidFill>
                  <a:srgbClr val="000000"/>
                </a:solidFill>
                <a:latin typeface="DM Sans"/>
                <a:ea typeface="DM Sans"/>
                <a:cs typeface="DM Sans"/>
                <a:sym typeface="DM Sans"/>
              </a:rPr>
              <a:t>Loss of positive human spirit for the future</a:t>
            </a:r>
            <a:endParaRPr b="0" i="0" sz="2500" u="none" cap="none" strike="noStrike">
              <a:solidFill>
                <a:srgbClr val="000000"/>
              </a:solidFill>
              <a:latin typeface="DM Sans"/>
              <a:ea typeface="DM Sans"/>
              <a:cs typeface="DM Sans"/>
              <a:sym typeface="DM Sans"/>
            </a:endParaRPr>
          </a:p>
          <a:p>
            <a:pPr indent="-387350" lvl="0" marL="457200" marR="0" rtl="0" algn="l">
              <a:lnSpc>
                <a:spcPct val="100000"/>
              </a:lnSpc>
              <a:spcBef>
                <a:spcPts val="0"/>
              </a:spcBef>
              <a:spcAft>
                <a:spcPts val="0"/>
              </a:spcAft>
              <a:buClr>
                <a:srgbClr val="000000"/>
              </a:buClr>
              <a:buSzPts val="2500"/>
              <a:buFont typeface="DM Sans"/>
              <a:buChar char="●"/>
            </a:pPr>
            <a:r>
              <a:rPr b="0" i="0" lang="en" sz="2500" u="none" cap="none" strike="noStrike">
                <a:solidFill>
                  <a:srgbClr val="000000"/>
                </a:solidFill>
                <a:latin typeface="DM Sans"/>
                <a:ea typeface="DM Sans"/>
                <a:cs typeface="DM Sans"/>
                <a:sym typeface="DM Sans"/>
              </a:rPr>
              <a:t>Loss of uniqueness</a:t>
            </a:r>
            <a:endParaRPr b="0" i="0" sz="2500" u="none" cap="none" strike="noStrike">
              <a:solidFill>
                <a:srgbClr val="000000"/>
              </a:solidFill>
              <a:latin typeface="DM Sans"/>
              <a:ea typeface="DM Sans"/>
              <a:cs typeface="DM Sans"/>
              <a:sym typeface="DM Sans"/>
            </a:endParaRPr>
          </a:p>
          <a:p>
            <a:pPr indent="-387350" lvl="0" marL="457200" marR="0" rtl="0" algn="l">
              <a:lnSpc>
                <a:spcPct val="100000"/>
              </a:lnSpc>
              <a:spcBef>
                <a:spcPts val="0"/>
              </a:spcBef>
              <a:spcAft>
                <a:spcPts val="0"/>
              </a:spcAft>
              <a:buClr>
                <a:srgbClr val="000000"/>
              </a:buClr>
              <a:buSzPts val="2500"/>
              <a:buFont typeface="DM Sans"/>
              <a:buChar char="●"/>
            </a:pPr>
            <a:r>
              <a:rPr b="0" i="0" lang="en" sz="2500" u="none" cap="none" strike="noStrike">
                <a:solidFill>
                  <a:srgbClr val="000000"/>
                </a:solidFill>
                <a:latin typeface="DM Sans"/>
                <a:ea typeface="DM Sans"/>
                <a:cs typeface="DM Sans"/>
                <a:sym typeface="DM Sans"/>
              </a:rPr>
              <a:t>A profound sense of hopelessness in life/G-d</a:t>
            </a:r>
            <a:endParaRPr b="0" i="0" sz="2500" u="none" cap="none" strike="noStrike">
              <a:solidFill>
                <a:srgbClr val="000000"/>
              </a:solidFill>
              <a:latin typeface="DM Sans"/>
              <a:ea typeface="DM Sans"/>
              <a:cs typeface="DM Sans"/>
              <a:sym typeface="DM Sans"/>
            </a:endParaRPr>
          </a:p>
          <a:p>
            <a:pPr indent="-387350" lvl="0" marL="457200" marR="0" rtl="0" algn="l">
              <a:lnSpc>
                <a:spcPct val="100000"/>
              </a:lnSpc>
              <a:spcBef>
                <a:spcPts val="0"/>
              </a:spcBef>
              <a:spcAft>
                <a:spcPts val="0"/>
              </a:spcAft>
              <a:buClr>
                <a:srgbClr val="000000"/>
              </a:buClr>
              <a:buSzPts val="2500"/>
              <a:buFont typeface="DM Sans"/>
              <a:buChar char="●"/>
            </a:pPr>
            <a:r>
              <a:rPr b="0" i="0" lang="en" sz="2500" u="none" cap="none" strike="noStrike">
                <a:solidFill>
                  <a:srgbClr val="000000"/>
                </a:solidFill>
                <a:latin typeface="DM Sans"/>
                <a:ea typeface="DM Sans"/>
                <a:cs typeface="DM Sans"/>
                <a:sym typeface="DM Sans"/>
              </a:rPr>
              <a:t>An existential crisis - purposelessness</a:t>
            </a:r>
            <a:endParaRPr b="0" i="0" sz="25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pic>
        <p:nvPicPr>
          <p:cNvPr id="1394" name="Google Shape;1394;gcb730610b7_0_418"/>
          <p:cNvPicPr preferRelativeResize="0"/>
          <p:nvPr/>
        </p:nvPicPr>
        <p:blipFill rotWithShape="1">
          <a:blip r:embed="rId3">
            <a:alphaModFix/>
          </a:blip>
          <a:srcRect b="0" l="0" r="0" t="0"/>
          <a:stretch/>
        </p:blipFill>
        <p:spPr>
          <a:xfrm>
            <a:off x="5555600" y="1249300"/>
            <a:ext cx="3256750" cy="19789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8" name="Shape 1398"/>
        <p:cNvGrpSpPr/>
        <p:nvPr/>
      </p:nvGrpSpPr>
      <p:grpSpPr>
        <a:xfrm>
          <a:off x="0" y="0"/>
          <a:ext cx="0" cy="0"/>
          <a:chOff x="0" y="0"/>
          <a:chExt cx="0" cy="0"/>
        </a:xfrm>
      </p:grpSpPr>
      <p:sp>
        <p:nvSpPr>
          <p:cNvPr id="1399" name="Google Shape;1399;g38061934c88_0_3139"/>
          <p:cNvSpPr txBox="1"/>
          <p:nvPr>
            <p:ph type="ctrTitle"/>
          </p:nvPr>
        </p:nvSpPr>
        <p:spPr>
          <a:xfrm>
            <a:off x="562900" y="462425"/>
            <a:ext cx="6794400" cy="8022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rgbClr val="000000"/>
                </a:solidFill>
              </a:rPr>
              <a:t>Man’s Search for Meaning</a:t>
            </a:r>
            <a:endParaRPr/>
          </a:p>
        </p:txBody>
      </p:sp>
      <p:sp>
        <p:nvSpPr>
          <p:cNvPr id="1400" name="Google Shape;1400;g38061934c88_0_3139"/>
          <p:cNvSpPr txBox="1"/>
          <p:nvPr>
            <p:ph idx="1" type="subTitle"/>
          </p:nvPr>
        </p:nvSpPr>
        <p:spPr>
          <a:xfrm>
            <a:off x="534425" y="1667850"/>
            <a:ext cx="4317300" cy="1612500"/>
          </a:xfrm>
          <a:prstGeom prst="rect">
            <a:avLst/>
          </a:prstGeom>
          <a:noFill/>
          <a:ln>
            <a:noFill/>
          </a:ln>
        </p:spPr>
        <p:txBody>
          <a:bodyPr anchorCtr="0" anchor="t" bIns="91425" lIns="91425" spcFirstLastPara="1" rIns="91425" wrap="square" tIns="91425">
            <a:noAutofit/>
          </a:bodyPr>
          <a:lstStyle/>
          <a:p>
            <a:pPr indent="-381000" lvl="0" marL="457200" rtl="0" algn="l">
              <a:lnSpc>
                <a:spcPct val="150000"/>
              </a:lnSpc>
              <a:spcBef>
                <a:spcPts val="0"/>
              </a:spcBef>
              <a:spcAft>
                <a:spcPts val="0"/>
              </a:spcAft>
              <a:buSzPts val="2400"/>
              <a:buAutoNum type="arabicPeriod"/>
            </a:pPr>
            <a:r>
              <a:rPr lang="en"/>
              <a:t>Creative Values</a:t>
            </a:r>
            <a:endParaRPr/>
          </a:p>
          <a:p>
            <a:pPr indent="-381000" lvl="0" marL="457200" rtl="0" algn="l">
              <a:lnSpc>
                <a:spcPct val="150000"/>
              </a:lnSpc>
              <a:spcBef>
                <a:spcPts val="0"/>
              </a:spcBef>
              <a:spcAft>
                <a:spcPts val="0"/>
              </a:spcAft>
              <a:buSzPts val="2400"/>
              <a:buAutoNum type="arabicPeriod"/>
            </a:pPr>
            <a:r>
              <a:rPr lang="en"/>
              <a:t>Experiential Values</a:t>
            </a:r>
            <a:endParaRPr/>
          </a:p>
          <a:p>
            <a:pPr indent="0" lvl="0" marL="0" rtl="0" algn="l">
              <a:lnSpc>
                <a:spcPct val="150000"/>
              </a:lnSpc>
              <a:spcBef>
                <a:spcPts val="0"/>
              </a:spcBef>
              <a:spcAft>
                <a:spcPts val="0"/>
              </a:spcAft>
              <a:buSzPts val="2400"/>
              <a:buNone/>
            </a:pPr>
            <a:r>
              <a:rPr lang="en"/>
              <a:t>A-  Loving Someone</a:t>
            </a:r>
            <a:endParaRPr/>
          </a:p>
          <a:p>
            <a:pPr indent="0" lvl="0" marL="0" rtl="0" algn="l">
              <a:lnSpc>
                <a:spcPct val="150000"/>
              </a:lnSpc>
              <a:spcBef>
                <a:spcPts val="0"/>
              </a:spcBef>
              <a:spcAft>
                <a:spcPts val="0"/>
              </a:spcAft>
              <a:buSzPts val="2400"/>
              <a:buNone/>
            </a:pPr>
            <a:r>
              <a:rPr lang="en"/>
              <a:t>B-  Experiencing Something</a:t>
            </a:r>
            <a:endParaRPr/>
          </a:p>
          <a:p>
            <a:pPr indent="0" lvl="0" marL="0" rtl="0" algn="l">
              <a:lnSpc>
                <a:spcPct val="150000"/>
              </a:lnSpc>
              <a:spcBef>
                <a:spcPts val="0"/>
              </a:spcBef>
              <a:spcAft>
                <a:spcPts val="0"/>
              </a:spcAft>
              <a:buSzPts val="2400"/>
              <a:buNone/>
            </a:pPr>
            <a:r>
              <a:rPr lang="en"/>
              <a:t>3.   Attitudinal Values</a:t>
            </a:r>
            <a:endParaRPr/>
          </a:p>
        </p:txBody>
      </p:sp>
      <p:pic>
        <p:nvPicPr>
          <p:cNvPr id="1401" name="Google Shape;1401;g38061934c88_0_3139"/>
          <p:cNvPicPr preferRelativeResize="0"/>
          <p:nvPr/>
        </p:nvPicPr>
        <p:blipFill rotWithShape="1">
          <a:blip r:embed="rId3">
            <a:alphaModFix/>
          </a:blip>
          <a:srcRect b="0" l="0" r="0" t="0"/>
          <a:stretch/>
        </p:blipFill>
        <p:spPr>
          <a:xfrm>
            <a:off x="6106080" y="1426875"/>
            <a:ext cx="2248675" cy="24748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1405" name="Shape 1405"/>
        <p:cNvGrpSpPr/>
        <p:nvPr/>
      </p:nvGrpSpPr>
      <p:grpSpPr>
        <a:xfrm>
          <a:off x="0" y="0"/>
          <a:ext cx="0" cy="0"/>
          <a:chOff x="0" y="0"/>
          <a:chExt cx="0" cy="0"/>
        </a:xfrm>
      </p:grpSpPr>
      <p:sp>
        <p:nvSpPr>
          <p:cNvPr id="1406" name="Google Shape;1406;g38061934c88_0_3145"/>
          <p:cNvSpPr txBox="1"/>
          <p:nvPr/>
        </p:nvSpPr>
        <p:spPr>
          <a:xfrm>
            <a:off x="2255225" y="835704"/>
            <a:ext cx="5094900" cy="7626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rPr b="1" i="0" lang="en" sz="4800" u="none" cap="none" strike="noStrike">
                <a:solidFill>
                  <a:schemeClr val="dk2"/>
                </a:solidFill>
                <a:latin typeface="Raleway"/>
                <a:ea typeface="Raleway"/>
                <a:cs typeface="Raleway"/>
                <a:sym typeface="Raleway"/>
              </a:rPr>
              <a:t>Bibliotherapy</a:t>
            </a:r>
            <a:endParaRPr b="1" i="0" sz="4800" u="none" cap="none" strike="noStrike">
              <a:solidFill>
                <a:schemeClr val="dk2"/>
              </a:solidFill>
              <a:latin typeface="Raleway"/>
              <a:ea typeface="Raleway"/>
              <a:cs typeface="Raleway"/>
              <a:sym typeface="Raleway"/>
            </a:endParaRPr>
          </a:p>
        </p:txBody>
      </p:sp>
      <p:pic>
        <p:nvPicPr>
          <p:cNvPr descr="Image result for man's search for meaning" id="1407" name="Google Shape;1407;g38061934c88_0_3145"/>
          <p:cNvPicPr preferRelativeResize="0"/>
          <p:nvPr/>
        </p:nvPicPr>
        <p:blipFill rotWithShape="1">
          <a:blip r:embed="rId3">
            <a:alphaModFix/>
          </a:blip>
          <a:srcRect b="0" l="0" r="0" t="0"/>
          <a:stretch/>
        </p:blipFill>
        <p:spPr>
          <a:xfrm>
            <a:off x="4523677" y="2291137"/>
            <a:ext cx="1155493" cy="1794941"/>
          </a:xfrm>
          <a:prstGeom prst="rect">
            <a:avLst/>
          </a:prstGeom>
          <a:noFill/>
          <a:ln>
            <a:noFill/>
          </a:ln>
        </p:spPr>
      </p:pic>
      <p:pic>
        <p:nvPicPr>
          <p:cNvPr descr="Image result for the doctor and the soul quotes" id="1408" name="Google Shape;1408;g38061934c88_0_3145"/>
          <p:cNvPicPr preferRelativeResize="0"/>
          <p:nvPr/>
        </p:nvPicPr>
        <p:blipFill rotWithShape="1">
          <a:blip r:embed="rId4">
            <a:alphaModFix/>
          </a:blip>
          <a:srcRect b="0" l="0" r="0" t="0"/>
          <a:stretch/>
        </p:blipFill>
        <p:spPr>
          <a:xfrm>
            <a:off x="6016135" y="2245824"/>
            <a:ext cx="1109339" cy="1913773"/>
          </a:xfrm>
          <a:prstGeom prst="rect">
            <a:avLst/>
          </a:prstGeom>
          <a:noFill/>
          <a:ln>
            <a:noFill/>
          </a:ln>
        </p:spPr>
      </p:pic>
      <p:pic>
        <p:nvPicPr>
          <p:cNvPr descr="Image result for the unconscious god" id="1409" name="Google Shape;1409;g38061934c88_0_3145"/>
          <p:cNvPicPr preferRelativeResize="0"/>
          <p:nvPr/>
        </p:nvPicPr>
        <p:blipFill rotWithShape="1">
          <a:blip r:embed="rId5">
            <a:alphaModFix/>
          </a:blip>
          <a:srcRect b="0" l="0" r="0" t="0"/>
          <a:stretch/>
        </p:blipFill>
        <p:spPr>
          <a:xfrm>
            <a:off x="7350125" y="2291137"/>
            <a:ext cx="1109339" cy="1848898"/>
          </a:xfrm>
          <a:prstGeom prst="rect">
            <a:avLst/>
          </a:prstGeom>
          <a:noFill/>
          <a:ln>
            <a:noFill/>
          </a:ln>
        </p:spPr>
      </p:pic>
      <p:pic>
        <p:nvPicPr>
          <p:cNvPr descr="Image result for viktor frankl" id="1410" name="Google Shape;1410;g38061934c88_0_3145"/>
          <p:cNvPicPr preferRelativeResize="0"/>
          <p:nvPr/>
        </p:nvPicPr>
        <p:blipFill rotWithShape="1">
          <a:blip r:embed="rId6">
            <a:alphaModFix/>
          </a:blip>
          <a:srcRect b="0" l="0" r="0" t="0"/>
          <a:stretch/>
        </p:blipFill>
        <p:spPr>
          <a:xfrm>
            <a:off x="1426482" y="2069421"/>
            <a:ext cx="2038350" cy="22383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4" name="Shape 1414"/>
        <p:cNvGrpSpPr/>
        <p:nvPr/>
      </p:nvGrpSpPr>
      <p:grpSpPr>
        <a:xfrm>
          <a:off x="0" y="0"/>
          <a:ext cx="0" cy="0"/>
          <a:chOff x="0" y="0"/>
          <a:chExt cx="0" cy="0"/>
        </a:xfrm>
      </p:grpSpPr>
      <p:sp>
        <p:nvSpPr>
          <p:cNvPr id="1415" name="Google Shape;1415;gfa2d759b2a_0_0"/>
          <p:cNvSpPr txBox="1"/>
          <p:nvPr>
            <p:ph idx="4294967295" type="title"/>
          </p:nvPr>
        </p:nvSpPr>
        <p:spPr>
          <a:xfrm>
            <a:off x="405475" y="422575"/>
            <a:ext cx="5197200" cy="76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3600">
                <a:solidFill>
                  <a:schemeClr val="dk1"/>
                </a:solidFill>
              </a:rPr>
              <a:t>Reflections</a:t>
            </a:r>
            <a:endParaRPr/>
          </a:p>
        </p:txBody>
      </p:sp>
      <p:sp>
        <p:nvSpPr>
          <p:cNvPr id="1416" name="Google Shape;1416;gfa2d759b2a_0_0"/>
          <p:cNvSpPr txBox="1"/>
          <p:nvPr>
            <p:ph idx="4294967295" type="title"/>
          </p:nvPr>
        </p:nvSpPr>
        <p:spPr>
          <a:xfrm>
            <a:off x="505875" y="1357075"/>
            <a:ext cx="5574000" cy="3038700"/>
          </a:xfrm>
          <a:prstGeom prst="rect">
            <a:avLst/>
          </a:prstGeom>
          <a:noFill/>
          <a:ln>
            <a:noFill/>
          </a:ln>
        </p:spPr>
        <p:txBody>
          <a:bodyPr anchorCtr="0" anchor="t" bIns="91425" lIns="91425" spcFirstLastPara="1" rIns="91425" wrap="square" tIns="91425">
            <a:noAutofit/>
          </a:bodyPr>
          <a:lstStyle/>
          <a:p>
            <a:pPr indent="-381000" lvl="0" marL="457200" rtl="0" algn="l">
              <a:lnSpc>
                <a:spcPct val="150000"/>
              </a:lnSpc>
              <a:spcBef>
                <a:spcPts val="0"/>
              </a:spcBef>
              <a:spcAft>
                <a:spcPts val="0"/>
              </a:spcAft>
              <a:buSzPts val="2400"/>
              <a:buFont typeface="Arial"/>
              <a:buAutoNum type="arabicPeriod"/>
            </a:pPr>
            <a:r>
              <a:rPr b="0" lang="en" sz="2400">
                <a:highlight>
                  <a:srgbClr val="FFFFFF"/>
                </a:highlight>
                <a:latin typeface="Arial"/>
                <a:ea typeface="Arial"/>
                <a:cs typeface="Arial"/>
                <a:sym typeface="Arial"/>
              </a:rPr>
              <a:t>What did you gain from taking this program?</a:t>
            </a:r>
            <a:endParaRPr b="0" sz="2400">
              <a:highlight>
                <a:srgbClr val="FFFFFF"/>
              </a:highlight>
              <a:latin typeface="Arial"/>
              <a:ea typeface="Arial"/>
              <a:cs typeface="Arial"/>
              <a:sym typeface="Arial"/>
            </a:endParaRPr>
          </a:p>
          <a:p>
            <a:pPr indent="-381000" lvl="0" marL="457200" rtl="0" algn="l">
              <a:lnSpc>
                <a:spcPct val="150000"/>
              </a:lnSpc>
              <a:spcBef>
                <a:spcPts val="0"/>
              </a:spcBef>
              <a:spcAft>
                <a:spcPts val="0"/>
              </a:spcAft>
              <a:buSzPts val="2400"/>
              <a:buFont typeface="Arial"/>
              <a:buAutoNum type="arabicPeriod"/>
            </a:pPr>
            <a:r>
              <a:rPr b="0" lang="en" sz="2400">
                <a:highlight>
                  <a:srgbClr val="FFFFFF"/>
                </a:highlight>
                <a:latin typeface="Arial"/>
                <a:ea typeface="Arial"/>
                <a:cs typeface="Arial"/>
                <a:sym typeface="Arial"/>
              </a:rPr>
              <a:t>How do you intend you use the information that you learned?</a:t>
            </a:r>
            <a:endParaRPr b="0" sz="2400">
              <a:highlight>
                <a:srgbClr val="FFFFFF"/>
              </a:highlight>
              <a:latin typeface="Arial"/>
              <a:ea typeface="Arial"/>
              <a:cs typeface="Arial"/>
              <a:sym typeface="Arial"/>
            </a:endParaRPr>
          </a:p>
          <a:p>
            <a:pPr indent="0" lvl="0" marL="0" rtl="0" algn="l">
              <a:lnSpc>
                <a:spcPct val="115000"/>
              </a:lnSpc>
              <a:spcBef>
                <a:spcPts val="0"/>
              </a:spcBef>
              <a:spcAft>
                <a:spcPts val="0"/>
              </a:spcAft>
              <a:buNone/>
            </a:pPr>
            <a:r>
              <a:t/>
            </a:r>
            <a:endParaRPr sz="2800"/>
          </a:p>
          <a:p>
            <a:pPr indent="0" lvl="0" marL="0" rtl="0" algn="l">
              <a:lnSpc>
                <a:spcPct val="115000"/>
              </a:lnSpc>
              <a:spcBef>
                <a:spcPts val="500"/>
              </a:spcBef>
              <a:spcAft>
                <a:spcPts val="0"/>
              </a:spcAft>
              <a:buSzPts val="1300"/>
              <a:buNone/>
            </a:pPr>
            <a:r>
              <a:t/>
            </a:r>
            <a:endParaRPr b="0" sz="1300">
              <a:highlight>
                <a:srgbClr val="FFFFFF"/>
              </a:highlight>
              <a:latin typeface="Arial"/>
              <a:ea typeface="Arial"/>
              <a:cs typeface="Arial"/>
              <a:sym typeface="Arial"/>
            </a:endParaRPr>
          </a:p>
          <a:p>
            <a:pPr indent="0" lvl="0" marL="0" rtl="0" algn="l">
              <a:lnSpc>
                <a:spcPct val="115000"/>
              </a:lnSpc>
              <a:spcBef>
                <a:spcPts val="500"/>
              </a:spcBef>
              <a:spcAft>
                <a:spcPts val="0"/>
              </a:spcAft>
              <a:buSzPts val="1050"/>
              <a:buNone/>
            </a:pPr>
            <a:r>
              <a:t/>
            </a:r>
            <a:endParaRPr b="0" sz="1050">
              <a:solidFill>
                <a:srgbClr val="666666"/>
              </a:solidFill>
              <a:latin typeface="Georgia"/>
              <a:ea typeface="Georgia"/>
              <a:cs typeface="Georgia"/>
              <a:sym typeface="Georgia"/>
            </a:endParaRPr>
          </a:p>
        </p:txBody>
      </p:sp>
      <p:pic>
        <p:nvPicPr>
          <p:cNvPr id="1417" name="Google Shape;1417;gfa2d759b2a_0_0"/>
          <p:cNvPicPr preferRelativeResize="0"/>
          <p:nvPr/>
        </p:nvPicPr>
        <p:blipFill rotWithShape="1">
          <a:blip r:embed="rId3">
            <a:alphaModFix/>
          </a:blip>
          <a:srcRect b="0" l="0" r="0" t="0"/>
          <a:stretch/>
        </p:blipFill>
        <p:spPr>
          <a:xfrm>
            <a:off x="6482225" y="955675"/>
            <a:ext cx="2114275" cy="14069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1" name="Shape 1421"/>
        <p:cNvGrpSpPr/>
        <p:nvPr/>
      </p:nvGrpSpPr>
      <p:grpSpPr>
        <a:xfrm>
          <a:off x="0" y="0"/>
          <a:ext cx="0" cy="0"/>
          <a:chOff x="0" y="0"/>
          <a:chExt cx="0" cy="0"/>
        </a:xfrm>
      </p:grpSpPr>
      <p:pic>
        <p:nvPicPr>
          <p:cNvPr id="1422" name="Google Shape;1422;gfa2d759b2a_0_6"/>
          <p:cNvPicPr preferRelativeResize="0"/>
          <p:nvPr/>
        </p:nvPicPr>
        <p:blipFill>
          <a:blip r:embed="rId3">
            <a:alphaModFix/>
          </a:blip>
          <a:stretch>
            <a:fillRect/>
          </a:stretch>
        </p:blipFill>
        <p:spPr>
          <a:xfrm>
            <a:off x="2128513" y="1152900"/>
            <a:ext cx="5074375" cy="3376775"/>
          </a:xfrm>
          <a:prstGeom prst="rect">
            <a:avLst/>
          </a:prstGeom>
          <a:noFill/>
          <a:ln>
            <a:noFill/>
          </a:ln>
        </p:spPr>
      </p:pic>
      <p:sp>
        <p:nvSpPr>
          <p:cNvPr id="1423" name="Google Shape;1423;gfa2d759b2a_0_6"/>
          <p:cNvSpPr txBox="1"/>
          <p:nvPr/>
        </p:nvSpPr>
        <p:spPr>
          <a:xfrm>
            <a:off x="3019450" y="312350"/>
            <a:ext cx="44562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800">
                <a:latin typeface="DM Sans"/>
                <a:ea typeface="DM Sans"/>
                <a:cs typeface="DM Sans"/>
                <a:sym typeface="DM Sans"/>
              </a:rPr>
              <a:t>Congratulations!</a:t>
            </a:r>
            <a:endParaRPr b="1" sz="2800">
              <a:latin typeface="DM Sans"/>
              <a:ea typeface="DM Sans"/>
              <a:cs typeface="DM Sans"/>
              <a:sym typeface="DM Sans"/>
            </a:endParaRPr>
          </a:p>
        </p:txBody>
      </p:sp>
    </p:spTree>
  </p:cSld>
  <p:clrMapOvr>
    <a:masterClrMapping/>
  </p:clrMapOvr>
</p:sld>
</file>

<file path=ppt/theme/theme1.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Juliet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Daniel Schonbuch</dc:creator>
</cp:coreProperties>
</file>