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5143500" cx="9144000"/>
  <p:notesSz cx="6858000" cy="9144000"/>
  <p:embeddedFontLst>
    <p:embeddedFont>
      <p:font typeface="Raleway"/>
      <p:regular r:id="rId35"/>
      <p:bold r:id="rId36"/>
      <p:italic r:id="rId37"/>
      <p:boldItalic r:id="rId38"/>
    </p:embeddedFont>
    <p:embeddedFont>
      <p:font typeface="Proxima Nova"/>
      <p:regular r:id="rId39"/>
      <p:bold r:id="rId40"/>
      <p:italic r:id="rId41"/>
      <p:boldItalic r:id="rId42"/>
    </p:embeddedFont>
    <p:embeddedFont>
      <p:font typeface="DM Sans"/>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roximaNova-bold.fntdata"/><Relationship Id="rId20" Type="http://schemas.openxmlformats.org/officeDocument/2006/relationships/slide" Target="slides/slide15.xml"/><Relationship Id="rId42" Type="http://schemas.openxmlformats.org/officeDocument/2006/relationships/font" Target="fonts/ProximaNova-boldItalic.fntdata"/><Relationship Id="rId41" Type="http://schemas.openxmlformats.org/officeDocument/2006/relationships/font" Target="fonts/ProximaNova-italic.fntdata"/><Relationship Id="rId22" Type="http://schemas.openxmlformats.org/officeDocument/2006/relationships/slide" Target="slides/slide17.xml"/><Relationship Id="rId44" Type="http://schemas.openxmlformats.org/officeDocument/2006/relationships/font" Target="fonts/DMSans-bold.fntdata"/><Relationship Id="rId21" Type="http://schemas.openxmlformats.org/officeDocument/2006/relationships/slide" Target="slides/slide16.xml"/><Relationship Id="rId43" Type="http://schemas.openxmlformats.org/officeDocument/2006/relationships/font" Target="fonts/DMSans-regular.fntdata"/><Relationship Id="rId24" Type="http://schemas.openxmlformats.org/officeDocument/2006/relationships/slide" Target="slides/slide19.xml"/><Relationship Id="rId46" Type="http://schemas.openxmlformats.org/officeDocument/2006/relationships/font" Target="fonts/DMSans-boldItalic.fntdata"/><Relationship Id="rId23" Type="http://schemas.openxmlformats.org/officeDocument/2006/relationships/slide" Target="slides/slide18.xml"/><Relationship Id="rId45" Type="http://schemas.openxmlformats.org/officeDocument/2006/relationships/font" Target="fonts/DMSans-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Raleway-regular.fntdata"/><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Raleway-italic.fntdata"/><Relationship Id="rId14" Type="http://schemas.openxmlformats.org/officeDocument/2006/relationships/slide" Target="slides/slide9.xml"/><Relationship Id="rId36" Type="http://schemas.openxmlformats.org/officeDocument/2006/relationships/font" Target="fonts/Raleway-bold.fntdata"/><Relationship Id="rId17" Type="http://schemas.openxmlformats.org/officeDocument/2006/relationships/slide" Target="slides/slide12.xml"/><Relationship Id="rId39" Type="http://schemas.openxmlformats.org/officeDocument/2006/relationships/font" Target="fonts/ProximaNova-regular.fntdata"/><Relationship Id="rId16" Type="http://schemas.openxmlformats.org/officeDocument/2006/relationships/slide" Target="slides/slide11.xml"/><Relationship Id="rId38" Type="http://schemas.openxmlformats.org/officeDocument/2006/relationships/font" Target="fonts/Raleway-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5hd9-uZpQ0"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92bbd39c8a_0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g392bbd39c8a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95df00cd1f_0_8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95df00cd1f_0_8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972476caea_0_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g3972476caea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91b76c74e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91b76c74e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d5d48b0bf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d5d48b0bf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972476caea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3972476caea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972476caea_0_2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g3972476caea_0_2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https://www.youtube.com/watch?v=V5hd9-uZpQ0</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972476caea_0_2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g3972476caea_0_2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972476caea_0_2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g3972476caea_0_2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972476caea_0_2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g3972476caea_0_2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972476caea_0_2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g3972476caea_0_2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d76462fb31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g3d76462fb3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972476caea_0_2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 name="Google Shape;163;g3972476caea_0_2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972476caea_0_2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0" name="Google Shape;170;g3972476caea_0_2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https://www.youtube.com/watch?v=qYMW4gIF0X0</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972476caea_0_2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8" name="Google Shape;178;g3972476caea_0_2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pesi</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972476caea_0_3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 name="Google Shape;186;g3972476caea_0_3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pesi</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b8d6ae8af4_4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b8d6ae8af4_4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972476caea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972476caea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972476caea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972476caea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972476caea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972476caea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972476caea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972476caea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972476caea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972476caea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bb5812f242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bb5812f242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972476caea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972476caea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972476caea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972476caea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972476caea_1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972476caea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972476caea_1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972476caea_1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972476caea_1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972476caea_1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972476caea_1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972476caea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
    <p:bg>
      <p:bgPr>
        <a:blipFill>
          <a:blip r:embed="rId2">
            <a:alphaModFix/>
          </a:blip>
          <a:stretch>
            <a:fillRect/>
          </a:stretch>
        </a:blipFill>
      </p:bgPr>
    </p:bg>
    <p:spTree>
      <p:nvGrpSpPr>
        <p:cNvPr id="50" name="Shape 50"/>
        <p:cNvGrpSpPr/>
        <p:nvPr/>
      </p:nvGrpSpPr>
      <p:grpSpPr>
        <a:xfrm>
          <a:off x="0" y="0"/>
          <a:ext cx="0" cy="0"/>
          <a:chOff x="0" y="0"/>
          <a:chExt cx="0" cy="0"/>
        </a:xfrm>
      </p:grpSpPr>
      <p:sp>
        <p:nvSpPr>
          <p:cNvPr id="51" name="Google Shape;51;p13"/>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3"/>
          <p:cNvSpPr/>
          <p:nvPr/>
        </p:nvSpPr>
        <p:spPr>
          <a:xfrm>
            <a:off x="0" y="2946600"/>
            <a:ext cx="6096000" cy="1739700"/>
          </a:xfrm>
          <a:prstGeom prst="rect">
            <a:avLst/>
          </a:prstGeom>
          <a:solidFill>
            <a:schemeClr val="lt1"/>
          </a:solidFill>
          <a:ln>
            <a:noFill/>
          </a:ln>
          <a:effectLst>
            <a:outerShdw blurRad="271463" rotWithShape="0" algn="bl" dist="66675">
              <a:schemeClr val="dk1">
                <a:alpha val="2902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3"/>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54" name="Shape 54"/>
        <p:cNvGrpSpPr/>
        <p:nvPr/>
      </p:nvGrpSpPr>
      <p:grpSpPr>
        <a:xfrm>
          <a:off x="0" y="0"/>
          <a:ext cx="0" cy="0"/>
          <a:chOff x="0" y="0"/>
          <a:chExt cx="0" cy="0"/>
        </a:xfrm>
      </p:grpSpPr>
      <p:sp>
        <p:nvSpPr>
          <p:cNvPr id="55" name="Google Shape;55;p14"/>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4"/>
          <p:cNvSpPr/>
          <p:nvPr/>
        </p:nvSpPr>
        <p:spPr>
          <a:xfrm>
            <a:off x="6095875" y="-3600"/>
            <a:ext cx="3048000" cy="5150700"/>
          </a:xfrm>
          <a:prstGeom prst="rect">
            <a:avLst/>
          </a:prstGeom>
          <a:gradFill>
            <a:gsLst>
              <a:gs pos="0">
                <a:srgbClr val="05B3F1">
                  <a:alpha val="20392"/>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4"/>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59" name="Google Shape;59;p14"/>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0" name="Google Shape;60;p14"/>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61" name="Shape 61"/>
        <p:cNvGrpSpPr/>
        <p:nvPr/>
      </p:nvGrpSpPr>
      <p:grpSpPr>
        <a:xfrm>
          <a:off x="0" y="0"/>
          <a:ext cx="0" cy="0"/>
          <a:chOff x="0" y="0"/>
          <a:chExt cx="0" cy="0"/>
        </a:xfrm>
      </p:grpSpPr>
      <p:sp>
        <p:nvSpPr>
          <p:cNvPr id="62" name="Google Shape;62;p1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5"/>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67" name="Google Shape;67;p15"/>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68" name="Google Shape;68;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 point">
    <p:spTree>
      <p:nvGrpSpPr>
        <p:cNvPr id="69" name="Shape 69"/>
        <p:cNvGrpSpPr/>
        <p:nvPr/>
      </p:nvGrpSpPr>
      <p:grpSpPr>
        <a:xfrm>
          <a:off x="0" y="0"/>
          <a:ext cx="0" cy="0"/>
          <a:chOff x="0" y="0"/>
          <a:chExt cx="0" cy="0"/>
        </a:xfrm>
      </p:grpSpPr>
      <p:cxnSp>
        <p:nvCxnSpPr>
          <p:cNvPr id="70" name="Google Shape;70;p16"/>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71" name="Google Shape;71;p16"/>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72" name="Google Shape;72;p1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_1">
    <p:bg>
      <p:bgPr>
        <a:solidFill>
          <a:schemeClr val="accent1"/>
        </a:solidFill>
      </p:bgPr>
    </p:bg>
    <p:spTree>
      <p:nvGrpSpPr>
        <p:cNvPr id="73" name="Shape 73"/>
        <p:cNvGrpSpPr/>
        <p:nvPr/>
      </p:nvGrpSpPr>
      <p:grpSpPr>
        <a:xfrm>
          <a:off x="0" y="0"/>
          <a:ext cx="0" cy="0"/>
          <a:chOff x="0" y="0"/>
          <a:chExt cx="0" cy="0"/>
        </a:xfrm>
      </p:grpSpPr>
      <p:sp>
        <p:nvSpPr>
          <p:cNvPr id="74" name="Google Shape;74;p17"/>
          <p:cNvSpPr/>
          <p:nvPr/>
        </p:nvSpPr>
        <p:spPr>
          <a:xfrm>
            <a:off x="0" y="1583350"/>
            <a:ext cx="7404300" cy="1739700"/>
          </a:xfrm>
          <a:prstGeom prst="rect">
            <a:avLst/>
          </a:prstGeom>
          <a:solidFill>
            <a:schemeClr val="lt1"/>
          </a:solidFill>
          <a:ln>
            <a:noFill/>
          </a:ln>
          <a:effectLst>
            <a:outerShdw blurRad="271463" rotWithShape="0" algn="bl" dist="66675">
              <a:schemeClr val="dk1">
                <a:alpha val="2902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7"/>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76" name="Google Shape;76;p17"/>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77" name="Google Shape;77;p17"/>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_1">
    <p:bg>
      <p:bgPr>
        <a:blipFill>
          <a:blip r:embed="rId2">
            <a:alphaModFix/>
          </a:blip>
          <a:stretch>
            <a:fillRect/>
          </a:stretch>
        </a:blipFill>
      </p:bgPr>
    </p:bg>
    <p:spTree>
      <p:nvGrpSpPr>
        <p:cNvPr id="78" name="Shape 78"/>
        <p:cNvGrpSpPr/>
        <p:nvPr/>
      </p:nvGrpSpPr>
      <p:grpSpPr>
        <a:xfrm>
          <a:off x="0" y="0"/>
          <a:ext cx="0" cy="0"/>
          <a:chOff x="0" y="0"/>
          <a:chExt cx="0" cy="0"/>
        </a:xfrm>
      </p:grpSpPr>
      <p:sp>
        <p:nvSpPr>
          <p:cNvPr id="79" name="Google Shape;79;p18"/>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8"/>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81" name="Google Shape;81;p18"/>
          <p:cNvSpPr/>
          <p:nvPr/>
        </p:nvSpPr>
        <p:spPr>
          <a:xfrm>
            <a:off x="469875" y="469800"/>
            <a:ext cx="8204100" cy="42039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8"/>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83" name="Google Shape;83;p18"/>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1.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2.png"/><Relationship Id="rId5" Type="http://schemas.openxmlformats.org/officeDocument/2006/relationships/image" Target="../media/image1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hyperlink" Target="http://www.youtube.com/watch?v=F-MI6VKuEkI" TargetMode="Externa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hyperlink" Target="http://www.youtube.com/watch?v=XYc_APlH7VY" TargetMode="Externa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sp>
        <p:nvSpPr>
          <p:cNvPr id="88" name="Google Shape;88;p19"/>
          <p:cNvSpPr txBox="1"/>
          <p:nvPr>
            <p:ph type="ctrTitle"/>
          </p:nvPr>
        </p:nvSpPr>
        <p:spPr>
          <a:xfrm>
            <a:off x="244750" y="3059700"/>
            <a:ext cx="5936400" cy="15036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4800"/>
              <a:buNone/>
            </a:pPr>
            <a:r>
              <a:rPr lang="en" sz="2700"/>
              <a:t>Viktor Frankl</a:t>
            </a:r>
            <a:br>
              <a:rPr lang="en" sz="2700"/>
            </a:br>
            <a:r>
              <a:rPr lang="en" sz="2700"/>
              <a:t>Breathwork</a:t>
            </a:r>
            <a:endParaRPr sz="2700"/>
          </a:p>
          <a:p>
            <a:pPr indent="0" lvl="0" marL="0" rtl="0" algn="l">
              <a:lnSpc>
                <a:spcPct val="80000"/>
              </a:lnSpc>
              <a:spcBef>
                <a:spcPts val="0"/>
              </a:spcBef>
              <a:spcAft>
                <a:spcPts val="0"/>
              </a:spcAft>
              <a:buSzPts val="4800"/>
              <a:buNone/>
            </a:pPr>
            <a:r>
              <a:rPr lang="en" sz="2700"/>
              <a:t>Life-Coaching Program</a:t>
            </a:r>
            <a:br>
              <a:rPr lang="en" sz="2700"/>
            </a:br>
            <a:r>
              <a:rPr lang="en" sz="2700">
                <a:solidFill>
                  <a:schemeClr val="dk1"/>
                </a:solidFill>
              </a:rPr>
              <a:t>Week </a:t>
            </a:r>
            <a:r>
              <a:rPr lang="en" sz="2700"/>
              <a:t>9</a:t>
            </a:r>
            <a:endParaRPr sz="2700">
              <a:solidFill>
                <a:schemeClr val="dk1"/>
              </a:solidFill>
            </a:endParaRPr>
          </a:p>
        </p:txBody>
      </p:sp>
      <p:pic>
        <p:nvPicPr>
          <p:cNvPr id="89" name="Google Shape;89;p19"/>
          <p:cNvPicPr preferRelativeResize="0"/>
          <p:nvPr/>
        </p:nvPicPr>
        <p:blipFill rotWithShape="1">
          <a:blip r:embed="rId4">
            <a:alphaModFix/>
          </a:blip>
          <a:srcRect b="0" l="0" r="0" t="0"/>
          <a:stretch/>
        </p:blipFill>
        <p:spPr>
          <a:xfrm>
            <a:off x="428451" y="955901"/>
            <a:ext cx="2963600" cy="1717900"/>
          </a:xfrm>
          <a:prstGeom prst="rect">
            <a:avLst/>
          </a:prstGeom>
          <a:noFill/>
          <a:ln>
            <a:noFill/>
          </a:ln>
        </p:spPr>
      </p:pic>
      <p:pic>
        <p:nvPicPr>
          <p:cNvPr id="90" name="Google Shape;90;p19" title="dfghdfghdfghdfghdfgh - Edited.jpg"/>
          <p:cNvPicPr preferRelativeResize="0"/>
          <p:nvPr/>
        </p:nvPicPr>
        <p:blipFill>
          <a:blip r:embed="rId5">
            <a:alphaModFix/>
          </a:blip>
          <a:stretch>
            <a:fillRect/>
          </a:stretch>
        </p:blipFill>
        <p:spPr>
          <a:xfrm>
            <a:off x="6319650" y="764075"/>
            <a:ext cx="2658050" cy="399232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0"/>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
        <p:nvSpPr>
          <p:cNvPr id="96" name="Google Shape;96;p20"/>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p>
            <a:pPr indent="0" lvl="0" marL="0" rtl="0" algn="l">
              <a:spcBef>
                <a:spcPts val="0"/>
              </a:spcBef>
              <a:spcAft>
                <a:spcPts val="1200"/>
              </a:spcAft>
              <a:buNone/>
            </a:pPr>
            <a:r>
              <a:t/>
            </a:r>
            <a:endParaRPr/>
          </a:p>
        </p:txBody>
      </p:sp>
      <p:pic>
        <p:nvPicPr>
          <p:cNvPr descr="Alpha wave music is music that can heal the body and soul. Very suitable for meditation, relaxation and help you easily fall asleep. Listen to this sound, you will improve your health, your brain and mind will get rid of negative energy, you can even receive supernatural energy from the universe. Close your eyes, hear and feel it.&#10;Seo keywords: Relaxed Mind,healing, Relax Your Mind, meditation music, sleepmusic, meditate, ondas alfa curan el daño en el cuerpo, música cura todo el cuerpo,relax,dormir, musica relajante para dormir, sanar, musica para sanar, musica para dormir, Alpha Waves Heal The Damage In The Body, Music Heals The Whole Body, Powerful Effect, Healing Soul, alpha waves&#10;&#10;&#10;🎹More soothing music on Spotify playlist: https://spoti.fi/38bwOia &#10;&#10;🌿 Music by Helios Records:&#10;➤ Spotify Relaxing: https://heliosrecords.fanlink.to/SpotifyRelaxing&#10;➤ Spotify Concentration: https://heliosrecords.fanlink.to/SpotifyConcentration&#10;➤ Instagram: https://heliosrecords.fanlink.to/Instagram&#10;➤ Facebook: https://heliosrecords.fanlink.to/Facebook&#10;➤ Tiktok: https://heliosrecords.fanlink.to/Tiktok&#10;➤ SoundCloud: https://heliosrecords.fanlink.to/Soundcloud&#10;➤ Youtube: https://heliosrecords.fanlink.to/Youtube   &#10;&#10;►All rights belong to their respective owners.&#10;✔ This video was given a special license directly from the artists and the right holders.&quot;&#10;♡ 🌞 For contact and submit music: relax@wondermusic.us&#10;Alpha Waves (Warning: Very Powerful!) In 5 Minutes, Whole Body Regeneration &amp; Emotional Healing&#10;#alphawaves &#10;#relax &#10;#healingmusic &#10;#meditationmusic" id="97" name="Google Shape;97;p20" title="Alpha Waves (Warning: Very Powerful!) In 5 Minutes, Whole Body Regeneration &amp; Emotional Healing">
            <a:hlinkClick r:id="rId3"/>
          </p:cNvPr>
          <p:cNvPicPr preferRelativeResize="0"/>
          <p:nvPr/>
        </p:nvPicPr>
        <p:blipFill>
          <a:blip r:embed="rId4">
            <a:alphaModFix/>
          </a:blip>
          <a:stretch>
            <a:fillRect/>
          </a:stretch>
        </p:blipFill>
        <p:spPr>
          <a:xfrm>
            <a:off x="541575" y="234225"/>
            <a:ext cx="8060850" cy="4691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gtEl>
                                        <p:attrNameLst>
                                          <p:attrName>style.visibility</p:attrName>
                                        </p:attrNameLst>
                                      </p:cBhvr>
                                      <p:to>
                                        <p:strVal val="visible"/>
                                      </p:to>
                                    </p:set>
                                    <p:animEffect filter="fade" transition="in">
                                      <p:cBhvr>
                                        <p:cTn dur="1000"/>
                                        <p:tgtEl>
                                          <p:spTgt spid="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01" name="Shape 101"/>
        <p:cNvGrpSpPr/>
        <p:nvPr/>
      </p:nvGrpSpPr>
      <p:grpSpPr>
        <a:xfrm>
          <a:off x="0" y="0"/>
          <a:ext cx="0" cy="0"/>
          <a:chOff x="0" y="0"/>
          <a:chExt cx="0" cy="0"/>
        </a:xfrm>
      </p:grpSpPr>
      <p:sp>
        <p:nvSpPr>
          <p:cNvPr id="102" name="Google Shape;102;p21"/>
          <p:cNvSpPr txBox="1"/>
          <p:nvPr>
            <p:ph idx="12" type="sldNum"/>
          </p:nvPr>
        </p:nvSpPr>
        <p:spPr>
          <a:xfrm>
            <a:off x="8472458" y="4663217"/>
            <a:ext cx="548700" cy="3936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103" name="Google Shape;103;p21"/>
          <p:cNvPicPr preferRelativeResize="0"/>
          <p:nvPr/>
        </p:nvPicPr>
        <p:blipFill>
          <a:blip r:embed="rId3">
            <a:alphaModFix/>
          </a:blip>
          <a:stretch>
            <a:fillRect/>
          </a:stretch>
        </p:blipFill>
        <p:spPr>
          <a:xfrm>
            <a:off x="4841600" y="1377550"/>
            <a:ext cx="3558525" cy="2179252"/>
          </a:xfrm>
          <a:prstGeom prst="rect">
            <a:avLst/>
          </a:prstGeom>
          <a:noFill/>
          <a:ln>
            <a:noFill/>
          </a:ln>
        </p:spPr>
      </p:pic>
      <p:sp>
        <p:nvSpPr>
          <p:cNvPr id="104" name="Google Shape;104;p21"/>
          <p:cNvSpPr txBox="1"/>
          <p:nvPr/>
        </p:nvSpPr>
        <p:spPr>
          <a:xfrm>
            <a:off x="612600" y="1377550"/>
            <a:ext cx="4076700" cy="15768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4700">
                <a:solidFill>
                  <a:schemeClr val="accent1"/>
                </a:solidFill>
                <a:latin typeface="DM Sans"/>
                <a:ea typeface="DM Sans"/>
                <a:cs typeface="DM Sans"/>
                <a:sym typeface="DM Sans"/>
              </a:rPr>
              <a:t>Group Facilitation &amp;</a:t>
            </a:r>
            <a:endParaRPr b="1" sz="4700">
              <a:solidFill>
                <a:schemeClr val="accent1"/>
              </a:solidFill>
              <a:latin typeface="DM Sans"/>
              <a:ea typeface="DM Sans"/>
              <a:cs typeface="DM Sans"/>
              <a:sym typeface="DM Sans"/>
            </a:endParaRPr>
          </a:p>
          <a:p>
            <a:pPr indent="0" lvl="0" marL="0" rtl="0" algn="l">
              <a:lnSpc>
                <a:spcPct val="90000"/>
              </a:lnSpc>
              <a:spcBef>
                <a:spcPts val="0"/>
              </a:spcBef>
              <a:spcAft>
                <a:spcPts val="0"/>
              </a:spcAft>
              <a:buClr>
                <a:schemeClr val="accent1"/>
              </a:buClr>
              <a:buSzPts val="3000"/>
              <a:buFont typeface="DM Sans"/>
              <a:buNone/>
            </a:pPr>
            <a:r>
              <a:rPr b="1" lang="en" sz="4700">
                <a:solidFill>
                  <a:schemeClr val="accent1"/>
                </a:solidFill>
                <a:latin typeface="DM Sans"/>
                <a:ea typeface="DM Sans"/>
                <a:cs typeface="DM Sans"/>
                <a:sym typeface="DM Sans"/>
              </a:rPr>
              <a:t>Integration</a:t>
            </a:r>
            <a:endParaRPr b="1" sz="4700">
              <a:solidFill>
                <a:schemeClr val="accent1"/>
              </a:solidFill>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lin ang="5400012" scaled="0"/>
        </a:gradFill>
      </p:bgPr>
    </p:bg>
    <p:spTree>
      <p:nvGrpSpPr>
        <p:cNvPr id="108" name="Shape 108"/>
        <p:cNvGrpSpPr/>
        <p:nvPr/>
      </p:nvGrpSpPr>
      <p:grpSpPr>
        <a:xfrm>
          <a:off x="0" y="0"/>
          <a:ext cx="0" cy="0"/>
          <a:chOff x="0" y="0"/>
          <a:chExt cx="0" cy="0"/>
        </a:xfrm>
      </p:grpSpPr>
      <p:sp>
        <p:nvSpPr>
          <p:cNvPr id="109" name="Google Shape;109;p22"/>
          <p:cNvSpPr txBox="1"/>
          <p:nvPr/>
        </p:nvSpPr>
        <p:spPr>
          <a:xfrm>
            <a:off x="754400" y="381700"/>
            <a:ext cx="7383900" cy="1741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 sz="1900">
                <a:solidFill>
                  <a:schemeClr val="dk1"/>
                </a:solidFill>
              </a:rPr>
              <a:t>Pre/Post Levels of Depression/Anxiety/Trauma</a:t>
            </a:r>
            <a:endParaRPr b="1" sz="19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7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sz="17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1700">
                <a:solidFill>
                  <a:schemeClr val="dk1"/>
                </a:solidFill>
              </a:rPr>
              <a:t>Depression</a:t>
            </a:r>
            <a:endParaRPr b="1" sz="17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7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dk1"/>
                </a:solidFill>
              </a:rPr>
              <a:t>1 Minimal Depression</a:t>
            </a:r>
            <a:endParaRPr sz="17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dk1"/>
                </a:solidFill>
              </a:rPr>
              <a:t>2 Mild Depression</a:t>
            </a:r>
            <a:endParaRPr sz="17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dk1"/>
                </a:solidFill>
              </a:rPr>
              <a:t>3 Moderate Depression</a:t>
            </a:r>
            <a:endParaRPr sz="17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dk1"/>
                </a:solidFill>
              </a:rPr>
              <a:t>4 Severe Depression</a:t>
            </a:r>
            <a:endParaRPr sz="17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dk1"/>
                </a:solidFill>
              </a:rPr>
              <a:t>5 Debilitating Depression</a:t>
            </a:r>
            <a:br>
              <a:rPr lang="en" sz="1500">
                <a:solidFill>
                  <a:schemeClr val="dk1"/>
                </a:solidFill>
              </a:rPr>
            </a:br>
            <a:endParaRPr sz="1500">
              <a:solidFill>
                <a:schemeClr val="dk1"/>
              </a:solidFill>
            </a:endParaRPr>
          </a:p>
          <a:p>
            <a:pPr indent="0" lvl="0" marL="914400" rtl="0" algn="l">
              <a:lnSpc>
                <a:spcPct val="115000"/>
              </a:lnSpc>
              <a:spcBef>
                <a:spcPts val="0"/>
              </a:spcBef>
              <a:spcAft>
                <a:spcPts val="1200"/>
              </a:spcAft>
              <a:buNone/>
            </a:pPr>
            <a:r>
              <a:t/>
            </a:r>
            <a:endParaRPr sz="21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D6A43"/>
            </a:gs>
            <a:gs pos="100000">
              <a:srgbClr val="973416"/>
            </a:gs>
          </a:gsLst>
          <a:path path="circle">
            <a:fillToRect b="50%" l="50%" r="50%" t="50%"/>
          </a:path>
          <a:tileRect/>
        </a:gradFill>
      </p:bgPr>
    </p:bg>
    <p:spTree>
      <p:nvGrpSpPr>
        <p:cNvPr id="113" name="Shape 113"/>
        <p:cNvGrpSpPr/>
        <p:nvPr/>
      </p:nvGrpSpPr>
      <p:grpSpPr>
        <a:xfrm>
          <a:off x="0" y="0"/>
          <a:ext cx="0" cy="0"/>
          <a:chOff x="0" y="0"/>
          <a:chExt cx="0" cy="0"/>
        </a:xfrm>
      </p:grpSpPr>
      <p:sp>
        <p:nvSpPr>
          <p:cNvPr id="114" name="Google Shape;114;p23"/>
          <p:cNvSpPr txBox="1"/>
          <p:nvPr/>
        </p:nvSpPr>
        <p:spPr>
          <a:xfrm>
            <a:off x="701575" y="307775"/>
            <a:ext cx="7383900" cy="1741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 sz="1900">
                <a:solidFill>
                  <a:schemeClr val="lt1"/>
                </a:solidFill>
              </a:rPr>
              <a:t>Pre/Post Levels of Depression/Anxiety/Trauma</a:t>
            </a:r>
            <a:endParaRPr b="1" sz="1900">
              <a:solidFill>
                <a:schemeClr val="lt1"/>
              </a:solidFill>
            </a:endParaRPr>
          </a:p>
          <a:p>
            <a:pPr indent="0" lvl="0" marL="0" rtl="0" algn="l">
              <a:lnSpc>
                <a:spcPct val="115000"/>
              </a:lnSpc>
              <a:spcBef>
                <a:spcPts val="0"/>
              </a:spcBef>
              <a:spcAft>
                <a:spcPts val="0"/>
              </a:spcAft>
              <a:buClr>
                <a:schemeClr val="dk1"/>
              </a:buClr>
              <a:buSzPts val="1100"/>
              <a:buFont typeface="Arial"/>
              <a:buNone/>
            </a:pPr>
            <a:r>
              <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r>
              <a:rPr b="1" lang="en" sz="1700">
                <a:solidFill>
                  <a:schemeClr val="lt1"/>
                </a:solidFill>
              </a:rPr>
              <a:t>Anxiety Scale</a:t>
            </a:r>
            <a:endParaRPr b="1" sz="1700">
              <a:solidFill>
                <a:schemeClr val="lt1"/>
              </a:solidFill>
            </a:endParaRPr>
          </a:p>
          <a:p>
            <a:pPr indent="0" lvl="0" marL="0" rtl="0" algn="l">
              <a:lnSpc>
                <a:spcPct val="150000"/>
              </a:lnSpc>
              <a:spcBef>
                <a:spcPts val="0"/>
              </a:spcBef>
              <a:spcAft>
                <a:spcPts val="0"/>
              </a:spcAft>
              <a:buClr>
                <a:schemeClr val="dk1"/>
              </a:buClr>
              <a:buSzPts val="1100"/>
              <a:buFont typeface="Arial"/>
              <a:buNone/>
            </a:pPr>
            <a:r>
              <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lt1"/>
                </a:solidFill>
              </a:rPr>
              <a:t>1 Minimal Anxiety</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lt1"/>
                </a:solidFill>
              </a:rPr>
              <a:t>2 Mild Anxiety</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lt1"/>
                </a:solidFill>
              </a:rPr>
              <a:t>3 Moderate Anxiety</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lt1"/>
                </a:solidFill>
              </a:rPr>
              <a:t>4 Severe Anxiety</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r>
              <a:rPr lang="en" sz="1700">
                <a:solidFill>
                  <a:schemeClr val="lt1"/>
                </a:solidFill>
              </a:rPr>
              <a:t>5 Debilitating Anxiety</a:t>
            </a:r>
            <a:endParaRPr sz="1700">
              <a:solidFill>
                <a:schemeClr val="lt1"/>
              </a:solidFill>
            </a:endParaRPr>
          </a:p>
          <a:p>
            <a:pPr indent="0" lvl="0" marL="0" rtl="0" algn="l">
              <a:lnSpc>
                <a:spcPct val="150000"/>
              </a:lnSpc>
              <a:spcBef>
                <a:spcPts val="0"/>
              </a:spcBef>
              <a:spcAft>
                <a:spcPts val="0"/>
              </a:spcAft>
              <a:buClr>
                <a:schemeClr val="dk1"/>
              </a:buClr>
              <a:buSzPts val="1100"/>
              <a:buFont typeface="Arial"/>
              <a:buNone/>
            </a:pPr>
            <a:br>
              <a:rPr lang="en" sz="1500">
                <a:solidFill>
                  <a:schemeClr val="dk1"/>
                </a:solidFill>
              </a:rPr>
            </a:br>
            <a:endParaRPr sz="1500">
              <a:solidFill>
                <a:schemeClr val="dk1"/>
              </a:solidFill>
            </a:endParaRPr>
          </a:p>
          <a:p>
            <a:pPr indent="0" lvl="0" marL="914400" rtl="0" algn="l">
              <a:lnSpc>
                <a:spcPct val="115000"/>
              </a:lnSpc>
              <a:spcBef>
                <a:spcPts val="0"/>
              </a:spcBef>
              <a:spcAft>
                <a:spcPts val="1200"/>
              </a:spcAft>
              <a:buNone/>
            </a:pPr>
            <a:r>
              <a:t/>
            </a:r>
            <a:endParaRPr sz="21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AFB"/>
            </a:gs>
            <a:gs pos="100000">
              <a:srgbClr val="6E9CE7"/>
            </a:gs>
          </a:gsLst>
          <a:path path="circle">
            <a:fillToRect b="50%" l="50%" r="50%" t="50%"/>
          </a:path>
          <a:tileRect/>
        </a:gradFill>
      </p:bgPr>
    </p:bg>
    <p:spTree>
      <p:nvGrpSpPr>
        <p:cNvPr id="118" name="Shape 118"/>
        <p:cNvGrpSpPr/>
        <p:nvPr/>
      </p:nvGrpSpPr>
      <p:grpSpPr>
        <a:xfrm>
          <a:off x="0" y="0"/>
          <a:ext cx="0" cy="0"/>
          <a:chOff x="0" y="0"/>
          <a:chExt cx="0" cy="0"/>
        </a:xfrm>
      </p:grpSpPr>
      <p:sp>
        <p:nvSpPr>
          <p:cNvPr id="119" name="Google Shape;119;p24"/>
          <p:cNvSpPr txBox="1"/>
          <p:nvPr/>
        </p:nvSpPr>
        <p:spPr>
          <a:xfrm>
            <a:off x="701575" y="307775"/>
            <a:ext cx="7383900" cy="1741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900">
                <a:solidFill>
                  <a:schemeClr val="dk1"/>
                </a:solidFill>
              </a:rPr>
              <a:t>Pre/Post Levels of Depression/Anxiety/Trauma\</a:t>
            </a:r>
            <a:endParaRPr b="1" sz="1900">
              <a:solidFill>
                <a:schemeClr val="dk1"/>
              </a:solidFill>
            </a:endParaRPr>
          </a:p>
          <a:p>
            <a:pPr indent="0" lvl="0" marL="0" rtl="0" algn="ctr">
              <a:lnSpc>
                <a:spcPct val="150000"/>
              </a:lnSpc>
              <a:spcBef>
                <a:spcPts val="0"/>
              </a:spcBef>
              <a:spcAft>
                <a:spcPts val="0"/>
              </a:spcAft>
              <a:buNone/>
            </a:pPr>
            <a:r>
              <a:t/>
            </a:r>
            <a:endParaRPr b="1" sz="1700">
              <a:solidFill>
                <a:schemeClr val="dk1"/>
              </a:solidFill>
            </a:endParaRPr>
          </a:p>
          <a:p>
            <a:pPr indent="0" lvl="0" marL="0" rtl="0" algn="l">
              <a:lnSpc>
                <a:spcPct val="150000"/>
              </a:lnSpc>
              <a:spcBef>
                <a:spcPts val="0"/>
              </a:spcBef>
              <a:spcAft>
                <a:spcPts val="0"/>
              </a:spcAft>
              <a:buNone/>
            </a:pPr>
            <a:r>
              <a:rPr b="1" lang="en" sz="1700">
                <a:solidFill>
                  <a:schemeClr val="dk1"/>
                </a:solidFill>
              </a:rPr>
              <a:t>Traumatic sensations/feelings/memories</a:t>
            </a:r>
            <a:endParaRPr b="1" sz="1700">
              <a:solidFill>
                <a:schemeClr val="dk1"/>
              </a:solidFill>
            </a:endParaRPr>
          </a:p>
          <a:p>
            <a:pPr indent="0" lvl="0" marL="0" rtl="0" algn="l">
              <a:lnSpc>
                <a:spcPct val="150000"/>
              </a:lnSpc>
              <a:spcBef>
                <a:spcPts val="0"/>
              </a:spcBef>
              <a:spcAft>
                <a:spcPts val="0"/>
              </a:spcAft>
              <a:buNone/>
            </a:pPr>
            <a:r>
              <a:t/>
            </a:r>
            <a:endParaRPr sz="1700">
              <a:solidFill>
                <a:schemeClr val="dk1"/>
              </a:solidFill>
            </a:endParaRPr>
          </a:p>
          <a:p>
            <a:pPr indent="0" lvl="0" marL="0" rtl="0" algn="l">
              <a:lnSpc>
                <a:spcPct val="150000"/>
              </a:lnSpc>
              <a:spcBef>
                <a:spcPts val="0"/>
              </a:spcBef>
              <a:spcAft>
                <a:spcPts val="0"/>
              </a:spcAft>
              <a:buNone/>
            </a:pPr>
            <a:r>
              <a:rPr lang="en" sz="1700">
                <a:solidFill>
                  <a:schemeClr val="dk1"/>
                </a:solidFill>
              </a:rPr>
              <a:t>1 Minimal </a:t>
            </a:r>
            <a:endParaRPr sz="1700">
              <a:solidFill>
                <a:schemeClr val="dk1"/>
              </a:solidFill>
            </a:endParaRPr>
          </a:p>
          <a:p>
            <a:pPr indent="0" lvl="0" marL="0" rtl="0" algn="l">
              <a:lnSpc>
                <a:spcPct val="150000"/>
              </a:lnSpc>
              <a:spcBef>
                <a:spcPts val="0"/>
              </a:spcBef>
              <a:spcAft>
                <a:spcPts val="0"/>
              </a:spcAft>
              <a:buNone/>
            </a:pPr>
            <a:r>
              <a:rPr lang="en" sz="1700">
                <a:solidFill>
                  <a:schemeClr val="dk1"/>
                </a:solidFill>
              </a:rPr>
              <a:t>2 Mild </a:t>
            </a:r>
            <a:endParaRPr sz="1700">
              <a:solidFill>
                <a:schemeClr val="dk1"/>
              </a:solidFill>
            </a:endParaRPr>
          </a:p>
          <a:p>
            <a:pPr indent="0" lvl="0" marL="0" rtl="0" algn="l">
              <a:lnSpc>
                <a:spcPct val="150000"/>
              </a:lnSpc>
              <a:spcBef>
                <a:spcPts val="0"/>
              </a:spcBef>
              <a:spcAft>
                <a:spcPts val="0"/>
              </a:spcAft>
              <a:buNone/>
            </a:pPr>
            <a:r>
              <a:rPr lang="en" sz="1700">
                <a:solidFill>
                  <a:schemeClr val="dk1"/>
                </a:solidFill>
              </a:rPr>
              <a:t>3 Moderate </a:t>
            </a:r>
            <a:endParaRPr sz="1700">
              <a:solidFill>
                <a:schemeClr val="dk1"/>
              </a:solidFill>
            </a:endParaRPr>
          </a:p>
          <a:p>
            <a:pPr indent="0" lvl="0" marL="0" rtl="0" algn="l">
              <a:lnSpc>
                <a:spcPct val="150000"/>
              </a:lnSpc>
              <a:spcBef>
                <a:spcPts val="0"/>
              </a:spcBef>
              <a:spcAft>
                <a:spcPts val="0"/>
              </a:spcAft>
              <a:buNone/>
            </a:pPr>
            <a:r>
              <a:rPr lang="en" sz="1700">
                <a:solidFill>
                  <a:schemeClr val="dk1"/>
                </a:solidFill>
              </a:rPr>
              <a:t>4 Severe </a:t>
            </a:r>
            <a:endParaRPr sz="1700">
              <a:solidFill>
                <a:schemeClr val="dk1"/>
              </a:solidFill>
            </a:endParaRPr>
          </a:p>
          <a:p>
            <a:pPr indent="0" lvl="0" marL="0" rtl="0" algn="l">
              <a:lnSpc>
                <a:spcPct val="150000"/>
              </a:lnSpc>
              <a:spcBef>
                <a:spcPts val="0"/>
              </a:spcBef>
              <a:spcAft>
                <a:spcPts val="0"/>
              </a:spcAft>
              <a:buNone/>
            </a:pPr>
            <a:r>
              <a:rPr lang="en" sz="1700">
                <a:solidFill>
                  <a:schemeClr val="dk1"/>
                </a:solidFill>
              </a:rPr>
              <a:t>5 Debilitating </a:t>
            </a:r>
            <a:endParaRPr sz="1700">
              <a:solidFill>
                <a:schemeClr val="dk1"/>
              </a:solidFill>
            </a:endParaRPr>
          </a:p>
          <a:p>
            <a:pPr indent="0" lvl="0" marL="914400" rtl="0" algn="l">
              <a:lnSpc>
                <a:spcPct val="115000"/>
              </a:lnSpc>
              <a:spcBef>
                <a:spcPts val="0"/>
              </a:spcBef>
              <a:spcAft>
                <a:spcPts val="1200"/>
              </a:spcAft>
              <a:buNone/>
            </a:pPr>
            <a:r>
              <a:t/>
            </a:r>
            <a:endParaRPr sz="21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D6A43"/>
            </a:gs>
            <a:gs pos="100000">
              <a:srgbClr val="973416"/>
            </a:gs>
          </a:gsLst>
          <a:path path="circle">
            <a:fillToRect b="50%" l="50%" r="50%" t="50%"/>
          </a:path>
          <a:tileRect/>
        </a:gradFill>
      </p:bgPr>
    </p:bg>
    <p:spTree>
      <p:nvGrpSpPr>
        <p:cNvPr id="123" name="Shape 123"/>
        <p:cNvGrpSpPr/>
        <p:nvPr/>
      </p:nvGrpSpPr>
      <p:grpSpPr>
        <a:xfrm>
          <a:off x="0" y="0"/>
          <a:ext cx="0" cy="0"/>
          <a:chOff x="0" y="0"/>
          <a:chExt cx="0" cy="0"/>
        </a:xfrm>
      </p:grpSpPr>
      <p:sp>
        <p:nvSpPr>
          <p:cNvPr id="124" name="Google Shape;124;p25"/>
          <p:cNvSpPr txBox="1"/>
          <p:nvPr/>
        </p:nvSpPr>
        <p:spPr>
          <a:xfrm>
            <a:off x="3723250" y="144600"/>
            <a:ext cx="42486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500"/>
              </a:spcAft>
              <a:buClr>
                <a:srgbClr val="000000"/>
              </a:buClr>
              <a:buSzPts val="3100"/>
              <a:buFont typeface="Arial"/>
              <a:buNone/>
            </a:pPr>
            <a:r>
              <a:rPr b="1" i="0" lang="en" sz="3100" u="none" cap="none" strike="noStrike">
                <a:solidFill>
                  <a:schemeClr val="lt1"/>
                </a:solidFill>
                <a:latin typeface="Raleway"/>
                <a:ea typeface="Raleway"/>
                <a:cs typeface="Raleway"/>
                <a:sym typeface="Raleway"/>
              </a:rPr>
              <a:t>SIBAM</a:t>
            </a:r>
            <a:endParaRPr b="1" i="0" sz="2150" u="none" cap="none" strike="noStrike">
              <a:solidFill>
                <a:schemeClr val="lt1"/>
              </a:solidFill>
              <a:latin typeface="Raleway"/>
              <a:ea typeface="Raleway"/>
              <a:cs typeface="Raleway"/>
              <a:sym typeface="Raleway"/>
            </a:endParaRPr>
          </a:p>
        </p:txBody>
      </p:sp>
      <p:sp>
        <p:nvSpPr>
          <p:cNvPr id="125" name="Google Shape;125;p25"/>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26" name="Google Shape;126;p25"/>
          <p:cNvPicPr preferRelativeResize="0"/>
          <p:nvPr/>
        </p:nvPicPr>
        <p:blipFill rotWithShape="1">
          <a:blip r:embed="rId3">
            <a:alphaModFix/>
          </a:blip>
          <a:srcRect b="0" l="0" r="0" t="0"/>
          <a:stretch/>
        </p:blipFill>
        <p:spPr>
          <a:xfrm>
            <a:off x="2534260" y="902535"/>
            <a:ext cx="3859500" cy="38595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30" name="Shape 130"/>
        <p:cNvGrpSpPr/>
        <p:nvPr/>
      </p:nvGrpSpPr>
      <p:grpSpPr>
        <a:xfrm>
          <a:off x="0" y="0"/>
          <a:ext cx="0" cy="0"/>
          <a:chOff x="0" y="0"/>
          <a:chExt cx="0" cy="0"/>
        </a:xfrm>
      </p:grpSpPr>
      <p:sp>
        <p:nvSpPr>
          <p:cNvPr id="131" name="Google Shape;131;p26"/>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32" name="Google Shape;132;p26"/>
          <p:cNvPicPr preferRelativeResize="0"/>
          <p:nvPr/>
        </p:nvPicPr>
        <p:blipFill rotWithShape="1">
          <a:blip r:embed="rId3">
            <a:alphaModFix/>
          </a:blip>
          <a:srcRect b="52267" l="43215" r="27086" t="34878"/>
          <a:stretch/>
        </p:blipFill>
        <p:spPr>
          <a:xfrm>
            <a:off x="934161" y="422650"/>
            <a:ext cx="7275677" cy="2140900"/>
          </a:xfrm>
          <a:prstGeom prst="rect">
            <a:avLst/>
          </a:prstGeom>
          <a:noFill/>
          <a:ln>
            <a:noFill/>
          </a:ln>
        </p:spPr>
      </p:pic>
      <p:pic>
        <p:nvPicPr>
          <p:cNvPr id="133" name="Google Shape;133;p26"/>
          <p:cNvPicPr preferRelativeResize="0"/>
          <p:nvPr/>
        </p:nvPicPr>
        <p:blipFill rotWithShape="1">
          <a:blip r:embed="rId4">
            <a:alphaModFix/>
          </a:blip>
          <a:srcRect b="0" l="0" r="0" t="5357"/>
          <a:stretch/>
        </p:blipFill>
        <p:spPr>
          <a:xfrm>
            <a:off x="2552200" y="2730525"/>
            <a:ext cx="4039600" cy="2140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137" name="Shape 137"/>
        <p:cNvGrpSpPr/>
        <p:nvPr/>
      </p:nvGrpSpPr>
      <p:grpSpPr>
        <a:xfrm>
          <a:off x="0" y="0"/>
          <a:ext cx="0" cy="0"/>
          <a:chOff x="0" y="0"/>
          <a:chExt cx="0" cy="0"/>
        </a:xfrm>
      </p:grpSpPr>
      <p:sp>
        <p:nvSpPr>
          <p:cNvPr id="138" name="Google Shape;138;p27"/>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39" name="Google Shape;139;p27"/>
          <p:cNvPicPr preferRelativeResize="0"/>
          <p:nvPr/>
        </p:nvPicPr>
        <p:blipFill rotWithShape="1">
          <a:blip r:embed="rId3">
            <a:alphaModFix/>
          </a:blip>
          <a:srcRect b="48027" l="42370" r="24507" t="46051"/>
          <a:stretch/>
        </p:blipFill>
        <p:spPr>
          <a:xfrm>
            <a:off x="290038" y="592175"/>
            <a:ext cx="8563925" cy="947500"/>
          </a:xfrm>
          <a:prstGeom prst="rect">
            <a:avLst/>
          </a:prstGeom>
          <a:noFill/>
          <a:ln>
            <a:noFill/>
          </a:ln>
        </p:spPr>
      </p:pic>
      <p:pic>
        <p:nvPicPr>
          <p:cNvPr id="140" name="Google Shape;140;p27"/>
          <p:cNvPicPr preferRelativeResize="0"/>
          <p:nvPr/>
        </p:nvPicPr>
        <p:blipFill rotWithShape="1">
          <a:blip r:embed="rId4">
            <a:alphaModFix/>
          </a:blip>
          <a:srcRect b="0" l="0" r="0" t="0"/>
          <a:stretch/>
        </p:blipFill>
        <p:spPr>
          <a:xfrm>
            <a:off x="2292725" y="1873633"/>
            <a:ext cx="4980150" cy="24900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144" name="Shape 144"/>
        <p:cNvGrpSpPr/>
        <p:nvPr/>
      </p:nvGrpSpPr>
      <p:grpSpPr>
        <a:xfrm>
          <a:off x="0" y="0"/>
          <a:ext cx="0" cy="0"/>
          <a:chOff x="0" y="0"/>
          <a:chExt cx="0" cy="0"/>
        </a:xfrm>
      </p:grpSpPr>
      <p:sp>
        <p:nvSpPr>
          <p:cNvPr id="145" name="Google Shape;145;p28"/>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46" name="Google Shape;146;p28"/>
          <p:cNvPicPr preferRelativeResize="0"/>
          <p:nvPr/>
        </p:nvPicPr>
        <p:blipFill rotWithShape="1">
          <a:blip r:embed="rId3">
            <a:alphaModFix/>
          </a:blip>
          <a:srcRect b="28618" l="42925" r="24509" t="50986"/>
          <a:stretch/>
        </p:blipFill>
        <p:spPr>
          <a:xfrm>
            <a:off x="874450" y="351125"/>
            <a:ext cx="7179101" cy="2528974"/>
          </a:xfrm>
          <a:prstGeom prst="rect">
            <a:avLst/>
          </a:prstGeom>
          <a:noFill/>
          <a:ln>
            <a:noFill/>
          </a:ln>
        </p:spPr>
      </p:pic>
      <p:pic>
        <p:nvPicPr>
          <p:cNvPr id="147" name="Google Shape;147;p28"/>
          <p:cNvPicPr preferRelativeResize="0"/>
          <p:nvPr/>
        </p:nvPicPr>
        <p:blipFill rotWithShape="1">
          <a:blip r:embed="rId4">
            <a:alphaModFix/>
          </a:blip>
          <a:srcRect b="0" l="0" r="0" t="0"/>
          <a:stretch/>
        </p:blipFill>
        <p:spPr>
          <a:xfrm>
            <a:off x="3267075" y="3047500"/>
            <a:ext cx="2609850" cy="1752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D4EB"/>
            </a:gs>
            <a:gs pos="100000">
              <a:srgbClr val="9180BB"/>
            </a:gs>
          </a:gsLst>
          <a:path path="circle">
            <a:fillToRect b="50%" l="50%" r="50%" t="50%"/>
          </a:path>
          <a:tileRect/>
        </a:gradFill>
      </p:bgPr>
    </p:bg>
    <p:spTree>
      <p:nvGrpSpPr>
        <p:cNvPr id="151" name="Shape 151"/>
        <p:cNvGrpSpPr/>
        <p:nvPr/>
      </p:nvGrpSpPr>
      <p:grpSpPr>
        <a:xfrm>
          <a:off x="0" y="0"/>
          <a:ext cx="0" cy="0"/>
          <a:chOff x="0" y="0"/>
          <a:chExt cx="0" cy="0"/>
        </a:xfrm>
      </p:grpSpPr>
      <p:sp>
        <p:nvSpPr>
          <p:cNvPr id="152" name="Google Shape;152;p29"/>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53" name="Google Shape;153;p29"/>
          <p:cNvPicPr preferRelativeResize="0"/>
          <p:nvPr/>
        </p:nvPicPr>
        <p:blipFill rotWithShape="1">
          <a:blip r:embed="rId3">
            <a:alphaModFix/>
          </a:blip>
          <a:srcRect b="22249" l="43706" r="25571" t="71143"/>
          <a:stretch/>
        </p:blipFill>
        <p:spPr>
          <a:xfrm>
            <a:off x="308300" y="632975"/>
            <a:ext cx="8527402" cy="1031551"/>
          </a:xfrm>
          <a:prstGeom prst="rect">
            <a:avLst/>
          </a:prstGeom>
          <a:noFill/>
          <a:ln>
            <a:noFill/>
          </a:ln>
        </p:spPr>
      </p:pic>
      <p:pic>
        <p:nvPicPr>
          <p:cNvPr id="154" name="Google Shape;154;p29"/>
          <p:cNvPicPr preferRelativeResize="0"/>
          <p:nvPr/>
        </p:nvPicPr>
        <p:blipFill rotWithShape="1">
          <a:blip r:embed="rId4">
            <a:alphaModFix/>
          </a:blip>
          <a:srcRect b="0" l="0" r="0" t="0"/>
          <a:stretch/>
        </p:blipFill>
        <p:spPr>
          <a:xfrm>
            <a:off x="2851606" y="2119325"/>
            <a:ext cx="3597200" cy="23981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D4EB"/>
            </a:gs>
            <a:gs pos="100000">
              <a:srgbClr val="9180BB"/>
            </a:gs>
          </a:gsLst>
          <a:path path="circle">
            <a:fillToRect b="50%" l="50%" r="50%" t="50%"/>
          </a:path>
          <a:tileRect/>
        </a:gradFill>
      </p:bgPr>
    </p:bg>
    <p:spTree>
      <p:nvGrpSpPr>
        <p:cNvPr id="158" name="Shape 158"/>
        <p:cNvGrpSpPr/>
        <p:nvPr/>
      </p:nvGrpSpPr>
      <p:grpSpPr>
        <a:xfrm>
          <a:off x="0" y="0"/>
          <a:ext cx="0" cy="0"/>
          <a:chOff x="0" y="0"/>
          <a:chExt cx="0" cy="0"/>
        </a:xfrm>
      </p:grpSpPr>
      <p:sp>
        <p:nvSpPr>
          <p:cNvPr id="159" name="Google Shape;159;p30"/>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60" name="Google Shape;160;p30"/>
          <p:cNvPicPr preferRelativeResize="0"/>
          <p:nvPr/>
        </p:nvPicPr>
        <p:blipFill rotWithShape="1">
          <a:blip r:embed="rId3">
            <a:alphaModFix/>
          </a:blip>
          <a:srcRect b="18771" l="26928" r="30262" t="25986"/>
          <a:stretch/>
        </p:blipFill>
        <p:spPr>
          <a:xfrm>
            <a:off x="1727275" y="-34685"/>
            <a:ext cx="6463200" cy="521286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D6A43"/>
            </a:gs>
            <a:gs pos="100000">
              <a:srgbClr val="973416"/>
            </a:gs>
          </a:gsLst>
          <a:path path="circle">
            <a:fillToRect b="50%" l="50%" r="50%" t="50%"/>
          </a:path>
          <a:tileRect/>
        </a:gradFill>
      </p:bgPr>
    </p:bg>
    <p:spTree>
      <p:nvGrpSpPr>
        <p:cNvPr id="164" name="Shape 164"/>
        <p:cNvGrpSpPr/>
        <p:nvPr/>
      </p:nvGrpSpPr>
      <p:grpSpPr>
        <a:xfrm>
          <a:off x="0" y="0"/>
          <a:ext cx="0" cy="0"/>
          <a:chOff x="0" y="0"/>
          <a:chExt cx="0" cy="0"/>
        </a:xfrm>
      </p:grpSpPr>
      <p:sp>
        <p:nvSpPr>
          <p:cNvPr id="165" name="Google Shape;165;p31"/>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66" name="Google Shape;166;p31"/>
          <p:cNvPicPr preferRelativeResize="0"/>
          <p:nvPr/>
        </p:nvPicPr>
        <p:blipFill rotWithShape="1">
          <a:blip r:embed="rId3">
            <a:alphaModFix/>
          </a:blip>
          <a:srcRect b="15411" l="43706" r="25571" t="77751"/>
          <a:stretch/>
        </p:blipFill>
        <p:spPr>
          <a:xfrm>
            <a:off x="383275" y="734800"/>
            <a:ext cx="8527402" cy="1067526"/>
          </a:xfrm>
          <a:prstGeom prst="rect">
            <a:avLst/>
          </a:prstGeom>
          <a:noFill/>
          <a:ln>
            <a:noFill/>
          </a:ln>
        </p:spPr>
      </p:pic>
      <p:pic>
        <p:nvPicPr>
          <p:cNvPr id="167" name="Google Shape;167;p31"/>
          <p:cNvPicPr preferRelativeResize="0"/>
          <p:nvPr/>
        </p:nvPicPr>
        <p:blipFill rotWithShape="1">
          <a:blip r:embed="rId4">
            <a:alphaModFix/>
          </a:blip>
          <a:srcRect b="0" l="0" r="0" t="0"/>
          <a:stretch/>
        </p:blipFill>
        <p:spPr>
          <a:xfrm>
            <a:off x="2893713" y="2145900"/>
            <a:ext cx="3506525" cy="2616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6D2"/>
            </a:gs>
            <a:gs pos="100000">
              <a:srgbClr val="093053"/>
            </a:gs>
          </a:gsLst>
          <a:lin ang="5400012" scaled="0"/>
        </a:gradFill>
      </p:bgPr>
    </p:bg>
    <p:spTree>
      <p:nvGrpSpPr>
        <p:cNvPr id="171" name="Shape 171"/>
        <p:cNvGrpSpPr/>
        <p:nvPr/>
      </p:nvGrpSpPr>
      <p:grpSpPr>
        <a:xfrm>
          <a:off x="0" y="0"/>
          <a:ext cx="0" cy="0"/>
          <a:chOff x="0" y="0"/>
          <a:chExt cx="0" cy="0"/>
        </a:xfrm>
      </p:grpSpPr>
      <p:sp>
        <p:nvSpPr>
          <p:cNvPr id="172" name="Google Shape;172;p32"/>
          <p:cNvSpPr txBox="1"/>
          <p:nvPr/>
        </p:nvSpPr>
        <p:spPr>
          <a:xfrm>
            <a:off x="1534900" y="306925"/>
            <a:ext cx="69540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500"/>
              </a:spcAft>
              <a:buClr>
                <a:srgbClr val="000000"/>
              </a:buClr>
              <a:buSzPts val="3100"/>
              <a:buFont typeface="Arial"/>
              <a:buNone/>
            </a:pPr>
            <a:r>
              <a:rPr b="1" i="0" lang="en" sz="3100" u="none" cap="none" strike="noStrike">
                <a:solidFill>
                  <a:schemeClr val="lt1"/>
                </a:solidFill>
                <a:latin typeface="Raleway"/>
                <a:ea typeface="Raleway"/>
                <a:cs typeface="Raleway"/>
                <a:sym typeface="Raleway"/>
              </a:rPr>
              <a:t>Questions for Coaching Trauma</a:t>
            </a:r>
            <a:endParaRPr b="1" i="0" sz="2150" u="none" cap="none" strike="noStrike">
              <a:solidFill>
                <a:schemeClr val="lt1"/>
              </a:solidFill>
              <a:latin typeface="Raleway"/>
              <a:ea typeface="Raleway"/>
              <a:cs typeface="Raleway"/>
              <a:sym typeface="Raleway"/>
            </a:endParaRPr>
          </a:p>
        </p:txBody>
      </p:sp>
      <p:sp>
        <p:nvSpPr>
          <p:cNvPr id="173" name="Google Shape;173;p32"/>
          <p:cNvSpPr txBox="1"/>
          <p:nvPr/>
        </p:nvSpPr>
        <p:spPr>
          <a:xfrm>
            <a:off x="119855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sp>
        <p:nvSpPr>
          <p:cNvPr id="174" name="Google Shape;174;p32"/>
          <p:cNvSpPr txBox="1"/>
          <p:nvPr/>
        </p:nvSpPr>
        <p:spPr>
          <a:xfrm>
            <a:off x="570600" y="1250775"/>
            <a:ext cx="5588100" cy="35556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15000"/>
              </a:lnSpc>
              <a:spcBef>
                <a:spcPts val="0"/>
              </a:spcBef>
              <a:spcAft>
                <a:spcPts val="0"/>
              </a:spcAft>
              <a:buClr>
                <a:schemeClr val="lt1"/>
              </a:buClr>
              <a:buSzPts val="2000"/>
              <a:buFont typeface="Raleway"/>
              <a:buChar char="●"/>
            </a:pPr>
            <a:r>
              <a:rPr b="0" i="0" lang="en" sz="2000" u="none" cap="none" strike="noStrike">
                <a:solidFill>
                  <a:schemeClr val="lt1"/>
                </a:solidFill>
                <a:latin typeface="Raleway"/>
                <a:ea typeface="Raleway"/>
                <a:cs typeface="Raleway"/>
                <a:sym typeface="Raleway"/>
              </a:rPr>
              <a:t>What kinds of bodily sensations or other elements of SIBAM have you been tracking?</a:t>
            </a:r>
            <a:endParaRPr b="0" i="0" sz="2000" u="none" cap="none" strike="noStrike">
              <a:solidFill>
                <a:schemeClr val="lt1"/>
              </a:solidFill>
              <a:latin typeface="Raleway"/>
              <a:ea typeface="Raleway"/>
              <a:cs typeface="Raleway"/>
              <a:sym typeface="Raleway"/>
            </a:endParaRPr>
          </a:p>
          <a:p>
            <a:pPr indent="-355600" lvl="0" marL="457200" marR="0" rtl="0" algn="l">
              <a:lnSpc>
                <a:spcPct val="115000"/>
              </a:lnSpc>
              <a:spcBef>
                <a:spcPts val="0"/>
              </a:spcBef>
              <a:spcAft>
                <a:spcPts val="0"/>
              </a:spcAft>
              <a:buClr>
                <a:schemeClr val="lt1"/>
              </a:buClr>
              <a:buSzPts val="2000"/>
              <a:buFont typeface="Raleway"/>
              <a:buChar char="●"/>
            </a:pPr>
            <a:r>
              <a:rPr b="0" i="0" lang="en" sz="2000" u="none" cap="none" strike="noStrike">
                <a:solidFill>
                  <a:schemeClr val="lt1"/>
                </a:solidFill>
                <a:latin typeface="Raleway"/>
                <a:ea typeface="Raleway"/>
                <a:cs typeface="Raleway"/>
                <a:sym typeface="Raleway"/>
              </a:rPr>
              <a:t>At baseline, where is your client’s nervous system?</a:t>
            </a:r>
            <a:endParaRPr b="0" i="0" sz="2000" u="none" cap="none" strike="noStrike">
              <a:solidFill>
                <a:schemeClr val="lt1"/>
              </a:solidFill>
              <a:latin typeface="Raleway"/>
              <a:ea typeface="Raleway"/>
              <a:cs typeface="Raleway"/>
              <a:sym typeface="Raleway"/>
            </a:endParaRPr>
          </a:p>
          <a:p>
            <a:pPr indent="-355600" lvl="0" marL="457200" marR="0" rtl="0" algn="l">
              <a:lnSpc>
                <a:spcPct val="115000"/>
              </a:lnSpc>
              <a:spcBef>
                <a:spcPts val="0"/>
              </a:spcBef>
              <a:spcAft>
                <a:spcPts val="0"/>
              </a:spcAft>
              <a:buClr>
                <a:schemeClr val="lt1"/>
              </a:buClr>
              <a:buSzPts val="2000"/>
              <a:buFont typeface="Raleway"/>
              <a:buChar char="●"/>
            </a:pPr>
            <a:r>
              <a:rPr b="0" i="0" lang="en" sz="2000" u="none" cap="none" strike="noStrike">
                <a:solidFill>
                  <a:schemeClr val="lt1"/>
                </a:solidFill>
                <a:latin typeface="Raleway"/>
                <a:ea typeface="Raleway"/>
                <a:cs typeface="Raleway"/>
                <a:sym typeface="Raleway"/>
              </a:rPr>
              <a:t>Are they regulated, sympathetically charged, or shut down?</a:t>
            </a:r>
            <a:endParaRPr b="0" i="0" sz="2000" u="none" cap="none" strike="noStrike">
              <a:solidFill>
                <a:schemeClr val="lt1"/>
              </a:solidFill>
              <a:latin typeface="Raleway"/>
              <a:ea typeface="Raleway"/>
              <a:cs typeface="Raleway"/>
              <a:sym typeface="Raleway"/>
            </a:endParaRPr>
          </a:p>
          <a:p>
            <a:pPr indent="-355600" lvl="0" marL="457200" marR="0" rtl="0" algn="l">
              <a:lnSpc>
                <a:spcPct val="115000"/>
              </a:lnSpc>
              <a:spcBef>
                <a:spcPts val="0"/>
              </a:spcBef>
              <a:spcAft>
                <a:spcPts val="0"/>
              </a:spcAft>
              <a:buClr>
                <a:schemeClr val="lt1"/>
              </a:buClr>
              <a:buSzPts val="2000"/>
              <a:buFont typeface="Raleway"/>
              <a:buChar char="●"/>
            </a:pPr>
            <a:r>
              <a:rPr b="0" i="0" lang="en" sz="2000" u="none" cap="none" strike="noStrike">
                <a:solidFill>
                  <a:schemeClr val="lt1"/>
                </a:solidFill>
                <a:latin typeface="Raleway"/>
                <a:ea typeface="Raleway"/>
                <a:cs typeface="Raleway"/>
                <a:sym typeface="Raleway"/>
              </a:rPr>
              <a:t>Do they exhibit fight, flight, and freeze in their bodies?</a:t>
            </a:r>
            <a:endParaRPr b="0" i="0" sz="2000" u="none" cap="none" strike="noStrike">
              <a:solidFill>
                <a:schemeClr val="lt1"/>
              </a:solidFill>
              <a:latin typeface="Raleway"/>
              <a:ea typeface="Raleway"/>
              <a:cs typeface="Raleway"/>
              <a:sym typeface="Raleway"/>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rgbClr val="000000"/>
              </a:solidFill>
              <a:latin typeface="Proxima Nova"/>
              <a:ea typeface="Proxima Nova"/>
              <a:cs typeface="Proxima Nova"/>
              <a:sym typeface="Proxima Nova"/>
            </a:endParaRPr>
          </a:p>
        </p:txBody>
      </p:sp>
      <p:pic>
        <p:nvPicPr>
          <p:cNvPr id="175" name="Google Shape;175;p32"/>
          <p:cNvPicPr preferRelativeResize="0"/>
          <p:nvPr/>
        </p:nvPicPr>
        <p:blipFill rotWithShape="1">
          <a:blip r:embed="rId3">
            <a:alphaModFix/>
          </a:blip>
          <a:srcRect b="0" l="0" r="0" t="0"/>
          <a:stretch/>
        </p:blipFill>
        <p:spPr>
          <a:xfrm>
            <a:off x="6528988" y="1340263"/>
            <a:ext cx="2143125" cy="21431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79" name="Shape 179"/>
        <p:cNvGrpSpPr/>
        <p:nvPr/>
      </p:nvGrpSpPr>
      <p:grpSpPr>
        <a:xfrm>
          <a:off x="0" y="0"/>
          <a:ext cx="0" cy="0"/>
          <a:chOff x="0" y="0"/>
          <a:chExt cx="0" cy="0"/>
        </a:xfrm>
      </p:grpSpPr>
      <p:sp>
        <p:nvSpPr>
          <p:cNvPr id="180" name="Google Shape;180;p33"/>
          <p:cNvSpPr txBox="1"/>
          <p:nvPr/>
        </p:nvSpPr>
        <p:spPr>
          <a:xfrm>
            <a:off x="2190000" y="476125"/>
            <a:ext cx="69540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500"/>
              </a:spcAft>
              <a:buClr>
                <a:srgbClr val="000000"/>
              </a:buClr>
              <a:buSzPts val="3100"/>
              <a:buFont typeface="Arial"/>
              <a:buNone/>
            </a:pPr>
            <a:r>
              <a:rPr b="1" i="0" lang="en" sz="3100" u="none" cap="none" strike="noStrike">
                <a:solidFill>
                  <a:srgbClr val="000000"/>
                </a:solidFill>
                <a:latin typeface="Raleway"/>
                <a:ea typeface="Raleway"/>
                <a:cs typeface="Raleway"/>
                <a:sym typeface="Raleway"/>
              </a:rPr>
              <a:t>Levine Intake and Session</a:t>
            </a:r>
            <a:endParaRPr b="1" i="0" sz="2150" u="none" cap="none" strike="noStrike">
              <a:solidFill>
                <a:srgbClr val="000000"/>
              </a:solidFill>
              <a:latin typeface="Raleway"/>
              <a:ea typeface="Raleway"/>
              <a:cs typeface="Raleway"/>
              <a:sym typeface="Raleway"/>
            </a:endParaRPr>
          </a:p>
        </p:txBody>
      </p:sp>
      <p:sp>
        <p:nvSpPr>
          <p:cNvPr id="181" name="Google Shape;181;p33"/>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sp>
        <p:nvSpPr>
          <p:cNvPr id="182" name="Google Shape;182;p33"/>
          <p:cNvSpPr txBox="1"/>
          <p:nvPr/>
        </p:nvSpPr>
        <p:spPr>
          <a:xfrm>
            <a:off x="739800" y="1421225"/>
            <a:ext cx="7664400" cy="1123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a:p>
            <a:pPr indent="0" lvl="0" marL="0" marR="0" rtl="0" algn="l">
              <a:lnSpc>
                <a:spcPct val="150000"/>
              </a:lnSpc>
              <a:spcBef>
                <a:spcPts val="0"/>
              </a:spcBef>
              <a:spcAft>
                <a:spcPts val="0"/>
              </a:spcAft>
              <a:buClr>
                <a:srgbClr val="000000"/>
              </a:buClr>
              <a:buSzPts val="2200"/>
              <a:buFont typeface="Arial"/>
              <a:buNone/>
            </a:pPr>
            <a:r>
              <a:t/>
            </a:r>
            <a:endParaRPr b="0" i="0" sz="2200" u="none" cap="none" strike="noStrike">
              <a:solidFill>
                <a:srgbClr val="000000"/>
              </a:solidFill>
              <a:latin typeface="Raleway"/>
              <a:ea typeface="Raleway"/>
              <a:cs typeface="Raleway"/>
              <a:sym typeface="Ralewa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id="183" name="Google Shape;183;p33"/>
          <p:cNvPicPr preferRelativeResize="0"/>
          <p:nvPr/>
        </p:nvPicPr>
        <p:blipFill rotWithShape="1">
          <a:blip r:embed="rId3">
            <a:alphaModFix/>
          </a:blip>
          <a:srcRect b="17763" l="-7" r="33606" t="22367"/>
          <a:stretch/>
        </p:blipFill>
        <p:spPr>
          <a:xfrm>
            <a:off x="1585575" y="1488913"/>
            <a:ext cx="6071352" cy="30793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187" name="Shape 187"/>
        <p:cNvGrpSpPr/>
        <p:nvPr/>
      </p:nvGrpSpPr>
      <p:grpSpPr>
        <a:xfrm>
          <a:off x="0" y="0"/>
          <a:ext cx="0" cy="0"/>
          <a:chOff x="0" y="0"/>
          <a:chExt cx="0" cy="0"/>
        </a:xfrm>
      </p:grpSpPr>
      <p:sp>
        <p:nvSpPr>
          <p:cNvPr id="188" name="Google Shape;188;p34"/>
          <p:cNvSpPr txBox="1"/>
          <p:nvPr/>
        </p:nvSpPr>
        <p:spPr>
          <a:xfrm>
            <a:off x="1232400" y="1539675"/>
            <a:ext cx="6463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sp>
        <p:nvSpPr>
          <p:cNvPr id="189" name="Google Shape;189;p34"/>
          <p:cNvSpPr txBox="1"/>
          <p:nvPr/>
        </p:nvSpPr>
        <p:spPr>
          <a:xfrm>
            <a:off x="739800" y="1421225"/>
            <a:ext cx="7664400" cy="1123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a:p>
            <a:pPr indent="0" lvl="0" marL="0" marR="0" rtl="0" algn="l">
              <a:lnSpc>
                <a:spcPct val="150000"/>
              </a:lnSpc>
              <a:spcBef>
                <a:spcPts val="0"/>
              </a:spcBef>
              <a:spcAft>
                <a:spcPts val="0"/>
              </a:spcAft>
              <a:buClr>
                <a:srgbClr val="000000"/>
              </a:buClr>
              <a:buSzPts val="2200"/>
              <a:buFont typeface="Arial"/>
              <a:buNone/>
            </a:pPr>
            <a:r>
              <a:t/>
            </a:r>
            <a:endParaRPr b="0" i="0" sz="2200" u="none" cap="none" strike="noStrike">
              <a:solidFill>
                <a:srgbClr val="000000"/>
              </a:solidFill>
              <a:latin typeface="Raleway"/>
              <a:ea typeface="Raleway"/>
              <a:cs typeface="Raleway"/>
              <a:sym typeface="Ralewa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pic>
        <p:nvPicPr>
          <p:cNvPr descr=" " id="190" name="Google Shape;190;p34" title="GROUP COUNSELLING VIDEO #1">
            <a:hlinkClick r:id="rId3"/>
          </p:cNvPr>
          <p:cNvPicPr preferRelativeResize="0"/>
          <p:nvPr/>
        </p:nvPicPr>
        <p:blipFill>
          <a:blip r:embed="rId4">
            <a:alphaModFix/>
          </a:blip>
          <a:stretch>
            <a:fillRect/>
          </a:stretch>
        </p:blipFill>
        <p:spPr>
          <a:xfrm>
            <a:off x="1928575" y="1305050"/>
            <a:ext cx="5498050" cy="3092650"/>
          </a:xfrm>
          <a:prstGeom prst="rect">
            <a:avLst/>
          </a:prstGeom>
          <a:noFill/>
          <a:ln>
            <a:noFill/>
          </a:ln>
        </p:spPr>
      </p:pic>
      <p:sp>
        <p:nvSpPr>
          <p:cNvPr id="191" name="Google Shape;191;p34"/>
          <p:cNvSpPr txBox="1"/>
          <p:nvPr/>
        </p:nvSpPr>
        <p:spPr>
          <a:xfrm>
            <a:off x="2454025" y="402200"/>
            <a:ext cx="46644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500"/>
              </a:spcAft>
              <a:buClr>
                <a:srgbClr val="000000"/>
              </a:buClr>
              <a:buSzPts val="3100"/>
              <a:buFont typeface="Arial"/>
              <a:buNone/>
            </a:pPr>
            <a:r>
              <a:rPr b="1" lang="en" sz="3100">
                <a:latin typeface="Raleway"/>
                <a:ea typeface="Raleway"/>
                <a:cs typeface="Raleway"/>
                <a:sym typeface="Raleway"/>
              </a:rPr>
              <a:t>Working with Groups </a:t>
            </a:r>
            <a:endParaRPr b="1" i="0" sz="2150" u="none" cap="none" strike="noStrike">
              <a:solidFill>
                <a:srgbClr val="000000"/>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gtEl>
                                        <p:attrNameLst>
                                          <p:attrName>style.visibility</p:attrName>
                                        </p:attrNameLst>
                                      </p:cBhvr>
                                      <p:to>
                                        <p:strVal val="visible"/>
                                      </p:to>
                                    </p:set>
                                    <p:animEffect filter="fade" transition="in">
                                      <p:cBhvr>
                                        <p:cTn dur="1000"/>
                                        <p:tgtEl>
                                          <p:spTgt spid="1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95" name="Shape 195"/>
        <p:cNvGrpSpPr/>
        <p:nvPr/>
      </p:nvGrpSpPr>
      <p:grpSpPr>
        <a:xfrm>
          <a:off x="0" y="0"/>
          <a:ext cx="0" cy="0"/>
          <a:chOff x="0" y="0"/>
          <a:chExt cx="0" cy="0"/>
        </a:xfrm>
      </p:grpSpPr>
      <p:sp>
        <p:nvSpPr>
          <p:cNvPr id="196" name="Google Shape;196;p35"/>
          <p:cNvSpPr txBox="1"/>
          <p:nvPr>
            <p:ph idx="1" type="body"/>
          </p:nvPr>
        </p:nvSpPr>
        <p:spPr>
          <a:xfrm>
            <a:off x="449025" y="863550"/>
            <a:ext cx="8520600" cy="3416400"/>
          </a:xfrm>
          <a:prstGeom prst="rect">
            <a:avLst/>
          </a:prstGeom>
        </p:spPr>
        <p:txBody>
          <a:bodyPr anchorCtr="0" anchor="t" bIns="91425" lIns="91425" spcFirstLastPara="1" rIns="91425" wrap="square" tIns="91425">
            <a:normAutofit/>
          </a:bodyPr>
          <a:lstStyle/>
          <a:p>
            <a:pPr indent="0" lvl="0" marL="0" rtl="0" algn="l">
              <a:spcBef>
                <a:spcPts val="1800"/>
              </a:spcBef>
              <a:spcAft>
                <a:spcPts val="0"/>
              </a:spcAft>
              <a:buClr>
                <a:schemeClr val="dk1"/>
              </a:buClr>
              <a:buSzPts val="1100"/>
              <a:buFont typeface="Arial"/>
              <a:buNone/>
            </a:pPr>
            <a:r>
              <a:rPr b="1" lang="en" sz="1828">
                <a:solidFill>
                  <a:schemeClr val="dk1"/>
                </a:solidFill>
              </a:rPr>
              <a:t>1. Experience Over Explanation</a:t>
            </a:r>
            <a:endParaRPr b="1" sz="1828">
              <a:solidFill>
                <a:schemeClr val="dk1"/>
              </a:solidFill>
            </a:endParaRPr>
          </a:p>
          <a:p>
            <a:pPr indent="-344653" lvl="0" marL="457200" rtl="0" algn="l">
              <a:spcBef>
                <a:spcPts val="1200"/>
              </a:spcBef>
              <a:spcAft>
                <a:spcPts val="0"/>
              </a:spcAft>
              <a:buClr>
                <a:schemeClr val="dk1"/>
              </a:buClr>
              <a:buSzPts val="1828"/>
              <a:buChar char="●"/>
            </a:pPr>
            <a:r>
              <a:rPr lang="en" sz="1828">
                <a:solidFill>
                  <a:schemeClr val="dk1"/>
                </a:solidFill>
              </a:rPr>
              <a:t>Minimize talking → maximize </a:t>
            </a:r>
            <a:r>
              <a:rPr b="1" lang="en" sz="1828">
                <a:solidFill>
                  <a:schemeClr val="dk1"/>
                </a:solidFill>
              </a:rPr>
              <a:t>felt experience</a:t>
            </a:r>
            <a:endParaRPr b="1" sz="1828">
              <a:solidFill>
                <a:schemeClr val="dk1"/>
              </a:solidFill>
            </a:endParaRPr>
          </a:p>
          <a:p>
            <a:pPr indent="-344653" lvl="0" marL="457200" rtl="0" algn="l">
              <a:spcBef>
                <a:spcPts val="0"/>
              </a:spcBef>
              <a:spcAft>
                <a:spcPts val="0"/>
              </a:spcAft>
              <a:buClr>
                <a:schemeClr val="dk1"/>
              </a:buClr>
              <a:buSzPts val="1828"/>
              <a:buChar char="●"/>
            </a:pPr>
            <a:r>
              <a:rPr lang="en" sz="1828">
                <a:solidFill>
                  <a:schemeClr val="dk1"/>
                </a:solidFill>
              </a:rPr>
              <a:t>Breath is the primary teacher, not interpretation</a:t>
            </a:r>
            <a:endParaRPr sz="1828">
              <a:solidFill>
                <a:schemeClr val="dk1"/>
              </a:solidFill>
            </a:endParaRPr>
          </a:p>
          <a:p>
            <a:pPr indent="0" lvl="0" marL="0" rtl="0" algn="l">
              <a:spcBef>
                <a:spcPts val="1200"/>
              </a:spcBef>
              <a:spcAft>
                <a:spcPts val="0"/>
              </a:spcAft>
              <a:buClr>
                <a:schemeClr val="dk1"/>
              </a:buClr>
              <a:buSzPts val="1100"/>
              <a:buFont typeface="Arial"/>
              <a:buNone/>
            </a:pPr>
            <a:r>
              <a:rPr lang="en" sz="1828">
                <a:solidFill>
                  <a:schemeClr val="dk1"/>
                </a:solidFill>
              </a:rPr>
              <a:t>👉 Your role: </a:t>
            </a:r>
            <a:r>
              <a:rPr i="1" lang="en" sz="1828">
                <a:solidFill>
                  <a:schemeClr val="dk1"/>
                </a:solidFill>
              </a:rPr>
              <a:t>set the container, then get out of the way</a:t>
            </a:r>
            <a:endParaRPr i="1" sz="1828">
              <a:solidFill>
                <a:schemeClr val="dk1"/>
              </a:solidFill>
            </a:endParaRPr>
          </a:p>
          <a:p>
            <a:pPr indent="0" lvl="0" marL="0" rtl="0" algn="l">
              <a:spcBef>
                <a:spcPts val="1200"/>
              </a:spcBef>
              <a:spcAft>
                <a:spcPts val="12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00" name="Shape 200"/>
        <p:cNvGrpSpPr/>
        <p:nvPr/>
      </p:nvGrpSpPr>
      <p:grpSpPr>
        <a:xfrm>
          <a:off x="0" y="0"/>
          <a:ext cx="0" cy="0"/>
          <a:chOff x="0" y="0"/>
          <a:chExt cx="0" cy="0"/>
        </a:xfrm>
      </p:grpSpPr>
      <p:sp>
        <p:nvSpPr>
          <p:cNvPr id="201" name="Google Shape;201;p36"/>
          <p:cNvSpPr txBox="1"/>
          <p:nvPr>
            <p:ph idx="1" type="body"/>
          </p:nvPr>
        </p:nvSpPr>
        <p:spPr>
          <a:xfrm>
            <a:off x="269450" y="392025"/>
            <a:ext cx="8520600" cy="3416400"/>
          </a:xfrm>
          <a:prstGeom prst="rect">
            <a:avLst/>
          </a:prstGeom>
        </p:spPr>
        <p:txBody>
          <a:bodyPr anchorCtr="0" anchor="t" bIns="91425" lIns="91425" spcFirstLastPara="1" rIns="91425" wrap="square" tIns="91425">
            <a:normAutofit fontScale="25000" lnSpcReduction="10000"/>
          </a:bodyPr>
          <a:lstStyle/>
          <a:p>
            <a:pPr indent="0" lvl="0" marL="0" rtl="0" algn="l">
              <a:spcBef>
                <a:spcPts val="1800"/>
              </a:spcBef>
              <a:spcAft>
                <a:spcPts val="0"/>
              </a:spcAft>
              <a:buNone/>
            </a:pPr>
            <a:r>
              <a:rPr b="1" lang="en" sz="7300">
                <a:solidFill>
                  <a:schemeClr val="lt1"/>
                </a:solidFill>
              </a:rPr>
              <a:t>2. The Power of the Group Field (Cohesion)</a:t>
            </a:r>
            <a:endParaRPr b="1" sz="7300">
              <a:solidFill>
                <a:schemeClr val="lt1"/>
              </a:solidFill>
            </a:endParaRPr>
          </a:p>
          <a:p>
            <a:pPr indent="-334963" lvl="0" marL="457200" rtl="0" algn="l">
              <a:spcBef>
                <a:spcPts val="1200"/>
              </a:spcBef>
              <a:spcAft>
                <a:spcPts val="0"/>
              </a:spcAft>
              <a:buClr>
                <a:schemeClr val="lt1"/>
              </a:buClr>
              <a:buSzPct val="100000"/>
              <a:buChar char="●"/>
            </a:pPr>
            <a:r>
              <a:rPr lang="en" sz="6700">
                <a:solidFill>
                  <a:schemeClr val="lt1"/>
                </a:solidFill>
              </a:rPr>
              <a:t>Group energy amplifies individual experience</a:t>
            </a:r>
            <a:endParaRPr sz="6700">
              <a:solidFill>
                <a:schemeClr val="lt1"/>
              </a:solidFill>
            </a:endParaRPr>
          </a:p>
          <a:p>
            <a:pPr indent="-334963" lvl="0" marL="457200" rtl="0" algn="l">
              <a:spcBef>
                <a:spcPts val="0"/>
              </a:spcBef>
              <a:spcAft>
                <a:spcPts val="0"/>
              </a:spcAft>
              <a:buClr>
                <a:schemeClr val="lt1"/>
              </a:buClr>
              <a:buSzPct val="100000"/>
              <a:buChar char="●"/>
            </a:pPr>
            <a:r>
              <a:rPr lang="en" sz="6700">
                <a:solidFill>
                  <a:schemeClr val="lt1"/>
                </a:solidFill>
              </a:rPr>
              <a:t>People go deeper when they feel:</a:t>
            </a:r>
            <a:endParaRPr sz="6700">
              <a:solidFill>
                <a:schemeClr val="lt1"/>
              </a:solidFill>
            </a:endParaRPr>
          </a:p>
          <a:p>
            <a:pPr indent="-334963" lvl="1" marL="914400" rtl="0" algn="l">
              <a:spcBef>
                <a:spcPts val="0"/>
              </a:spcBef>
              <a:spcAft>
                <a:spcPts val="0"/>
              </a:spcAft>
              <a:buClr>
                <a:schemeClr val="lt1"/>
              </a:buClr>
              <a:buSzPct val="100000"/>
              <a:buChar char="○"/>
            </a:pPr>
            <a:r>
              <a:rPr lang="en" sz="6700">
                <a:solidFill>
                  <a:schemeClr val="lt1"/>
                </a:solidFill>
              </a:rPr>
              <a:t>Safe</a:t>
            </a:r>
            <a:endParaRPr sz="6700">
              <a:solidFill>
                <a:schemeClr val="lt1"/>
              </a:solidFill>
            </a:endParaRPr>
          </a:p>
          <a:p>
            <a:pPr indent="-334963" lvl="1" marL="914400" rtl="0" algn="l">
              <a:spcBef>
                <a:spcPts val="0"/>
              </a:spcBef>
              <a:spcAft>
                <a:spcPts val="0"/>
              </a:spcAft>
              <a:buClr>
                <a:schemeClr val="lt1"/>
              </a:buClr>
              <a:buSzPct val="100000"/>
              <a:buChar char="○"/>
            </a:pPr>
            <a:r>
              <a:rPr lang="en" sz="6700">
                <a:solidFill>
                  <a:schemeClr val="lt1"/>
                </a:solidFill>
              </a:rPr>
              <a:t>Not alone</a:t>
            </a:r>
            <a:endParaRPr sz="6700">
              <a:solidFill>
                <a:schemeClr val="lt1"/>
              </a:solidFill>
            </a:endParaRPr>
          </a:p>
          <a:p>
            <a:pPr indent="-334963" lvl="0" marL="457200" rtl="0" algn="l">
              <a:spcBef>
                <a:spcPts val="0"/>
              </a:spcBef>
              <a:spcAft>
                <a:spcPts val="0"/>
              </a:spcAft>
              <a:buClr>
                <a:schemeClr val="lt1"/>
              </a:buClr>
              <a:buSzPct val="100000"/>
              <a:buChar char="●"/>
            </a:pPr>
            <a:r>
              <a:rPr lang="en" sz="6700">
                <a:solidFill>
                  <a:schemeClr val="lt1"/>
                </a:solidFill>
              </a:rPr>
              <a:t>Held by others</a:t>
            </a:r>
            <a:endParaRPr sz="6700">
              <a:solidFill>
                <a:schemeClr val="lt1"/>
              </a:solidFill>
            </a:endParaRPr>
          </a:p>
          <a:p>
            <a:pPr indent="-334963" lvl="0" marL="457200" rtl="0" algn="l">
              <a:spcBef>
                <a:spcPts val="0"/>
              </a:spcBef>
              <a:spcAft>
                <a:spcPts val="0"/>
              </a:spcAft>
              <a:buClr>
                <a:schemeClr val="lt1"/>
              </a:buClr>
              <a:buSzPct val="100000"/>
              <a:buChar char="●"/>
            </a:pPr>
            <a:r>
              <a:rPr lang="en" sz="6700">
                <a:solidFill>
                  <a:schemeClr val="lt1"/>
                </a:solidFill>
              </a:rPr>
              <a:t>Group cohesion = emotional safety to surrender to the breath</a:t>
            </a:r>
            <a:endParaRPr sz="6700">
              <a:solidFill>
                <a:schemeClr val="lt1"/>
              </a:solidFill>
            </a:endParaRPr>
          </a:p>
          <a:p>
            <a:pPr indent="0" lvl="0" marL="0" rtl="0" algn="l">
              <a:spcBef>
                <a:spcPts val="1200"/>
              </a:spcBef>
              <a:spcAft>
                <a:spcPts val="0"/>
              </a:spcAft>
              <a:buNone/>
            </a:pPr>
            <a:r>
              <a:rPr b="1" lang="en" sz="6700">
                <a:solidFill>
                  <a:schemeClr val="lt1"/>
                </a:solidFill>
              </a:rPr>
              <a:t>Practical:</a:t>
            </a:r>
            <a:endParaRPr b="1" sz="6700">
              <a:solidFill>
                <a:schemeClr val="lt1"/>
              </a:solidFill>
            </a:endParaRPr>
          </a:p>
          <a:p>
            <a:pPr indent="-334963" lvl="0" marL="457200" rtl="0" algn="l">
              <a:spcBef>
                <a:spcPts val="1200"/>
              </a:spcBef>
              <a:spcAft>
                <a:spcPts val="0"/>
              </a:spcAft>
              <a:buClr>
                <a:schemeClr val="lt1"/>
              </a:buClr>
              <a:buSzPct val="100000"/>
              <a:buChar char="●"/>
            </a:pPr>
            <a:r>
              <a:rPr lang="en" sz="6700">
                <a:solidFill>
                  <a:schemeClr val="lt1"/>
                </a:solidFill>
              </a:rPr>
              <a:t>Start with a grounding circle (names, intention)</a:t>
            </a:r>
            <a:endParaRPr sz="6700">
              <a:solidFill>
                <a:schemeClr val="lt1"/>
              </a:solidFill>
            </a:endParaRPr>
          </a:p>
          <a:p>
            <a:pPr indent="-334963" lvl="0" marL="457200" rtl="0" algn="l">
              <a:spcBef>
                <a:spcPts val="0"/>
              </a:spcBef>
              <a:spcAft>
                <a:spcPts val="0"/>
              </a:spcAft>
              <a:buClr>
                <a:schemeClr val="lt1"/>
              </a:buClr>
              <a:buSzPct val="100000"/>
              <a:buChar char="●"/>
            </a:pPr>
            <a:r>
              <a:rPr lang="en" sz="6700">
                <a:solidFill>
                  <a:schemeClr val="lt1"/>
                </a:solidFill>
              </a:rPr>
              <a:t>Maintain non-judgmental tone throughout</a:t>
            </a:r>
            <a:endParaRPr sz="2200">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29AA"/>
            </a:gs>
            <a:gs pos="100000">
              <a:srgbClr val="1E123D"/>
            </a:gs>
          </a:gsLst>
          <a:lin ang="5400012" scaled="0"/>
        </a:gradFill>
      </p:bgPr>
    </p:bg>
    <p:spTree>
      <p:nvGrpSpPr>
        <p:cNvPr id="205" name="Shape 205"/>
        <p:cNvGrpSpPr/>
        <p:nvPr/>
      </p:nvGrpSpPr>
      <p:grpSpPr>
        <a:xfrm>
          <a:off x="0" y="0"/>
          <a:ext cx="0" cy="0"/>
          <a:chOff x="0" y="0"/>
          <a:chExt cx="0" cy="0"/>
        </a:xfrm>
      </p:grpSpPr>
      <p:sp>
        <p:nvSpPr>
          <p:cNvPr id="206" name="Google Shape;206;p37"/>
          <p:cNvSpPr txBox="1"/>
          <p:nvPr>
            <p:ph idx="1" type="body"/>
          </p:nvPr>
        </p:nvSpPr>
        <p:spPr>
          <a:xfrm>
            <a:off x="385625" y="624375"/>
            <a:ext cx="8520600" cy="3416400"/>
          </a:xfrm>
          <a:prstGeom prst="rect">
            <a:avLst/>
          </a:prstGeom>
        </p:spPr>
        <p:txBody>
          <a:bodyPr anchorCtr="0" anchor="t" bIns="91425" lIns="91425" spcFirstLastPara="1" rIns="91425" wrap="square" tIns="91425">
            <a:normAutofit/>
          </a:bodyPr>
          <a:lstStyle/>
          <a:p>
            <a:pPr indent="0" lvl="0" marL="0" rtl="0" algn="l">
              <a:spcBef>
                <a:spcPts val="1800"/>
              </a:spcBef>
              <a:spcAft>
                <a:spcPts val="0"/>
              </a:spcAft>
              <a:buNone/>
            </a:pPr>
            <a:r>
              <a:rPr b="1" lang="en" sz="1750">
                <a:solidFill>
                  <a:schemeClr val="lt1"/>
                </a:solidFill>
              </a:rPr>
              <a:t>3. Universality → “I’m Not Alone”</a:t>
            </a:r>
            <a:endParaRPr b="1" sz="1750">
              <a:solidFill>
                <a:schemeClr val="lt1"/>
              </a:solidFill>
            </a:endParaRPr>
          </a:p>
          <a:p>
            <a:pPr indent="-339725" lvl="0" marL="457200" rtl="0" algn="l">
              <a:spcBef>
                <a:spcPts val="1200"/>
              </a:spcBef>
              <a:spcAft>
                <a:spcPts val="0"/>
              </a:spcAft>
              <a:buClr>
                <a:schemeClr val="lt1"/>
              </a:buClr>
              <a:buSzPts val="1750"/>
              <a:buChar char="●"/>
            </a:pPr>
            <a:r>
              <a:rPr lang="en" sz="1750">
                <a:solidFill>
                  <a:schemeClr val="lt1"/>
                </a:solidFill>
              </a:rPr>
              <a:t>Participants often experience:</a:t>
            </a:r>
            <a:endParaRPr sz="1750">
              <a:solidFill>
                <a:schemeClr val="lt1"/>
              </a:solidFill>
            </a:endParaRPr>
          </a:p>
          <a:p>
            <a:pPr indent="-339725" lvl="1" marL="914400" rtl="0" algn="l">
              <a:spcBef>
                <a:spcPts val="0"/>
              </a:spcBef>
              <a:spcAft>
                <a:spcPts val="0"/>
              </a:spcAft>
              <a:buClr>
                <a:schemeClr val="lt1"/>
              </a:buClr>
              <a:buSzPts val="1750"/>
              <a:buChar char="○"/>
            </a:pPr>
            <a:r>
              <a:rPr lang="en" sz="1750">
                <a:solidFill>
                  <a:schemeClr val="lt1"/>
                </a:solidFill>
              </a:rPr>
              <a:t>Emotional release</a:t>
            </a:r>
            <a:endParaRPr sz="1750">
              <a:solidFill>
                <a:schemeClr val="lt1"/>
              </a:solidFill>
            </a:endParaRPr>
          </a:p>
          <a:p>
            <a:pPr indent="-339725" lvl="1" marL="914400" rtl="0" algn="l">
              <a:spcBef>
                <a:spcPts val="0"/>
              </a:spcBef>
              <a:spcAft>
                <a:spcPts val="0"/>
              </a:spcAft>
              <a:buClr>
                <a:schemeClr val="lt1"/>
              </a:buClr>
              <a:buSzPts val="1750"/>
              <a:buChar char="○"/>
            </a:pPr>
            <a:r>
              <a:rPr lang="en" sz="1750">
                <a:solidFill>
                  <a:schemeClr val="lt1"/>
                </a:solidFill>
              </a:rPr>
              <a:t>Fear, joy, memories</a:t>
            </a:r>
            <a:endParaRPr sz="1750">
              <a:solidFill>
                <a:schemeClr val="lt1"/>
              </a:solidFill>
            </a:endParaRPr>
          </a:p>
          <a:p>
            <a:pPr indent="0" lvl="0" marL="0" rtl="0" algn="l">
              <a:spcBef>
                <a:spcPts val="1200"/>
              </a:spcBef>
              <a:spcAft>
                <a:spcPts val="0"/>
              </a:spcAft>
              <a:buNone/>
            </a:pPr>
            <a:r>
              <a:rPr lang="en" sz="1750">
                <a:solidFill>
                  <a:schemeClr val="lt1"/>
                </a:solidFill>
              </a:rPr>
              <a:t>👉 Knowing others are going through something similar:</a:t>
            </a:r>
            <a:endParaRPr sz="1750">
              <a:solidFill>
                <a:schemeClr val="lt1"/>
              </a:solidFill>
            </a:endParaRPr>
          </a:p>
          <a:p>
            <a:pPr indent="-339725" lvl="0" marL="457200" rtl="0" algn="l">
              <a:spcBef>
                <a:spcPts val="1200"/>
              </a:spcBef>
              <a:spcAft>
                <a:spcPts val="0"/>
              </a:spcAft>
              <a:buClr>
                <a:schemeClr val="lt1"/>
              </a:buClr>
              <a:buSzPts val="1750"/>
              <a:buChar char="●"/>
            </a:pPr>
            <a:r>
              <a:rPr lang="en" sz="1750">
                <a:solidFill>
                  <a:schemeClr val="lt1"/>
                </a:solidFill>
              </a:rPr>
              <a:t>Reduces resistance</a:t>
            </a:r>
            <a:endParaRPr sz="1750">
              <a:solidFill>
                <a:schemeClr val="lt1"/>
              </a:solidFill>
            </a:endParaRPr>
          </a:p>
          <a:p>
            <a:pPr indent="-339725" lvl="0" marL="457200" rtl="0" algn="l">
              <a:spcBef>
                <a:spcPts val="0"/>
              </a:spcBef>
              <a:spcAft>
                <a:spcPts val="0"/>
              </a:spcAft>
              <a:buClr>
                <a:schemeClr val="lt1"/>
              </a:buClr>
              <a:buSzPts val="1750"/>
              <a:buChar char="●"/>
            </a:pPr>
            <a:r>
              <a:rPr lang="en" sz="1750">
                <a:solidFill>
                  <a:schemeClr val="lt1"/>
                </a:solidFill>
              </a:rPr>
              <a:t>Encourages letting go</a:t>
            </a:r>
            <a:endParaRPr sz="1750">
              <a:solidFill>
                <a:schemeClr val="l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lin ang="5400012" scaled="0"/>
        </a:gradFill>
      </p:bgPr>
    </p:bg>
    <p:spTree>
      <p:nvGrpSpPr>
        <p:cNvPr id="210" name="Shape 210"/>
        <p:cNvGrpSpPr/>
        <p:nvPr/>
      </p:nvGrpSpPr>
      <p:grpSpPr>
        <a:xfrm>
          <a:off x="0" y="0"/>
          <a:ext cx="0" cy="0"/>
          <a:chOff x="0" y="0"/>
          <a:chExt cx="0" cy="0"/>
        </a:xfrm>
      </p:grpSpPr>
      <p:sp>
        <p:nvSpPr>
          <p:cNvPr id="211" name="Google Shape;211;p38"/>
          <p:cNvSpPr txBox="1"/>
          <p:nvPr>
            <p:ph idx="1" type="body"/>
          </p:nvPr>
        </p:nvSpPr>
        <p:spPr>
          <a:xfrm>
            <a:off x="269450" y="392025"/>
            <a:ext cx="85206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1800"/>
              </a:spcBef>
              <a:spcAft>
                <a:spcPts val="0"/>
              </a:spcAft>
              <a:buClr>
                <a:schemeClr val="dk1"/>
              </a:buClr>
              <a:buSzPts val="275"/>
              <a:buFont typeface="Arial"/>
              <a:buNone/>
            </a:pPr>
            <a:r>
              <a:rPr b="1" lang="en" sz="6900">
                <a:solidFill>
                  <a:schemeClr val="dk1"/>
                </a:solidFill>
              </a:rPr>
              <a:t>4. The “Here-and-Now” → Stay in the Body</a:t>
            </a:r>
            <a:endParaRPr b="1" sz="6900">
              <a:solidFill>
                <a:schemeClr val="dk1"/>
              </a:solidFill>
            </a:endParaRPr>
          </a:p>
          <a:p>
            <a:pPr indent="-328613" lvl="0" marL="457200" rtl="0" algn="l">
              <a:spcBef>
                <a:spcPts val="1200"/>
              </a:spcBef>
              <a:spcAft>
                <a:spcPts val="0"/>
              </a:spcAft>
              <a:buClr>
                <a:schemeClr val="dk1"/>
              </a:buClr>
              <a:buSzPct val="100000"/>
              <a:buChar char="●"/>
            </a:pPr>
            <a:r>
              <a:rPr lang="en" sz="6300">
                <a:solidFill>
                  <a:schemeClr val="dk1"/>
                </a:solidFill>
              </a:rPr>
              <a:t>Less storytelling, more:</a:t>
            </a:r>
            <a:endParaRPr sz="6300">
              <a:solidFill>
                <a:schemeClr val="dk1"/>
              </a:solidFill>
            </a:endParaRPr>
          </a:p>
          <a:p>
            <a:pPr indent="-328613" lvl="1" marL="914400" rtl="0" algn="l">
              <a:spcBef>
                <a:spcPts val="0"/>
              </a:spcBef>
              <a:spcAft>
                <a:spcPts val="0"/>
              </a:spcAft>
              <a:buClr>
                <a:schemeClr val="dk1"/>
              </a:buClr>
              <a:buSzPct val="100000"/>
              <a:buChar char="○"/>
            </a:pPr>
            <a:r>
              <a:rPr lang="en" sz="6300">
                <a:solidFill>
                  <a:schemeClr val="dk1"/>
                </a:solidFill>
              </a:rPr>
              <a:t>Sensation</a:t>
            </a:r>
            <a:endParaRPr sz="6300">
              <a:solidFill>
                <a:schemeClr val="dk1"/>
              </a:solidFill>
            </a:endParaRPr>
          </a:p>
          <a:p>
            <a:pPr indent="-328613" lvl="1" marL="914400" rtl="0" algn="l">
              <a:spcBef>
                <a:spcPts val="0"/>
              </a:spcBef>
              <a:spcAft>
                <a:spcPts val="0"/>
              </a:spcAft>
              <a:buClr>
                <a:schemeClr val="dk1"/>
              </a:buClr>
              <a:buSzPct val="100000"/>
              <a:buChar char="○"/>
            </a:pPr>
            <a:r>
              <a:rPr lang="en" sz="6300">
                <a:solidFill>
                  <a:schemeClr val="dk1"/>
                </a:solidFill>
              </a:rPr>
              <a:t>Breath</a:t>
            </a:r>
            <a:endParaRPr sz="6300">
              <a:solidFill>
                <a:schemeClr val="dk1"/>
              </a:solidFill>
            </a:endParaRPr>
          </a:p>
          <a:p>
            <a:pPr indent="-328613" lvl="1" marL="914400" rtl="0" algn="l">
              <a:spcBef>
                <a:spcPts val="0"/>
              </a:spcBef>
              <a:spcAft>
                <a:spcPts val="0"/>
              </a:spcAft>
              <a:buClr>
                <a:schemeClr val="dk1"/>
              </a:buClr>
              <a:buSzPct val="100000"/>
              <a:buChar char="○"/>
            </a:pPr>
            <a:r>
              <a:rPr lang="en" sz="6300">
                <a:solidFill>
                  <a:schemeClr val="dk1"/>
                </a:solidFill>
              </a:rPr>
              <a:t>Emotion</a:t>
            </a:r>
            <a:endParaRPr sz="6300">
              <a:solidFill>
                <a:schemeClr val="dk1"/>
              </a:solidFill>
            </a:endParaRPr>
          </a:p>
          <a:p>
            <a:pPr indent="0" lvl="0" marL="0" rtl="0" algn="l">
              <a:spcBef>
                <a:spcPts val="1200"/>
              </a:spcBef>
              <a:spcAft>
                <a:spcPts val="0"/>
              </a:spcAft>
              <a:buClr>
                <a:schemeClr val="dk1"/>
              </a:buClr>
              <a:buSzPts val="275"/>
              <a:buFont typeface="Arial"/>
              <a:buNone/>
            </a:pPr>
            <a:r>
              <a:rPr lang="en" sz="6300">
                <a:solidFill>
                  <a:schemeClr val="dk1"/>
                </a:solidFill>
              </a:rPr>
              <a:t>👉 Instead of processing, guide:</a:t>
            </a:r>
            <a:endParaRPr sz="6300">
              <a:solidFill>
                <a:schemeClr val="dk1"/>
              </a:solidFill>
            </a:endParaRPr>
          </a:p>
          <a:p>
            <a:pPr indent="-328613" lvl="0" marL="457200" rtl="0" algn="l">
              <a:spcBef>
                <a:spcPts val="1200"/>
              </a:spcBef>
              <a:spcAft>
                <a:spcPts val="0"/>
              </a:spcAft>
              <a:buClr>
                <a:schemeClr val="dk1"/>
              </a:buClr>
              <a:buSzPct val="100000"/>
              <a:buChar char="●"/>
            </a:pPr>
            <a:r>
              <a:rPr lang="en" sz="6300">
                <a:solidFill>
                  <a:schemeClr val="dk1"/>
                </a:solidFill>
              </a:rPr>
              <a:t>“Stay with the sensation”</a:t>
            </a:r>
            <a:endParaRPr sz="6300">
              <a:solidFill>
                <a:schemeClr val="dk1"/>
              </a:solidFill>
            </a:endParaRPr>
          </a:p>
          <a:p>
            <a:pPr indent="-328613" lvl="0" marL="457200" rtl="0" algn="l">
              <a:spcBef>
                <a:spcPts val="0"/>
              </a:spcBef>
              <a:spcAft>
                <a:spcPts val="0"/>
              </a:spcAft>
              <a:buClr>
                <a:schemeClr val="dk1"/>
              </a:buClr>
              <a:buSzPct val="100000"/>
              <a:buChar char="●"/>
            </a:pPr>
            <a:r>
              <a:rPr lang="en" sz="6300">
                <a:solidFill>
                  <a:schemeClr val="dk1"/>
                </a:solidFill>
              </a:rPr>
              <a:t>“Breathe into that feeling”</a:t>
            </a:r>
            <a:endParaRPr sz="6300">
              <a:solidFill>
                <a:schemeClr val="dk1"/>
              </a:solidFill>
            </a:endParaRPr>
          </a:p>
          <a:p>
            <a:pPr indent="0" lvl="0" marL="0" rtl="0" algn="l">
              <a:spcBef>
                <a:spcPts val="1200"/>
              </a:spcBef>
              <a:spcAft>
                <a:spcPts val="0"/>
              </a:spcAft>
              <a:buClr>
                <a:schemeClr val="dk1"/>
              </a:buClr>
              <a:buSzPts val="275"/>
              <a:buFont typeface="Arial"/>
              <a:buNone/>
            </a:pPr>
            <a:r>
              <a:rPr b="1" lang="en" sz="6300">
                <a:solidFill>
                  <a:schemeClr val="dk1"/>
                </a:solidFill>
              </a:rPr>
              <a:t>Key shift from therapy:</a:t>
            </a:r>
            <a:endParaRPr b="1" sz="6300">
              <a:solidFill>
                <a:schemeClr val="dk1"/>
              </a:solidFill>
            </a:endParaRPr>
          </a:p>
          <a:p>
            <a:pPr indent="-328613" lvl="0" marL="457200" rtl="0" algn="l">
              <a:spcBef>
                <a:spcPts val="1200"/>
              </a:spcBef>
              <a:spcAft>
                <a:spcPts val="0"/>
              </a:spcAft>
              <a:buClr>
                <a:schemeClr val="dk1"/>
              </a:buClr>
              <a:buSzPct val="100000"/>
              <a:buChar char="●"/>
            </a:pPr>
            <a:r>
              <a:rPr lang="en" sz="6300">
                <a:solidFill>
                  <a:schemeClr val="dk1"/>
                </a:solidFill>
              </a:rPr>
              <a:t>Not “Why do you feel this?”</a:t>
            </a:r>
            <a:endParaRPr sz="6300">
              <a:solidFill>
                <a:schemeClr val="dk1"/>
              </a:solidFill>
            </a:endParaRPr>
          </a:p>
          <a:p>
            <a:pPr indent="-328613" lvl="0" marL="457200" rtl="0" algn="l">
              <a:spcBef>
                <a:spcPts val="0"/>
              </a:spcBef>
              <a:spcAft>
                <a:spcPts val="0"/>
              </a:spcAft>
              <a:buClr>
                <a:schemeClr val="dk1"/>
              </a:buClr>
              <a:buSzPct val="100000"/>
              <a:buChar char="●"/>
            </a:pPr>
            <a:r>
              <a:rPr lang="en" sz="6300">
                <a:solidFill>
                  <a:schemeClr val="dk1"/>
                </a:solidFill>
              </a:rPr>
              <a:t>But “Can you stay with this?”</a:t>
            </a:r>
            <a:endParaRPr b="1" sz="6300">
              <a:solidFill>
                <a:schemeClr val="dk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lin ang="5400012" scaled="0"/>
        </a:gradFill>
      </p:bgPr>
    </p:bg>
    <p:spTree>
      <p:nvGrpSpPr>
        <p:cNvPr id="215" name="Shape 215"/>
        <p:cNvGrpSpPr/>
        <p:nvPr/>
      </p:nvGrpSpPr>
      <p:grpSpPr>
        <a:xfrm>
          <a:off x="0" y="0"/>
          <a:ext cx="0" cy="0"/>
          <a:chOff x="0" y="0"/>
          <a:chExt cx="0" cy="0"/>
        </a:xfrm>
      </p:grpSpPr>
      <p:sp>
        <p:nvSpPr>
          <p:cNvPr id="216" name="Google Shape;216;p39"/>
          <p:cNvSpPr txBox="1"/>
          <p:nvPr>
            <p:ph idx="1" type="body"/>
          </p:nvPr>
        </p:nvSpPr>
        <p:spPr>
          <a:xfrm>
            <a:off x="237775" y="328675"/>
            <a:ext cx="85206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1800"/>
              </a:spcBef>
              <a:spcAft>
                <a:spcPts val="0"/>
              </a:spcAft>
              <a:buClr>
                <a:schemeClr val="dk1"/>
              </a:buClr>
              <a:buSzPts val="275"/>
              <a:buFont typeface="Arial"/>
              <a:buNone/>
            </a:pPr>
            <a:r>
              <a:rPr b="1" lang="en" sz="6900">
                <a:solidFill>
                  <a:schemeClr val="lt1"/>
                </a:solidFill>
              </a:rPr>
              <a:t>5. Emotional Expression (Catharsis Without Analysis)</a:t>
            </a:r>
            <a:endParaRPr b="1" sz="12100">
              <a:solidFill>
                <a:schemeClr val="lt1"/>
              </a:solidFill>
            </a:endParaRPr>
          </a:p>
          <a:p>
            <a:pPr indent="-328613" lvl="0" marL="457200" rtl="0" algn="l">
              <a:spcBef>
                <a:spcPts val="1200"/>
              </a:spcBef>
              <a:spcAft>
                <a:spcPts val="0"/>
              </a:spcAft>
              <a:buClr>
                <a:schemeClr val="lt1"/>
              </a:buClr>
              <a:buSzPct val="100000"/>
              <a:buChar char="●"/>
            </a:pPr>
            <a:r>
              <a:rPr lang="en" sz="6300">
                <a:solidFill>
                  <a:schemeClr val="lt1"/>
                </a:solidFill>
              </a:rPr>
              <a:t>Breathwork naturally brings:</a:t>
            </a:r>
            <a:endParaRPr sz="6300">
              <a:solidFill>
                <a:schemeClr val="lt1"/>
              </a:solidFill>
            </a:endParaRPr>
          </a:p>
          <a:p>
            <a:pPr indent="-328613" lvl="1" marL="914400" rtl="0" algn="l">
              <a:spcBef>
                <a:spcPts val="0"/>
              </a:spcBef>
              <a:spcAft>
                <a:spcPts val="0"/>
              </a:spcAft>
              <a:buClr>
                <a:schemeClr val="lt1"/>
              </a:buClr>
              <a:buSzPct val="100000"/>
              <a:buChar char="○"/>
            </a:pPr>
            <a:r>
              <a:rPr lang="en" sz="6300">
                <a:solidFill>
                  <a:schemeClr val="lt1"/>
                </a:solidFill>
              </a:rPr>
              <a:t>Crying</a:t>
            </a:r>
            <a:endParaRPr sz="6300">
              <a:solidFill>
                <a:schemeClr val="lt1"/>
              </a:solidFill>
            </a:endParaRPr>
          </a:p>
          <a:p>
            <a:pPr indent="-328613" lvl="1" marL="914400" rtl="0" algn="l">
              <a:spcBef>
                <a:spcPts val="0"/>
              </a:spcBef>
              <a:spcAft>
                <a:spcPts val="0"/>
              </a:spcAft>
              <a:buClr>
                <a:schemeClr val="lt1"/>
              </a:buClr>
              <a:buSzPct val="100000"/>
              <a:buChar char="○"/>
            </a:pPr>
            <a:r>
              <a:rPr lang="en" sz="6300">
                <a:solidFill>
                  <a:schemeClr val="lt1"/>
                </a:solidFill>
              </a:rPr>
              <a:t>Trembling</a:t>
            </a:r>
            <a:endParaRPr sz="6300">
              <a:solidFill>
                <a:schemeClr val="lt1"/>
              </a:solidFill>
            </a:endParaRPr>
          </a:p>
          <a:p>
            <a:pPr indent="-328613" lvl="1" marL="914400" rtl="0" algn="l">
              <a:spcBef>
                <a:spcPts val="0"/>
              </a:spcBef>
              <a:spcAft>
                <a:spcPts val="0"/>
              </a:spcAft>
              <a:buClr>
                <a:schemeClr val="lt1"/>
              </a:buClr>
              <a:buSzPct val="100000"/>
              <a:buChar char="○"/>
            </a:pPr>
            <a:r>
              <a:rPr lang="en" sz="6300">
                <a:solidFill>
                  <a:schemeClr val="lt1"/>
                </a:solidFill>
              </a:rPr>
              <a:t>Release</a:t>
            </a:r>
            <a:endParaRPr sz="6300">
              <a:solidFill>
                <a:schemeClr val="lt1"/>
              </a:solidFill>
            </a:endParaRPr>
          </a:p>
          <a:p>
            <a:pPr indent="-328613" lvl="0" marL="457200" rtl="0" algn="l">
              <a:spcBef>
                <a:spcPts val="0"/>
              </a:spcBef>
              <a:spcAft>
                <a:spcPts val="0"/>
              </a:spcAft>
              <a:buClr>
                <a:schemeClr val="lt1"/>
              </a:buClr>
              <a:buSzPct val="100000"/>
              <a:buChar char="●"/>
            </a:pPr>
            <a:r>
              <a:rPr lang="en" sz="6300">
                <a:solidFill>
                  <a:schemeClr val="lt1"/>
                </a:solidFill>
              </a:rPr>
              <a:t>It must feel </a:t>
            </a:r>
            <a:r>
              <a:rPr b="1" lang="en" sz="6300">
                <a:solidFill>
                  <a:schemeClr val="lt1"/>
                </a:solidFill>
              </a:rPr>
              <a:t>safe and contained</a:t>
            </a:r>
            <a:endParaRPr b="1" sz="6300">
              <a:solidFill>
                <a:schemeClr val="lt1"/>
              </a:solidFill>
            </a:endParaRPr>
          </a:p>
          <a:p>
            <a:pPr indent="0" lvl="0" marL="0" rtl="0" algn="l">
              <a:spcBef>
                <a:spcPts val="1200"/>
              </a:spcBef>
              <a:spcAft>
                <a:spcPts val="0"/>
              </a:spcAft>
              <a:buClr>
                <a:schemeClr val="dk1"/>
              </a:buClr>
              <a:buSzPts val="275"/>
              <a:buFont typeface="Arial"/>
              <a:buNone/>
            </a:pPr>
            <a:r>
              <a:rPr b="1" lang="en" sz="6300">
                <a:solidFill>
                  <a:schemeClr val="lt1"/>
                </a:solidFill>
              </a:rPr>
              <a:t>Practical:</a:t>
            </a:r>
            <a:endParaRPr b="1" sz="6300">
              <a:solidFill>
                <a:schemeClr val="lt1"/>
              </a:solidFill>
            </a:endParaRPr>
          </a:p>
          <a:p>
            <a:pPr indent="-328613" lvl="0" marL="457200" rtl="0" algn="l">
              <a:spcBef>
                <a:spcPts val="1200"/>
              </a:spcBef>
              <a:spcAft>
                <a:spcPts val="0"/>
              </a:spcAft>
              <a:buClr>
                <a:schemeClr val="lt1"/>
              </a:buClr>
              <a:buSzPct val="100000"/>
              <a:buChar char="●"/>
            </a:pPr>
            <a:r>
              <a:rPr lang="en" sz="6300">
                <a:solidFill>
                  <a:schemeClr val="lt1"/>
                </a:solidFill>
              </a:rPr>
              <a:t>Give permission:</a:t>
            </a:r>
            <a:endParaRPr sz="6300">
              <a:solidFill>
                <a:schemeClr val="lt1"/>
              </a:solidFill>
            </a:endParaRPr>
          </a:p>
          <a:p>
            <a:pPr indent="-328613" lvl="1" marL="914400" rtl="0" algn="l">
              <a:spcBef>
                <a:spcPts val="0"/>
              </a:spcBef>
              <a:spcAft>
                <a:spcPts val="0"/>
              </a:spcAft>
              <a:buClr>
                <a:schemeClr val="lt1"/>
              </a:buClr>
              <a:buSzPct val="100000"/>
              <a:buChar char="○"/>
            </a:pPr>
            <a:r>
              <a:rPr lang="en" sz="6300">
                <a:solidFill>
                  <a:schemeClr val="lt1"/>
                </a:solidFill>
              </a:rPr>
              <a:t>“Sound is okay”</a:t>
            </a:r>
            <a:endParaRPr sz="6300">
              <a:solidFill>
                <a:schemeClr val="lt1"/>
              </a:solidFill>
            </a:endParaRPr>
          </a:p>
          <a:p>
            <a:pPr indent="-328613" lvl="1" marL="914400" rtl="0" algn="l">
              <a:spcBef>
                <a:spcPts val="0"/>
              </a:spcBef>
              <a:spcAft>
                <a:spcPts val="0"/>
              </a:spcAft>
              <a:buClr>
                <a:schemeClr val="lt1"/>
              </a:buClr>
              <a:buSzPct val="100000"/>
              <a:buChar char="○"/>
            </a:pPr>
            <a:r>
              <a:rPr lang="en" sz="6300">
                <a:solidFill>
                  <a:schemeClr val="lt1"/>
                </a:solidFill>
              </a:rPr>
              <a:t>“Movement is okay”</a:t>
            </a:r>
            <a:endParaRPr sz="6300">
              <a:solidFill>
                <a:schemeClr val="lt1"/>
              </a:solidFill>
            </a:endParaRPr>
          </a:p>
          <a:p>
            <a:pPr indent="-328613" lvl="0" marL="457200" rtl="0" algn="l">
              <a:spcBef>
                <a:spcPts val="0"/>
              </a:spcBef>
              <a:spcAft>
                <a:spcPts val="0"/>
              </a:spcAft>
              <a:buClr>
                <a:schemeClr val="lt1"/>
              </a:buClr>
              <a:buSzPct val="100000"/>
              <a:buChar char="●"/>
            </a:pPr>
            <a:r>
              <a:rPr lang="en" sz="6300">
                <a:solidFill>
                  <a:schemeClr val="lt1"/>
                </a:solidFill>
              </a:rPr>
              <a:t>But maintain boundaries:</a:t>
            </a:r>
            <a:endParaRPr sz="6300">
              <a:solidFill>
                <a:schemeClr val="lt1"/>
              </a:solidFill>
            </a:endParaRPr>
          </a:p>
          <a:p>
            <a:pPr indent="-328613" lvl="1" marL="914400" rtl="0" algn="l">
              <a:spcBef>
                <a:spcPts val="0"/>
              </a:spcBef>
              <a:spcAft>
                <a:spcPts val="0"/>
              </a:spcAft>
              <a:buClr>
                <a:schemeClr val="lt1"/>
              </a:buClr>
              <a:buSzPct val="100000"/>
              <a:buChar char="○"/>
            </a:pPr>
            <a:r>
              <a:rPr lang="en" sz="6300">
                <a:solidFill>
                  <a:schemeClr val="lt1"/>
                </a:solidFill>
              </a:rPr>
              <a:t>No disruption of others’ process</a:t>
            </a:r>
            <a:endParaRPr>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D6A43"/>
            </a:gs>
            <a:gs pos="100000">
              <a:srgbClr val="973416"/>
            </a:gs>
          </a:gsLst>
          <a:path path="circle">
            <a:fillToRect b="50%" l="50%" r="50%" t="50%"/>
          </a:path>
          <a:tileRect/>
        </a:gradFill>
      </p:bgPr>
    </p:bg>
    <p:spTree>
      <p:nvGrpSpPr>
        <p:cNvPr id="220" name="Shape 220"/>
        <p:cNvGrpSpPr/>
        <p:nvPr/>
      </p:nvGrpSpPr>
      <p:grpSpPr>
        <a:xfrm>
          <a:off x="0" y="0"/>
          <a:ext cx="0" cy="0"/>
          <a:chOff x="0" y="0"/>
          <a:chExt cx="0" cy="0"/>
        </a:xfrm>
      </p:grpSpPr>
      <p:sp>
        <p:nvSpPr>
          <p:cNvPr id="221" name="Google Shape;221;p40"/>
          <p:cNvSpPr txBox="1"/>
          <p:nvPr>
            <p:ph idx="1" type="body"/>
          </p:nvPr>
        </p:nvSpPr>
        <p:spPr>
          <a:xfrm>
            <a:off x="406750" y="592675"/>
            <a:ext cx="8520600" cy="3416400"/>
          </a:xfrm>
          <a:prstGeom prst="rect">
            <a:avLst/>
          </a:prstGeom>
        </p:spPr>
        <p:txBody>
          <a:bodyPr anchorCtr="0" anchor="t" bIns="91425" lIns="91425" spcFirstLastPara="1" rIns="91425" wrap="square" tIns="91425">
            <a:noAutofit/>
          </a:bodyPr>
          <a:lstStyle/>
          <a:p>
            <a:pPr indent="0" lvl="0" marL="0" rtl="0" algn="l">
              <a:lnSpc>
                <a:spcPct val="95000"/>
              </a:lnSpc>
              <a:spcBef>
                <a:spcPts val="1800"/>
              </a:spcBef>
              <a:spcAft>
                <a:spcPts val="0"/>
              </a:spcAft>
              <a:buSzPts val="275"/>
              <a:buNone/>
            </a:pPr>
            <a:r>
              <a:rPr b="1" lang="en" sz="1650">
                <a:solidFill>
                  <a:schemeClr val="lt1"/>
                </a:solidFill>
              </a:rPr>
              <a:t>6. The Facilitator as Regulator (Not Interpreter)</a:t>
            </a:r>
            <a:endParaRPr b="1" sz="1650">
              <a:solidFill>
                <a:schemeClr val="lt1"/>
              </a:solidFill>
            </a:endParaRPr>
          </a:p>
          <a:p>
            <a:pPr indent="-333375" lvl="0" marL="457200" rtl="0" algn="l">
              <a:lnSpc>
                <a:spcPct val="95000"/>
              </a:lnSpc>
              <a:spcBef>
                <a:spcPts val="1200"/>
              </a:spcBef>
              <a:spcAft>
                <a:spcPts val="0"/>
              </a:spcAft>
              <a:buClr>
                <a:schemeClr val="lt1"/>
              </a:buClr>
              <a:buSzPts val="1650"/>
              <a:buChar char="●"/>
            </a:pPr>
            <a:r>
              <a:rPr lang="en" sz="1650">
                <a:solidFill>
                  <a:schemeClr val="lt1"/>
                </a:solidFill>
              </a:rPr>
              <a:t>You are:</a:t>
            </a:r>
            <a:endParaRPr sz="1650">
              <a:solidFill>
                <a:schemeClr val="lt1"/>
              </a:solidFill>
            </a:endParaRPr>
          </a:p>
          <a:p>
            <a:pPr indent="-333375" lvl="1" marL="914400" rtl="0" algn="l">
              <a:lnSpc>
                <a:spcPct val="95000"/>
              </a:lnSpc>
              <a:spcBef>
                <a:spcPts val="0"/>
              </a:spcBef>
              <a:spcAft>
                <a:spcPts val="0"/>
              </a:spcAft>
              <a:buClr>
                <a:schemeClr val="lt1"/>
              </a:buClr>
              <a:buSzPts val="1650"/>
              <a:buChar char="○"/>
            </a:pPr>
            <a:r>
              <a:rPr lang="en" sz="1650">
                <a:solidFill>
                  <a:schemeClr val="lt1"/>
                </a:solidFill>
              </a:rPr>
              <a:t>A </a:t>
            </a:r>
            <a:r>
              <a:rPr b="1" lang="en" sz="1650">
                <a:solidFill>
                  <a:schemeClr val="lt1"/>
                </a:solidFill>
              </a:rPr>
              <a:t>nervous system anchor</a:t>
            </a:r>
            <a:endParaRPr b="1" sz="1650">
              <a:solidFill>
                <a:schemeClr val="lt1"/>
              </a:solidFill>
            </a:endParaRPr>
          </a:p>
          <a:p>
            <a:pPr indent="-333375" lvl="1" marL="914400" rtl="0" algn="l">
              <a:lnSpc>
                <a:spcPct val="95000"/>
              </a:lnSpc>
              <a:spcBef>
                <a:spcPts val="0"/>
              </a:spcBef>
              <a:spcAft>
                <a:spcPts val="0"/>
              </a:spcAft>
              <a:buClr>
                <a:schemeClr val="lt1"/>
              </a:buClr>
              <a:buSzPts val="1650"/>
              <a:buChar char="○"/>
            </a:pPr>
            <a:r>
              <a:rPr lang="en" sz="1650">
                <a:solidFill>
                  <a:schemeClr val="lt1"/>
                </a:solidFill>
              </a:rPr>
              <a:t>A </a:t>
            </a:r>
            <a:r>
              <a:rPr b="1" lang="en" sz="1650">
                <a:solidFill>
                  <a:schemeClr val="lt1"/>
                </a:solidFill>
              </a:rPr>
              <a:t>guide for safety</a:t>
            </a:r>
            <a:endParaRPr b="1" sz="1650">
              <a:solidFill>
                <a:schemeClr val="lt1"/>
              </a:solidFill>
            </a:endParaRPr>
          </a:p>
          <a:p>
            <a:pPr indent="-333375" lvl="0" marL="457200" rtl="0" algn="l">
              <a:lnSpc>
                <a:spcPct val="95000"/>
              </a:lnSpc>
              <a:spcBef>
                <a:spcPts val="0"/>
              </a:spcBef>
              <a:spcAft>
                <a:spcPts val="0"/>
              </a:spcAft>
              <a:buClr>
                <a:schemeClr val="lt1"/>
              </a:buClr>
              <a:buSzPts val="1650"/>
              <a:buChar char="●"/>
            </a:pPr>
            <a:r>
              <a:rPr lang="en" sz="1650">
                <a:solidFill>
                  <a:schemeClr val="lt1"/>
                </a:solidFill>
              </a:rPr>
              <a:t>Not:</a:t>
            </a:r>
            <a:endParaRPr sz="1650">
              <a:solidFill>
                <a:schemeClr val="lt1"/>
              </a:solidFill>
            </a:endParaRPr>
          </a:p>
          <a:p>
            <a:pPr indent="-333375" lvl="1" marL="914400" rtl="0" algn="l">
              <a:lnSpc>
                <a:spcPct val="95000"/>
              </a:lnSpc>
              <a:spcBef>
                <a:spcPts val="0"/>
              </a:spcBef>
              <a:spcAft>
                <a:spcPts val="0"/>
              </a:spcAft>
              <a:buClr>
                <a:schemeClr val="lt1"/>
              </a:buClr>
              <a:buSzPts val="1650"/>
              <a:buChar char="○"/>
            </a:pPr>
            <a:r>
              <a:rPr lang="en" sz="1650">
                <a:solidFill>
                  <a:schemeClr val="lt1"/>
                </a:solidFill>
              </a:rPr>
              <a:t>An analyzer</a:t>
            </a:r>
            <a:endParaRPr sz="1650">
              <a:solidFill>
                <a:schemeClr val="lt1"/>
              </a:solidFill>
            </a:endParaRPr>
          </a:p>
          <a:p>
            <a:pPr indent="-333375" lvl="1" marL="914400" rtl="0" algn="l">
              <a:lnSpc>
                <a:spcPct val="95000"/>
              </a:lnSpc>
              <a:spcBef>
                <a:spcPts val="0"/>
              </a:spcBef>
              <a:spcAft>
                <a:spcPts val="0"/>
              </a:spcAft>
              <a:buClr>
                <a:schemeClr val="lt1"/>
              </a:buClr>
              <a:buSzPts val="1650"/>
              <a:buChar char="○"/>
            </a:pPr>
            <a:r>
              <a:rPr lang="en" sz="1650">
                <a:solidFill>
                  <a:schemeClr val="lt1"/>
                </a:solidFill>
              </a:rPr>
              <a:t>A meaning-maker in the moment</a:t>
            </a:r>
            <a:endParaRPr sz="1650">
              <a:solidFill>
                <a:schemeClr val="lt1"/>
              </a:solidFill>
            </a:endParaRPr>
          </a:p>
          <a:p>
            <a:pPr indent="0" lvl="0" marL="0" rtl="0" algn="l">
              <a:lnSpc>
                <a:spcPct val="95000"/>
              </a:lnSpc>
              <a:spcBef>
                <a:spcPts val="1200"/>
              </a:spcBef>
              <a:spcAft>
                <a:spcPts val="0"/>
              </a:spcAft>
              <a:buSzPts val="275"/>
              <a:buNone/>
            </a:pPr>
            <a:r>
              <a:rPr lang="en" sz="1650">
                <a:solidFill>
                  <a:schemeClr val="lt1"/>
                </a:solidFill>
              </a:rPr>
              <a:t>👉 Your presence matters more than your words</a:t>
            </a:r>
            <a:endParaRPr sz="1650">
              <a:solidFill>
                <a:schemeClr val="lt1"/>
              </a:solidFill>
            </a:endParaRPr>
          </a:p>
          <a:p>
            <a:pPr indent="0" lvl="0" marL="0" rtl="0" algn="l">
              <a:lnSpc>
                <a:spcPct val="95000"/>
              </a:lnSpc>
              <a:spcBef>
                <a:spcPts val="1200"/>
              </a:spcBef>
              <a:spcAft>
                <a:spcPts val="0"/>
              </a:spcAft>
              <a:buSzPts val="275"/>
              <a:buNone/>
            </a:pPr>
            <a:r>
              <a:rPr b="1" lang="en" sz="1650">
                <a:solidFill>
                  <a:schemeClr val="lt1"/>
                </a:solidFill>
              </a:rPr>
              <a:t>Key skills:</a:t>
            </a:r>
            <a:endParaRPr b="1" sz="1650">
              <a:solidFill>
                <a:schemeClr val="lt1"/>
              </a:solidFill>
            </a:endParaRPr>
          </a:p>
          <a:p>
            <a:pPr indent="-333375" lvl="0" marL="457200" rtl="0" algn="l">
              <a:lnSpc>
                <a:spcPct val="95000"/>
              </a:lnSpc>
              <a:spcBef>
                <a:spcPts val="1200"/>
              </a:spcBef>
              <a:spcAft>
                <a:spcPts val="0"/>
              </a:spcAft>
              <a:buClr>
                <a:schemeClr val="lt1"/>
              </a:buClr>
              <a:buSzPts val="1650"/>
              <a:buChar char="●"/>
            </a:pPr>
            <a:r>
              <a:rPr lang="en" sz="1650">
                <a:solidFill>
                  <a:schemeClr val="lt1"/>
                </a:solidFill>
              </a:rPr>
              <a:t>Calm tone</a:t>
            </a:r>
            <a:endParaRPr sz="1650">
              <a:solidFill>
                <a:schemeClr val="lt1"/>
              </a:solidFill>
            </a:endParaRPr>
          </a:p>
          <a:p>
            <a:pPr indent="-333375" lvl="0" marL="457200" rtl="0" algn="l">
              <a:lnSpc>
                <a:spcPct val="95000"/>
              </a:lnSpc>
              <a:spcBef>
                <a:spcPts val="0"/>
              </a:spcBef>
              <a:spcAft>
                <a:spcPts val="0"/>
              </a:spcAft>
              <a:buClr>
                <a:schemeClr val="lt1"/>
              </a:buClr>
              <a:buSzPts val="1650"/>
              <a:buChar char="●"/>
            </a:pPr>
            <a:r>
              <a:rPr lang="en" sz="1650">
                <a:solidFill>
                  <a:schemeClr val="lt1"/>
                </a:solidFill>
              </a:rPr>
              <a:t>Slow pacing</a:t>
            </a:r>
            <a:endParaRPr sz="1650">
              <a:solidFill>
                <a:schemeClr val="lt1"/>
              </a:solidFill>
            </a:endParaRPr>
          </a:p>
          <a:p>
            <a:pPr indent="-333375" lvl="0" marL="457200" rtl="0" algn="l">
              <a:lnSpc>
                <a:spcPct val="95000"/>
              </a:lnSpc>
              <a:spcBef>
                <a:spcPts val="0"/>
              </a:spcBef>
              <a:spcAft>
                <a:spcPts val="0"/>
              </a:spcAft>
              <a:buClr>
                <a:schemeClr val="lt1"/>
              </a:buClr>
              <a:buSzPts val="1650"/>
              <a:buChar char="●"/>
            </a:pPr>
            <a:r>
              <a:rPr lang="en" sz="1650">
                <a:solidFill>
                  <a:schemeClr val="lt1"/>
                </a:solidFill>
              </a:rPr>
              <a:t>Attunement to group energy</a:t>
            </a:r>
            <a:endParaRPr sz="550">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176EE"/>
            </a:gs>
            <a:gs pos="100000">
              <a:srgbClr val="113D8A"/>
            </a:gs>
          </a:gsLst>
          <a:lin ang="5400012" scaled="0"/>
        </a:gradFill>
      </p:bgPr>
    </p:bg>
    <p:spTree>
      <p:nvGrpSpPr>
        <p:cNvPr id="225" name="Shape 225"/>
        <p:cNvGrpSpPr/>
        <p:nvPr/>
      </p:nvGrpSpPr>
      <p:grpSpPr>
        <a:xfrm>
          <a:off x="0" y="0"/>
          <a:ext cx="0" cy="0"/>
          <a:chOff x="0" y="0"/>
          <a:chExt cx="0" cy="0"/>
        </a:xfrm>
      </p:grpSpPr>
      <p:sp>
        <p:nvSpPr>
          <p:cNvPr id="226" name="Google Shape;226;p41"/>
          <p:cNvSpPr txBox="1"/>
          <p:nvPr/>
        </p:nvSpPr>
        <p:spPr>
          <a:xfrm>
            <a:off x="732300" y="540150"/>
            <a:ext cx="76794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None/>
            </a:pPr>
            <a:r>
              <a:rPr b="1" lang="en" sz="1750">
                <a:solidFill>
                  <a:schemeClr val="lt1"/>
                </a:solidFill>
              </a:rPr>
              <a:t>7. Altruism &amp; Shared Energy</a:t>
            </a:r>
            <a:endParaRPr b="1" sz="1750">
              <a:solidFill>
                <a:schemeClr val="lt1"/>
              </a:solidFill>
            </a:endParaRPr>
          </a:p>
          <a:p>
            <a:pPr indent="-339725" lvl="0" marL="457200" rtl="0" algn="l">
              <a:lnSpc>
                <a:spcPct val="115000"/>
              </a:lnSpc>
              <a:spcBef>
                <a:spcPts val="1200"/>
              </a:spcBef>
              <a:spcAft>
                <a:spcPts val="0"/>
              </a:spcAft>
              <a:buClr>
                <a:schemeClr val="lt1"/>
              </a:buClr>
              <a:buSzPts val="1750"/>
              <a:buChar char="●"/>
            </a:pPr>
            <a:r>
              <a:rPr lang="en" sz="1750">
                <a:solidFill>
                  <a:schemeClr val="lt1"/>
                </a:solidFill>
              </a:rPr>
              <a:t>Participants support each other </a:t>
            </a:r>
            <a:r>
              <a:rPr i="1" lang="en" sz="1750">
                <a:solidFill>
                  <a:schemeClr val="lt1"/>
                </a:solidFill>
              </a:rPr>
              <a:t>without speaking</a:t>
            </a:r>
            <a:endParaRPr i="1" sz="1750">
              <a:solidFill>
                <a:schemeClr val="lt1"/>
              </a:solidFill>
            </a:endParaRPr>
          </a:p>
          <a:p>
            <a:pPr indent="-339725" lvl="0" marL="457200" rtl="0" algn="l">
              <a:lnSpc>
                <a:spcPct val="115000"/>
              </a:lnSpc>
              <a:spcBef>
                <a:spcPts val="0"/>
              </a:spcBef>
              <a:spcAft>
                <a:spcPts val="0"/>
              </a:spcAft>
              <a:buClr>
                <a:schemeClr val="lt1"/>
              </a:buClr>
              <a:buSzPts val="1750"/>
              <a:buChar char="●"/>
            </a:pPr>
            <a:r>
              <a:rPr lang="en" sz="1750">
                <a:solidFill>
                  <a:schemeClr val="lt1"/>
                </a:solidFill>
              </a:rPr>
              <a:t>Just being present:</a:t>
            </a:r>
            <a:endParaRPr sz="1750">
              <a:solidFill>
                <a:schemeClr val="lt1"/>
              </a:solidFill>
            </a:endParaRPr>
          </a:p>
          <a:p>
            <a:pPr indent="-339725" lvl="1" marL="914400" rtl="0" algn="l">
              <a:lnSpc>
                <a:spcPct val="115000"/>
              </a:lnSpc>
              <a:spcBef>
                <a:spcPts val="0"/>
              </a:spcBef>
              <a:spcAft>
                <a:spcPts val="0"/>
              </a:spcAft>
              <a:buClr>
                <a:schemeClr val="lt1"/>
              </a:buClr>
              <a:buSzPts val="1750"/>
              <a:buChar char="○"/>
            </a:pPr>
            <a:r>
              <a:rPr lang="en" sz="1750">
                <a:solidFill>
                  <a:schemeClr val="lt1"/>
                </a:solidFill>
              </a:rPr>
              <a:t>Creates a powerful collective field</a:t>
            </a:r>
            <a:endParaRPr sz="1750">
              <a:solidFill>
                <a:schemeClr val="lt1"/>
              </a:solidFill>
            </a:endParaRPr>
          </a:p>
          <a:p>
            <a:pPr indent="0" lvl="0" marL="0" rtl="0" algn="l">
              <a:lnSpc>
                <a:spcPct val="115000"/>
              </a:lnSpc>
              <a:spcBef>
                <a:spcPts val="1200"/>
              </a:spcBef>
              <a:spcAft>
                <a:spcPts val="0"/>
              </a:spcAft>
              <a:buNone/>
            </a:pPr>
            <a:r>
              <a:rPr lang="en" sz="1750">
                <a:solidFill>
                  <a:schemeClr val="lt1"/>
                </a:solidFill>
              </a:rPr>
              <a:t>Helping others heals you</a:t>
            </a:r>
            <a:endParaRPr sz="1750">
              <a:solidFill>
                <a:schemeClr val="lt1"/>
              </a:solidFill>
            </a:endParaRPr>
          </a:p>
          <a:p>
            <a:pPr indent="-339725" lvl="0" marL="457200" rtl="0" algn="l">
              <a:lnSpc>
                <a:spcPct val="115000"/>
              </a:lnSpc>
              <a:spcBef>
                <a:spcPts val="1200"/>
              </a:spcBef>
              <a:spcAft>
                <a:spcPts val="0"/>
              </a:spcAft>
              <a:buClr>
                <a:schemeClr val="lt1"/>
              </a:buClr>
              <a:buSzPts val="1750"/>
              <a:buChar char="●"/>
            </a:pPr>
            <a:r>
              <a:rPr lang="en" sz="1750">
                <a:solidFill>
                  <a:schemeClr val="lt1"/>
                </a:solidFill>
              </a:rPr>
              <a:t>In breathwork: </a:t>
            </a:r>
            <a:r>
              <a:rPr i="1" lang="en" sz="1750">
                <a:solidFill>
                  <a:schemeClr val="lt1"/>
                </a:solidFill>
              </a:rPr>
              <a:t>co-regulation replaces advice</a:t>
            </a:r>
            <a:endParaRPr sz="2300">
              <a:solidFill>
                <a:schemeClr val="lt1"/>
              </a:solidFill>
            </a:endParaRPr>
          </a:p>
          <a:p>
            <a:pPr indent="0" lvl="0" marL="914400" rtl="0" algn="l">
              <a:lnSpc>
                <a:spcPct val="115000"/>
              </a:lnSpc>
              <a:spcBef>
                <a:spcPts val="1200"/>
              </a:spcBef>
              <a:spcAft>
                <a:spcPts val="1200"/>
              </a:spcAft>
              <a:buNone/>
            </a:pPr>
            <a:r>
              <a:t/>
            </a:r>
            <a:endParaRPr sz="2100">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lin ang="5400012" scaled="0"/>
        </a:gradFill>
      </p:bgPr>
    </p:bg>
    <p:spTree>
      <p:nvGrpSpPr>
        <p:cNvPr id="230" name="Shape 230"/>
        <p:cNvGrpSpPr/>
        <p:nvPr/>
      </p:nvGrpSpPr>
      <p:grpSpPr>
        <a:xfrm>
          <a:off x="0" y="0"/>
          <a:ext cx="0" cy="0"/>
          <a:chOff x="0" y="0"/>
          <a:chExt cx="0" cy="0"/>
        </a:xfrm>
      </p:grpSpPr>
      <p:sp>
        <p:nvSpPr>
          <p:cNvPr id="231" name="Google Shape;231;p42"/>
          <p:cNvSpPr txBox="1"/>
          <p:nvPr/>
        </p:nvSpPr>
        <p:spPr>
          <a:xfrm>
            <a:off x="701575" y="307775"/>
            <a:ext cx="76794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None/>
            </a:pPr>
            <a:r>
              <a:rPr b="1" lang="en" sz="1650">
                <a:solidFill>
                  <a:schemeClr val="lt1"/>
                </a:solidFill>
              </a:rPr>
              <a:t>8. Implicit Interpersonal Learning</a:t>
            </a:r>
            <a:endParaRPr b="1" sz="1650">
              <a:solidFill>
                <a:schemeClr val="lt1"/>
              </a:solidFill>
            </a:endParaRPr>
          </a:p>
          <a:p>
            <a:pPr indent="0" lvl="0" marL="0" rtl="0" algn="l">
              <a:lnSpc>
                <a:spcPct val="115000"/>
              </a:lnSpc>
              <a:spcBef>
                <a:spcPts val="1200"/>
              </a:spcBef>
              <a:spcAft>
                <a:spcPts val="0"/>
              </a:spcAft>
              <a:buNone/>
            </a:pPr>
            <a:r>
              <a:rPr lang="en" sz="1650">
                <a:solidFill>
                  <a:schemeClr val="lt1"/>
                </a:solidFill>
              </a:rPr>
              <a:t>Even without discussion:</a:t>
            </a:r>
            <a:endParaRPr sz="1650">
              <a:solidFill>
                <a:schemeClr val="lt1"/>
              </a:solidFill>
            </a:endParaRPr>
          </a:p>
          <a:p>
            <a:pPr indent="-333375" lvl="0" marL="457200" rtl="0" algn="l">
              <a:lnSpc>
                <a:spcPct val="115000"/>
              </a:lnSpc>
              <a:spcBef>
                <a:spcPts val="1200"/>
              </a:spcBef>
              <a:spcAft>
                <a:spcPts val="0"/>
              </a:spcAft>
              <a:buClr>
                <a:schemeClr val="lt1"/>
              </a:buClr>
              <a:buSzPts val="1650"/>
              <a:buChar char="●"/>
            </a:pPr>
            <a:r>
              <a:rPr lang="en" sz="1650">
                <a:solidFill>
                  <a:schemeClr val="lt1"/>
                </a:solidFill>
              </a:rPr>
              <a:t>People learn:</a:t>
            </a:r>
            <a:endParaRPr sz="1650">
              <a:solidFill>
                <a:schemeClr val="lt1"/>
              </a:solidFill>
            </a:endParaRPr>
          </a:p>
          <a:p>
            <a:pPr indent="-333375" lvl="1" marL="914400" rtl="0" algn="l">
              <a:lnSpc>
                <a:spcPct val="115000"/>
              </a:lnSpc>
              <a:spcBef>
                <a:spcPts val="0"/>
              </a:spcBef>
              <a:spcAft>
                <a:spcPts val="0"/>
              </a:spcAft>
              <a:buClr>
                <a:schemeClr val="lt1"/>
              </a:buClr>
              <a:buSzPts val="1650"/>
              <a:buChar char="○"/>
            </a:pPr>
            <a:r>
              <a:rPr lang="en" sz="1650">
                <a:solidFill>
                  <a:schemeClr val="lt1"/>
                </a:solidFill>
              </a:rPr>
              <a:t>It’s safe to let go</a:t>
            </a:r>
            <a:endParaRPr sz="1650">
              <a:solidFill>
                <a:schemeClr val="lt1"/>
              </a:solidFill>
            </a:endParaRPr>
          </a:p>
          <a:p>
            <a:pPr indent="-333375" lvl="1" marL="914400" rtl="0" algn="l">
              <a:lnSpc>
                <a:spcPct val="115000"/>
              </a:lnSpc>
              <a:spcBef>
                <a:spcPts val="0"/>
              </a:spcBef>
              <a:spcAft>
                <a:spcPts val="0"/>
              </a:spcAft>
              <a:buClr>
                <a:schemeClr val="lt1"/>
              </a:buClr>
              <a:buSzPts val="1650"/>
              <a:buChar char="○"/>
            </a:pPr>
            <a:r>
              <a:rPr lang="en" sz="1650">
                <a:solidFill>
                  <a:schemeClr val="lt1"/>
                </a:solidFill>
              </a:rPr>
              <a:t>Others accept emotional expression</a:t>
            </a:r>
            <a:endParaRPr sz="1650">
              <a:solidFill>
                <a:schemeClr val="lt1"/>
              </a:solidFill>
            </a:endParaRPr>
          </a:p>
          <a:p>
            <a:pPr indent="-333375" lvl="1" marL="914400" rtl="0" algn="l">
              <a:lnSpc>
                <a:spcPct val="115000"/>
              </a:lnSpc>
              <a:spcBef>
                <a:spcPts val="0"/>
              </a:spcBef>
              <a:spcAft>
                <a:spcPts val="0"/>
              </a:spcAft>
              <a:buClr>
                <a:schemeClr val="lt1"/>
              </a:buClr>
              <a:buSzPts val="1650"/>
              <a:buChar char="○"/>
            </a:pPr>
            <a:r>
              <a:rPr lang="en" sz="1650">
                <a:solidFill>
                  <a:schemeClr val="lt1"/>
                </a:solidFill>
              </a:rPr>
              <a:t>Vulnerability is not rejected</a:t>
            </a:r>
            <a:endParaRPr sz="1650">
              <a:solidFill>
                <a:schemeClr val="lt1"/>
              </a:solidFill>
            </a:endParaRPr>
          </a:p>
          <a:p>
            <a:pPr indent="0" lvl="0" marL="0" rtl="0" algn="l">
              <a:lnSpc>
                <a:spcPct val="115000"/>
              </a:lnSpc>
              <a:spcBef>
                <a:spcPts val="1200"/>
              </a:spcBef>
              <a:spcAft>
                <a:spcPts val="0"/>
              </a:spcAft>
              <a:buNone/>
            </a:pPr>
            <a:r>
              <a:rPr lang="en" sz="1650">
                <a:solidFill>
                  <a:schemeClr val="lt1"/>
                </a:solidFill>
              </a:rPr>
              <a:t>👉 This rewires:</a:t>
            </a:r>
            <a:endParaRPr sz="1650">
              <a:solidFill>
                <a:schemeClr val="lt1"/>
              </a:solidFill>
            </a:endParaRPr>
          </a:p>
          <a:p>
            <a:pPr indent="-333375" lvl="0" marL="457200" rtl="0" algn="l">
              <a:lnSpc>
                <a:spcPct val="115000"/>
              </a:lnSpc>
              <a:spcBef>
                <a:spcPts val="1200"/>
              </a:spcBef>
              <a:spcAft>
                <a:spcPts val="0"/>
              </a:spcAft>
              <a:buClr>
                <a:schemeClr val="lt1"/>
              </a:buClr>
              <a:buSzPts val="1650"/>
              <a:buChar char="●"/>
            </a:pPr>
            <a:r>
              <a:rPr lang="en" sz="1650">
                <a:solidFill>
                  <a:schemeClr val="lt1"/>
                </a:solidFill>
              </a:rPr>
              <a:t>Shame</a:t>
            </a:r>
            <a:endParaRPr sz="1650">
              <a:solidFill>
                <a:schemeClr val="lt1"/>
              </a:solidFill>
            </a:endParaRPr>
          </a:p>
          <a:p>
            <a:pPr indent="-333375" lvl="0" marL="457200" rtl="0" algn="l">
              <a:lnSpc>
                <a:spcPct val="115000"/>
              </a:lnSpc>
              <a:spcBef>
                <a:spcPts val="0"/>
              </a:spcBef>
              <a:spcAft>
                <a:spcPts val="0"/>
              </a:spcAft>
              <a:buClr>
                <a:schemeClr val="lt1"/>
              </a:buClr>
              <a:buSzPts val="1650"/>
              <a:buChar char="●"/>
            </a:pPr>
            <a:r>
              <a:rPr lang="en" sz="1650">
                <a:solidFill>
                  <a:schemeClr val="lt1"/>
                </a:solidFill>
              </a:rPr>
              <a:t>Control patterns</a:t>
            </a:r>
            <a:endParaRPr sz="1900">
              <a:solidFill>
                <a:schemeClr val="lt1"/>
              </a:solidFill>
            </a:endParaRPr>
          </a:p>
          <a:p>
            <a:pPr indent="0" lvl="0" marL="914400" rtl="0" algn="l">
              <a:lnSpc>
                <a:spcPct val="115000"/>
              </a:lnSpc>
              <a:spcBef>
                <a:spcPts val="1200"/>
              </a:spcBef>
              <a:spcAft>
                <a:spcPts val="1200"/>
              </a:spcAft>
              <a:buNone/>
            </a:pPr>
            <a:r>
              <a:t/>
            </a:r>
            <a:endParaRPr sz="21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lin ang="5400012" scaled="0"/>
        </a:gradFill>
      </p:bgPr>
    </p:bg>
    <p:spTree>
      <p:nvGrpSpPr>
        <p:cNvPr id="235" name="Shape 235"/>
        <p:cNvGrpSpPr/>
        <p:nvPr/>
      </p:nvGrpSpPr>
      <p:grpSpPr>
        <a:xfrm>
          <a:off x="0" y="0"/>
          <a:ext cx="0" cy="0"/>
          <a:chOff x="0" y="0"/>
          <a:chExt cx="0" cy="0"/>
        </a:xfrm>
      </p:grpSpPr>
      <p:sp>
        <p:nvSpPr>
          <p:cNvPr id="236" name="Google Shape;236;p43"/>
          <p:cNvSpPr txBox="1"/>
          <p:nvPr/>
        </p:nvSpPr>
        <p:spPr>
          <a:xfrm>
            <a:off x="701575" y="307775"/>
            <a:ext cx="76794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None/>
            </a:pPr>
            <a:r>
              <a:rPr b="1" lang="en" sz="1550">
                <a:solidFill>
                  <a:schemeClr val="dk1"/>
                </a:solidFill>
              </a:rPr>
              <a:t>9. Structure = Safety</a:t>
            </a:r>
            <a:endParaRPr b="1" sz="1550">
              <a:solidFill>
                <a:schemeClr val="dk1"/>
              </a:solidFill>
            </a:endParaRPr>
          </a:p>
          <a:p>
            <a:pPr indent="0" lvl="0" marL="0" rtl="0" algn="l">
              <a:lnSpc>
                <a:spcPct val="115000"/>
              </a:lnSpc>
              <a:spcBef>
                <a:spcPts val="1200"/>
              </a:spcBef>
              <a:spcAft>
                <a:spcPts val="0"/>
              </a:spcAft>
              <a:buNone/>
            </a:pPr>
            <a:r>
              <a:rPr lang="en" sz="1550">
                <a:solidFill>
                  <a:schemeClr val="dk1"/>
                </a:solidFill>
              </a:rPr>
              <a:t>Yalom emphasizes structure → you need it even more in breathwork</a:t>
            </a:r>
            <a:endParaRPr sz="1550">
              <a:solidFill>
                <a:schemeClr val="dk1"/>
              </a:solidFill>
            </a:endParaRPr>
          </a:p>
          <a:p>
            <a:pPr indent="0" lvl="0" marL="0" rtl="0" algn="l">
              <a:lnSpc>
                <a:spcPct val="115000"/>
              </a:lnSpc>
              <a:spcBef>
                <a:spcPts val="1200"/>
              </a:spcBef>
              <a:spcAft>
                <a:spcPts val="0"/>
              </a:spcAft>
              <a:buNone/>
            </a:pPr>
            <a:r>
              <a:rPr b="1" lang="en" sz="1550">
                <a:solidFill>
                  <a:schemeClr val="dk1"/>
                </a:solidFill>
              </a:rPr>
              <a:t>Essential flow:</a:t>
            </a:r>
            <a:endParaRPr b="1" sz="1550">
              <a:solidFill>
                <a:schemeClr val="dk1"/>
              </a:solidFill>
            </a:endParaRPr>
          </a:p>
          <a:p>
            <a:pPr indent="-327025" lvl="0" marL="457200" rtl="0" algn="l">
              <a:lnSpc>
                <a:spcPct val="115000"/>
              </a:lnSpc>
              <a:spcBef>
                <a:spcPts val="1200"/>
              </a:spcBef>
              <a:spcAft>
                <a:spcPts val="0"/>
              </a:spcAft>
              <a:buClr>
                <a:schemeClr val="dk1"/>
              </a:buClr>
              <a:buSzPts val="1550"/>
              <a:buAutoNum type="arabicPeriod"/>
            </a:pPr>
            <a:r>
              <a:rPr b="1" lang="en" sz="1550">
                <a:solidFill>
                  <a:schemeClr val="dk1"/>
                </a:solidFill>
              </a:rPr>
              <a:t>Opening (5–10 min)</a:t>
            </a:r>
            <a:endParaRPr b="1" sz="1550">
              <a:solidFill>
                <a:schemeClr val="dk1"/>
              </a:solidFill>
            </a:endParaRPr>
          </a:p>
          <a:p>
            <a:pPr indent="-327025" lvl="1" marL="914400" rtl="0" algn="l">
              <a:lnSpc>
                <a:spcPct val="115000"/>
              </a:lnSpc>
              <a:spcBef>
                <a:spcPts val="0"/>
              </a:spcBef>
              <a:spcAft>
                <a:spcPts val="0"/>
              </a:spcAft>
              <a:buClr>
                <a:schemeClr val="dk1"/>
              </a:buClr>
              <a:buSzPts val="1550"/>
              <a:buChar char="○"/>
            </a:pPr>
            <a:r>
              <a:rPr lang="en" sz="1550">
                <a:solidFill>
                  <a:schemeClr val="dk1"/>
                </a:solidFill>
              </a:rPr>
              <a:t>Grounding</a:t>
            </a:r>
            <a:endParaRPr sz="1550">
              <a:solidFill>
                <a:schemeClr val="dk1"/>
              </a:solidFill>
            </a:endParaRPr>
          </a:p>
          <a:p>
            <a:pPr indent="-327025" lvl="1" marL="914400" rtl="0" algn="l">
              <a:lnSpc>
                <a:spcPct val="115000"/>
              </a:lnSpc>
              <a:spcBef>
                <a:spcPts val="0"/>
              </a:spcBef>
              <a:spcAft>
                <a:spcPts val="0"/>
              </a:spcAft>
              <a:buClr>
                <a:schemeClr val="dk1"/>
              </a:buClr>
              <a:buSzPts val="1550"/>
              <a:buChar char="○"/>
            </a:pPr>
            <a:r>
              <a:rPr lang="en" sz="1550">
                <a:solidFill>
                  <a:schemeClr val="dk1"/>
                </a:solidFill>
              </a:rPr>
              <a:t>Intention</a:t>
            </a:r>
            <a:endParaRPr sz="1550">
              <a:solidFill>
                <a:schemeClr val="dk1"/>
              </a:solidFill>
            </a:endParaRPr>
          </a:p>
          <a:p>
            <a:pPr indent="-327025" lvl="1" marL="914400" rtl="0" algn="l">
              <a:lnSpc>
                <a:spcPct val="115000"/>
              </a:lnSpc>
              <a:spcBef>
                <a:spcPts val="0"/>
              </a:spcBef>
              <a:spcAft>
                <a:spcPts val="0"/>
              </a:spcAft>
              <a:buClr>
                <a:schemeClr val="dk1"/>
              </a:buClr>
              <a:buSzPts val="1550"/>
              <a:buChar char="○"/>
            </a:pPr>
            <a:r>
              <a:rPr lang="en" sz="1550">
                <a:solidFill>
                  <a:schemeClr val="dk1"/>
                </a:solidFill>
              </a:rPr>
              <a:t>Safety guidelines</a:t>
            </a:r>
            <a:endParaRPr sz="1550">
              <a:solidFill>
                <a:schemeClr val="dk1"/>
              </a:solidFill>
            </a:endParaRPr>
          </a:p>
          <a:p>
            <a:pPr indent="-327025" lvl="0" marL="457200" rtl="0" algn="l">
              <a:lnSpc>
                <a:spcPct val="115000"/>
              </a:lnSpc>
              <a:spcBef>
                <a:spcPts val="0"/>
              </a:spcBef>
              <a:spcAft>
                <a:spcPts val="0"/>
              </a:spcAft>
              <a:buClr>
                <a:schemeClr val="dk1"/>
              </a:buClr>
              <a:buSzPts val="1550"/>
              <a:buAutoNum type="arabicPeriod"/>
            </a:pPr>
            <a:r>
              <a:rPr b="1" lang="en" sz="1550">
                <a:solidFill>
                  <a:schemeClr val="dk1"/>
                </a:solidFill>
              </a:rPr>
              <a:t>Breath Cycle (20–45 min)</a:t>
            </a:r>
            <a:endParaRPr b="1" sz="1550">
              <a:solidFill>
                <a:schemeClr val="dk1"/>
              </a:solidFill>
            </a:endParaRPr>
          </a:p>
          <a:p>
            <a:pPr indent="-327025" lvl="1" marL="914400" rtl="0" algn="l">
              <a:lnSpc>
                <a:spcPct val="115000"/>
              </a:lnSpc>
              <a:spcBef>
                <a:spcPts val="0"/>
              </a:spcBef>
              <a:spcAft>
                <a:spcPts val="0"/>
              </a:spcAft>
              <a:buClr>
                <a:schemeClr val="dk1"/>
              </a:buClr>
              <a:buSzPts val="1550"/>
              <a:buChar char="○"/>
            </a:pPr>
            <a:r>
              <a:rPr lang="en" sz="1550">
                <a:solidFill>
                  <a:schemeClr val="dk1"/>
                </a:solidFill>
              </a:rPr>
              <a:t>Minimal talking</a:t>
            </a:r>
            <a:endParaRPr sz="1550">
              <a:solidFill>
                <a:schemeClr val="dk1"/>
              </a:solidFill>
            </a:endParaRPr>
          </a:p>
          <a:p>
            <a:pPr indent="-327025" lvl="1" marL="914400" rtl="0" algn="l">
              <a:lnSpc>
                <a:spcPct val="115000"/>
              </a:lnSpc>
              <a:spcBef>
                <a:spcPts val="0"/>
              </a:spcBef>
              <a:spcAft>
                <a:spcPts val="0"/>
              </a:spcAft>
              <a:buClr>
                <a:schemeClr val="dk1"/>
              </a:buClr>
              <a:buSzPts val="1550"/>
              <a:buChar char="○"/>
            </a:pPr>
            <a:r>
              <a:rPr lang="en" sz="1550">
                <a:solidFill>
                  <a:schemeClr val="dk1"/>
                </a:solidFill>
              </a:rPr>
              <a:t>Occasional cues</a:t>
            </a:r>
            <a:endParaRPr sz="1550">
              <a:solidFill>
                <a:schemeClr val="dk1"/>
              </a:solidFill>
            </a:endParaRPr>
          </a:p>
          <a:p>
            <a:pPr indent="-327025" lvl="0" marL="457200" rtl="0" algn="l">
              <a:lnSpc>
                <a:spcPct val="115000"/>
              </a:lnSpc>
              <a:spcBef>
                <a:spcPts val="0"/>
              </a:spcBef>
              <a:spcAft>
                <a:spcPts val="0"/>
              </a:spcAft>
              <a:buClr>
                <a:schemeClr val="dk1"/>
              </a:buClr>
              <a:buSzPts val="1550"/>
              <a:buAutoNum type="arabicPeriod"/>
            </a:pPr>
            <a:r>
              <a:rPr b="1" lang="en" sz="1550">
                <a:solidFill>
                  <a:schemeClr val="dk1"/>
                </a:solidFill>
              </a:rPr>
              <a:t>Integration (10–20 min)</a:t>
            </a:r>
            <a:endParaRPr b="1" sz="1550">
              <a:solidFill>
                <a:schemeClr val="dk1"/>
              </a:solidFill>
            </a:endParaRPr>
          </a:p>
          <a:p>
            <a:pPr indent="-327025" lvl="1" marL="914400" rtl="0" algn="l">
              <a:lnSpc>
                <a:spcPct val="115000"/>
              </a:lnSpc>
              <a:spcBef>
                <a:spcPts val="0"/>
              </a:spcBef>
              <a:spcAft>
                <a:spcPts val="0"/>
              </a:spcAft>
              <a:buClr>
                <a:schemeClr val="dk1"/>
              </a:buClr>
              <a:buSzPts val="1550"/>
              <a:buChar char="○"/>
            </a:pPr>
            <a:r>
              <a:rPr lang="en" sz="1550">
                <a:solidFill>
                  <a:schemeClr val="dk1"/>
                </a:solidFill>
              </a:rPr>
              <a:t>Silence first</a:t>
            </a:r>
            <a:endParaRPr sz="1550">
              <a:solidFill>
                <a:schemeClr val="dk1"/>
              </a:solidFill>
            </a:endParaRPr>
          </a:p>
          <a:p>
            <a:pPr indent="-327025" lvl="1" marL="914400" rtl="0" algn="l">
              <a:lnSpc>
                <a:spcPct val="115000"/>
              </a:lnSpc>
              <a:spcBef>
                <a:spcPts val="0"/>
              </a:spcBef>
              <a:spcAft>
                <a:spcPts val="0"/>
              </a:spcAft>
              <a:buClr>
                <a:schemeClr val="dk1"/>
              </a:buClr>
              <a:buSzPts val="1550"/>
              <a:buChar char="○"/>
            </a:pPr>
            <a:r>
              <a:rPr lang="en" sz="1550">
                <a:solidFill>
                  <a:schemeClr val="dk1"/>
                </a:solidFill>
              </a:rPr>
              <a:t>Optional sharing</a:t>
            </a:r>
            <a:endParaRPr sz="1550">
              <a:solidFill>
                <a:schemeClr val="dk1"/>
              </a:solidFill>
            </a:endParaRPr>
          </a:p>
          <a:p>
            <a:pPr indent="0" lvl="0" marL="0" rtl="0" algn="l">
              <a:lnSpc>
                <a:spcPct val="115000"/>
              </a:lnSpc>
              <a:spcBef>
                <a:spcPts val="1200"/>
              </a:spcBef>
              <a:spcAft>
                <a:spcPts val="1200"/>
              </a:spcAft>
              <a:buNone/>
            </a:pPr>
            <a:r>
              <a:rPr lang="en" sz="1550">
                <a:solidFill>
                  <a:schemeClr val="dk1"/>
                </a:solidFill>
              </a:rPr>
              <a:t>👉 Structure creates the safety needed for surrender</a:t>
            </a:r>
            <a:endParaRPr sz="1550">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29AA"/>
            </a:gs>
            <a:gs pos="100000">
              <a:srgbClr val="1E123D"/>
            </a:gs>
          </a:gsLst>
          <a:lin ang="5400012" scaled="0"/>
        </a:gradFill>
      </p:bgPr>
    </p:bg>
    <p:spTree>
      <p:nvGrpSpPr>
        <p:cNvPr id="240" name="Shape 240"/>
        <p:cNvGrpSpPr/>
        <p:nvPr/>
      </p:nvGrpSpPr>
      <p:grpSpPr>
        <a:xfrm>
          <a:off x="0" y="0"/>
          <a:ext cx="0" cy="0"/>
          <a:chOff x="0" y="0"/>
          <a:chExt cx="0" cy="0"/>
        </a:xfrm>
      </p:grpSpPr>
      <p:sp>
        <p:nvSpPr>
          <p:cNvPr id="241" name="Google Shape;241;p44"/>
          <p:cNvSpPr txBox="1"/>
          <p:nvPr/>
        </p:nvSpPr>
        <p:spPr>
          <a:xfrm>
            <a:off x="701575" y="307775"/>
            <a:ext cx="76794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Clr>
                <a:schemeClr val="dk1"/>
              </a:buClr>
              <a:buSzPts val="1100"/>
              <a:buFont typeface="Arial"/>
              <a:buNone/>
            </a:pPr>
            <a:r>
              <a:rPr b="1" lang="en" sz="1550">
                <a:solidFill>
                  <a:schemeClr val="lt1"/>
                </a:solidFill>
              </a:rPr>
              <a:t>10. Integration (Where Meaning Emerges)</a:t>
            </a:r>
            <a:endParaRPr b="1"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Insight should come </a:t>
            </a:r>
            <a:r>
              <a:rPr b="1" lang="en" sz="1550">
                <a:solidFill>
                  <a:schemeClr val="lt1"/>
                </a:solidFill>
              </a:rPr>
              <a:t>after</a:t>
            </a:r>
            <a:r>
              <a:rPr lang="en" sz="1550">
                <a:solidFill>
                  <a:schemeClr val="lt1"/>
                </a:solidFill>
              </a:rPr>
              <a:t>, not during</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Keep sharing:</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Optional</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Non-interpretive</a:t>
            </a:r>
            <a:endParaRPr sz="155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b="1" lang="en" sz="1550">
                <a:solidFill>
                  <a:schemeClr val="lt1"/>
                </a:solidFill>
              </a:rPr>
              <a:t>Good prompts:</a:t>
            </a:r>
            <a:endParaRPr b="1"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“What did you notice?”</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“What stayed with you?”</a:t>
            </a:r>
            <a:endParaRPr sz="155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lang="en" sz="1550">
                <a:solidFill>
                  <a:schemeClr val="lt1"/>
                </a:solidFill>
              </a:rPr>
              <a:t>Avoid:</a:t>
            </a:r>
            <a:endParaRPr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Interpreting for participants</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Over-psychologizing</a:t>
            </a:r>
            <a:endParaRPr b="1" sz="1550">
              <a:solidFill>
                <a:schemeClr val="l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245" name="Shape 245"/>
        <p:cNvGrpSpPr/>
        <p:nvPr/>
      </p:nvGrpSpPr>
      <p:grpSpPr>
        <a:xfrm>
          <a:off x="0" y="0"/>
          <a:ext cx="0" cy="0"/>
          <a:chOff x="0" y="0"/>
          <a:chExt cx="0" cy="0"/>
        </a:xfrm>
      </p:grpSpPr>
      <p:sp>
        <p:nvSpPr>
          <p:cNvPr id="246" name="Google Shape;246;p45"/>
          <p:cNvSpPr txBox="1"/>
          <p:nvPr/>
        </p:nvSpPr>
        <p:spPr>
          <a:xfrm>
            <a:off x="701575" y="307775"/>
            <a:ext cx="76794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None/>
            </a:pPr>
            <a:r>
              <a:rPr b="1" lang="en" sz="1550">
                <a:solidFill>
                  <a:schemeClr val="lt1"/>
                </a:solidFill>
              </a:rPr>
              <a:t>11. Existential Layer </a:t>
            </a:r>
            <a:endParaRPr b="1" sz="1550">
              <a:solidFill>
                <a:schemeClr val="lt1"/>
              </a:solidFill>
            </a:endParaRPr>
          </a:p>
          <a:p>
            <a:pPr indent="0" lvl="0" marL="0" rtl="0" algn="l">
              <a:lnSpc>
                <a:spcPct val="115000"/>
              </a:lnSpc>
              <a:spcBef>
                <a:spcPts val="1200"/>
              </a:spcBef>
              <a:spcAft>
                <a:spcPts val="0"/>
              </a:spcAft>
              <a:buNone/>
            </a:pPr>
            <a:r>
              <a:rPr lang="en" sz="1550">
                <a:solidFill>
                  <a:schemeClr val="lt1"/>
                </a:solidFill>
              </a:rPr>
              <a:t>Breathwork often brings:</a:t>
            </a:r>
            <a:endParaRPr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Letting go of control</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Facing fear</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Deep connection</a:t>
            </a:r>
            <a:endParaRPr sz="1550">
              <a:solidFill>
                <a:schemeClr val="lt1"/>
              </a:solidFill>
            </a:endParaRPr>
          </a:p>
          <a:p>
            <a:pPr indent="0" lvl="0" marL="0" rtl="0" algn="l">
              <a:lnSpc>
                <a:spcPct val="115000"/>
              </a:lnSpc>
              <a:spcBef>
                <a:spcPts val="1200"/>
              </a:spcBef>
              <a:spcAft>
                <a:spcPts val="0"/>
              </a:spcAft>
              <a:buNone/>
            </a:pPr>
            <a:r>
              <a:rPr lang="en" sz="1550">
                <a:solidFill>
                  <a:schemeClr val="lt1"/>
                </a:solidFill>
              </a:rPr>
              <a:t>👉 Yalom lens:</a:t>
            </a:r>
            <a:endParaRPr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This touches:</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Surrender</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Being</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Aliveness</a:t>
            </a:r>
            <a:endParaRPr sz="1550">
              <a:solidFill>
                <a:schemeClr val="lt1"/>
              </a:solidFill>
            </a:endParaRPr>
          </a:p>
          <a:p>
            <a:pPr indent="0" lvl="0" marL="0" rtl="0" algn="l">
              <a:lnSpc>
                <a:spcPct val="115000"/>
              </a:lnSpc>
              <a:spcBef>
                <a:spcPts val="1200"/>
              </a:spcBef>
              <a:spcAft>
                <a:spcPts val="1200"/>
              </a:spcAft>
              <a:buNone/>
            </a:pPr>
            <a:r>
              <a:rPr b="1" lang="en" sz="1550">
                <a:solidFill>
                  <a:schemeClr val="lt1"/>
                </a:solidFill>
              </a:rPr>
              <a:t>You don’t need to name it—just allow it</a:t>
            </a:r>
            <a:endParaRPr b="1" sz="1550">
              <a:solidFill>
                <a:schemeClr val="lt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48108"/>
            </a:gs>
            <a:gs pos="100000">
              <a:srgbClr val="703D08"/>
            </a:gs>
          </a:gsLst>
          <a:lin ang="5400012" scaled="0"/>
        </a:gradFill>
      </p:bgPr>
    </p:bg>
    <p:spTree>
      <p:nvGrpSpPr>
        <p:cNvPr id="250" name="Shape 250"/>
        <p:cNvGrpSpPr/>
        <p:nvPr/>
      </p:nvGrpSpPr>
      <p:grpSpPr>
        <a:xfrm>
          <a:off x="0" y="0"/>
          <a:ext cx="0" cy="0"/>
          <a:chOff x="0" y="0"/>
          <a:chExt cx="0" cy="0"/>
        </a:xfrm>
      </p:grpSpPr>
      <p:sp>
        <p:nvSpPr>
          <p:cNvPr id="251" name="Google Shape;251;p46"/>
          <p:cNvSpPr txBox="1"/>
          <p:nvPr/>
        </p:nvSpPr>
        <p:spPr>
          <a:xfrm>
            <a:off x="701575" y="307775"/>
            <a:ext cx="76794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Clr>
                <a:schemeClr val="dk1"/>
              </a:buClr>
              <a:buSzPts val="1100"/>
              <a:buFont typeface="Arial"/>
              <a:buNone/>
            </a:pPr>
            <a:r>
              <a:rPr b="1" lang="en" sz="1550">
                <a:solidFill>
                  <a:schemeClr val="lt1"/>
                </a:solidFill>
              </a:rPr>
              <a:t>12. Managing Intensity &amp; Safety</a:t>
            </a:r>
            <a:endParaRPr b="1" sz="155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lang="en" sz="1550">
                <a:solidFill>
                  <a:schemeClr val="lt1"/>
                </a:solidFill>
              </a:rPr>
              <a:t>Yalom would emphasize </a:t>
            </a:r>
            <a:r>
              <a:rPr b="1" lang="en" sz="1550">
                <a:solidFill>
                  <a:schemeClr val="lt1"/>
                </a:solidFill>
              </a:rPr>
              <a:t>containment</a:t>
            </a:r>
            <a:endParaRPr b="1" sz="155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lang="en" sz="1550">
                <a:solidFill>
                  <a:schemeClr val="lt1"/>
                </a:solidFill>
              </a:rPr>
              <a:t>Watch for:</a:t>
            </a:r>
            <a:endParaRPr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Overwhelm</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Dissociation</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Panic</a:t>
            </a:r>
            <a:endParaRPr sz="155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b="1" lang="en" sz="1550">
                <a:solidFill>
                  <a:schemeClr val="lt1"/>
                </a:solidFill>
              </a:rPr>
              <a:t>Interventions:</a:t>
            </a:r>
            <a:endParaRPr b="1" sz="1550">
              <a:solidFill>
                <a:schemeClr val="lt1"/>
              </a:solidFill>
            </a:endParaRPr>
          </a:p>
          <a:p>
            <a:pPr indent="-327025" lvl="0" marL="457200" rtl="0" algn="l">
              <a:lnSpc>
                <a:spcPct val="115000"/>
              </a:lnSpc>
              <a:spcBef>
                <a:spcPts val="1200"/>
              </a:spcBef>
              <a:spcAft>
                <a:spcPts val="0"/>
              </a:spcAft>
              <a:buClr>
                <a:schemeClr val="lt1"/>
              </a:buClr>
              <a:buSzPts val="1550"/>
              <a:buChar char="●"/>
            </a:pPr>
            <a:r>
              <a:rPr lang="en" sz="1550">
                <a:solidFill>
                  <a:schemeClr val="lt1"/>
                </a:solidFill>
              </a:rPr>
              <a:t>Slow the breath</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Ground:</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“Feel your body”</a:t>
            </a:r>
            <a:endParaRPr sz="1550">
              <a:solidFill>
                <a:schemeClr val="lt1"/>
              </a:solidFill>
            </a:endParaRPr>
          </a:p>
          <a:p>
            <a:pPr indent="-327025" lvl="1" marL="914400" rtl="0" algn="l">
              <a:lnSpc>
                <a:spcPct val="115000"/>
              </a:lnSpc>
              <a:spcBef>
                <a:spcPts val="0"/>
              </a:spcBef>
              <a:spcAft>
                <a:spcPts val="0"/>
              </a:spcAft>
              <a:buClr>
                <a:schemeClr val="lt1"/>
              </a:buClr>
              <a:buSzPts val="1550"/>
              <a:buChar char="○"/>
            </a:pPr>
            <a:r>
              <a:rPr lang="en" sz="1550">
                <a:solidFill>
                  <a:schemeClr val="lt1"/>
                </a:solidFill>
              </a:rPr>
              <a:t>“Open your eyes”</a:t>
            </a:r>
            <a:endParaRPr sz="1550">
              <a:solidFill>
                <a:schemeClr val="lt1"/>
              </a:solidFill>
            </a:endParaRPr>
          </a:p>
          <a:p>
            <a:pPr indent="-327025" lvl="0" marL="457200" rtl="0" algn="l">
              <a:lnSpc>
                <a:spcPct val="115000"/>
              </a:lnSpc>
              <a:spcBef>
                <a:spcPts val="0"/>
              </a:spcBef>
              <a:spcAft>
                <a:spcPts val="0"/>
              </a:spcAft>
              <a:buClr>
                <a:schemeClr val="lt1"/>
              </a:buClr>
              <a:buSzPts val="1550"/>
              <a:buChar char="●"/>
            </a:pPr>
            <a:r>
              <a:rPr lang="en" sz="1550">
                <a:solidFill>
                  <a:schemeClr val="lt1"/>
                </a:solidFill>
              </a:rPr>
              <a:t>Gentle touch (if consented)</a:t>
            </a:r>
            <a:endParaRPr b="1" sz="1550">
              <a:solidFill>
                <a:schemeClr val="lt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55" name="Shape 255"/>
        <p:cNvGrpSpPr/>
        <p:nvPr/>
      </p:nvGrpSpPr>
      <p:grpSpPr>
        <a:xfrm>
          <a:off x="0" y="0"/>
          <a:ext cx="0" cy="0"/>
          <a:chOff x="0" y="0"/>
          <a:chExt cx="0" cy="0"/>
        </a:xfrm>
      </p:grpSpPr>
      <p:sp>
        <p:nvSpPr>
          <p:cNvPr id="256" name="Google Shape;256;p47"/>
          <p:cNvSpPr txBox="1"/>
          <p:nvPr/>
        </p:nvSpPr>
        <p:spPr>
          <a:xfrm>
            <a:off x="732300" y="829950"/>
            <a:ext cx="76794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None/>
            </a:pPr>
            <a:r>
              <a:rPr b="1" lang="en" sz="1750">
                <a:solidFill>
                  <a:schemeClr val="lt1"/>
                </a:solidFill>
              </a:rPr>
              <a:t>13. Less Talking = More Depth</a:t>
            </a:r>
            <a:endParaRPr b="1" sz="1750">
              <a:solidFill>
                <a:schemeClr val="lt1"/>
              </a:solidFill>
            </a:endParaRPr>
          </a:p>
          <a:p>
            <a:pPr indent="-339725" lvl="0" marL="457200" rtl="0" algn="l">
              <a:lnSpc>
                <a:spcPct val="115000"/>
              </a:lnSpc>
              <a:spcBef>
                <a:spcPts val="1200"/>
              </a:spcBef>
              <a:spcAft>
                <a:spcPts val="0"/>
              </a:spcAft>
              <a:buClr>
                <a:schemeClr val="lt1"/>
              </a:buClr>
              <a:buSzPts val="1750"/>
              <a:buChar char="●"/>
            </a:pPr>
            <a:r>
              <a:rPr lang="en" sz="1750">
                <a:solidFill>
                  <a:schemeClr val="lt1"/>
                </a:solidFill>
              </a:rPr>
              <a:t>Over-guiding breaks immersion</a:t>
            </a:r>
            <a:endParaRPr sz="1750">
              <a:solidFill>
                <a:schemeClr val="lt1"/>
              </a:solidFill>
            </a:endParaRPr>
          </a:p>
          <a:p>
            <a:pPr indent="-339725" lvl="0" marL="457200" rtl="0" algn="l">
              <a:lnSpc>
                <a:spcPct val="115000"/>
              </a:lnSpc>
              <a:spcBef>
                <a:spcPts val="0"/>
              </a:spcBef>
              <a:spcAft>
                <a:spcPts val="0"/>
              </a:spcAft>
              <a:buClr>
                <a:schemeClr val="lt1"/>
              </a:buClr>
              <a:buSzPts val="1750"/>
              <a:buChar char="●"/>
            </a:pPr>
            <a:r>
              <a:rPr lang="en" sz="1750">
                <a:solidFill>
                  <a:schemeClr val="lt1"/>
                </a:solidFill>
              </a:rPr>
              <a:t>Silence deepens experience</a:t>
            </a:r>
            <a:endParaRPr sz="1750">
              <a:solidFill>
                <a:schemeClr val="lt1"/>
              </a:solidFill>
            </a:endParaRPr>
          </a:p>
          <a:p>
            <a:pPr indent="0" lvl="0" marL="0" rtl="0" algn="l">
              <a:lnSpc>
                <a:spcPct val="115000"/>
              </a:lnSpc>
              <a:spcBef>
                <a:spcPts val="1200"/>
              </a:spcBef>
              <a:spcAft>
                <a:spcPts val="0"/>
              </a:spcAft>
              <a:buNone/>
            </a:pPr>
            <a:r>
              <a:rPr lang="en" sz="1750">
                <a:solidFill>
                  <a:schemeClr val="lt1"/>
                </a:solidFill>
              </a:rPr>
              <a:t>👉 Rule of thumb:</a:t>
            </a:r>
            <a:endParaRPr sz="1750">
              <a:solidFill>
                <a:schemeClr val="lt1"/>
              </a:solidFill>
            </a:endParaRPr>
          </a:p>
          <a:p>
            <a:pPr indent="-339725" lvl="0" marL="457200" rtl="0" algn="l">
              <a:lnSpc>
                <a:spcPct val="115000"/>
              </a:lnSpc>
              <a:spcBef>
                <a:spcPts val="1200"/>
              </a:spcBef>
              <a:spcAft>
                <a:spcPts val="0"/>
              </a:spcAft>
              <a:buClr>
                <a:schemeClr val="lt1"/>
              </a:buClr>
              <a:buSzPts val="1750"/>
              <a:buChar char="●"/>
            </a:pPr>
            <a:r>
              <a:rPr lang="en" sz="1750">
                <a:solidFill>
                  <a:schemeClr val="lt1"/>
                </a:solidFill>
              </a:rPr>
              <a:t>Say less than you think</a:t>
            </a:r>
            <a:endParaRPr sz="1750">
              <a:solidFill>
                <a:schemeClr val="lt1"/>
              </a:solidFill>
            </a:endParaRPr>
          </a:p>
          <a:p>
            <a:pPr indent="-339725" lvl="0" marL="457200" rtl="0" algn="l">
              <a:lnSpc>
                <a:spcPct val="115000"/>
              </a:lnSpc>
              <a:spcBef>
                <a:spcPts val="0"/>
              </a:spcBef>
              <a:spcAft>
                <a:spcPts val="0"/>
              </a:spcAft>
              <a:buClr>
                <a:schemeClr val="lt1"/>
              </a:buClr>
              <a:buSzPts val="1750"/>
              <a:buChar char="●"/>
            </a:pPr>
            <a:r>
              <a:rPr lang="en" sz="1750">
                <a:solidFill>
                  <a:schemeClr val="lt1"/>
                </a:solidFill>
              </a:rPr>
              <a:t>Let the breath lead </a:t>
            </a:r>
            <a:endParaRPr b="1" sz="1750">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