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2" r:id="rId4"/>
    <p:sldMasterId id="214748367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Lst>
  <p:sldSz cy="5143500" cx="9144000"/>
  <p:notesSz cx="6858000" cy="9144000"/>
  <p:embeddedFontLst>
    <p:embeddedFont>
      <p:font typeface="Raleway"/>
      <p:regular r:id="rId45"/>
      <p:bold r:id="rId46"/>
      <p:italic r:id="rId47"/>
      <p:boldItalic r:id="rId48"/>
    </p:embeddedFont>
    <p:embeddedFont>
      <p:font typeface="Lato"/>
      <p:regular r:id="rId49"/>
      <p:bold r:id="rId50"/>
      <p:italic r:id="rId51"/>
      <p:boldItalic r:id="rId52"/>
    </p:embeddedFont>
    <p:embeddedFont>
      <p:font typeface="DM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7" roundtripDataSignature="AMtx7mjTW/l9PvB9VKhEEi66oMo4pzao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Raleway-bold.fntdata"/><Relationship Id="rId45" Type="http://schemas.openxmlformats.org/officeDocument/2006/relationships/font" Target="fonts/Raleway-regular.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font" Target="fonts/Raleway-boldItalic.fntdata"/><Relationship Id="rId47" Type="http://schemas.openxmlformats.org/officeDocument/2006/relationships/font" Target="fonts/Raleway-italic.fntdata"/><Relationship Id="rId49" Type="http://schemas.openxmlformats.org/officeDocument/2006/relationships/font" Target="fonts/Lato-regular.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Lato-italic.fntdata"/><Relationship Id="rId50" Type="http://schemas.openxmlformats.org/officeDocument/2006/relationships/font" Target="fonts/Lato-bold.fntdata"/><Relationship Id="rId53" Type="http://schemas.openxmlformats.org/officeDocument/2006/relationships/font" Target="fonts/DMSans-regular.fntdata"/><Relationship Id="rId52" Type="http://schemas.openxmlformats.org/officeDocument/2006/relationships/font" Target="fonts/Lato-boldItalic.fntdata"/><Relationship Id="rId11" Type="http://schemas.openxmlformats.org/officeDocument/2006/relationships/slide" Target="slides/slide5.xml"/><Relationship Id="rId55" Type="http://schemas.openxmlformats.org/officeDocument/2006/relationships/font" Target="fonts/DMSans-italic.fntdata"/><Relationship Id="rId10" Type="http://schemas.openxmlformats.org/officeDocument/2006/relationships/slide" Target="slides/slide4.xml"/><Relationship Id="rId54" Type="http://schemas.openxmlformats.org/officeDocument/2006/relationships/font" Target="fonts/DMSans-bold.fntdata"/><Relationship Id="rId13" Type="http://schemas.openxmlformats.org/officeDocument/2006/relationships/slide" Target="slides/slide7.xml"/><Relationship Id="rId57" Type="http://customschemas.google.com/relationships/presentationmetadata" Target="metadata"/><Relationship Id="rId12" Type="http://schemas.openxmlformats.org/officeDocument/2006/relationships/slide" Target="slides/slide6.xml"/><Relationship Id="rId56" Type="http://schemas.openxmlformats.org/officeDocument/2006/relationships/font" Target="fonts/DMSans-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8LeHjY5T4Rw"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indtools.com/pages/article/newHTE_93.htm?download=1" TargetMode="External"/><Relationship Id="rId3" Type="http://schemas.openxmlformats.org/officeDocument/2006/relationships/hyperlink" Target="https://www.mindtools.com/page6.html"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 name="Google Shape;28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 name="Google Shape;34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2"/>
              </a:buClr>
              <a:buSzPts val="1100"/>
              <a:buFont typeface="Arial"/>
              <a:buNone/>
            </a:pPr>
            <a:r>
              <a:rPr lang="en"/>
              <a:t>One of the focuses of this program will be the coactive coaching model.</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There are 4/4 cornerstone.</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People are naturally creative in capable of finding answers - people often have the answers to their own questions, they just get stuck. Solution focused therapy - exceptions, miracle questions, scaling.</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Focus on the whole person that means they are thoughts feelings and actions relationships in their body - people are more complicated than merely their thoughts, that have emotions, expressions. They are also, spouses, parents, children, empolyees, etc</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Dance in the moment. Every moment is an opportunity to listen or deeply and to create a new tone mood for this means we have to be able to dance with the client to follow your lead.</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Evoke transformation.</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The coach is able to take the entire person of him and with the coach he hold two and model of the vision that they want to achieve. The key here however is to look for the connection between igniting today's goals in life potential visit. This is what we call transformation. It moves a person from the satisfaction of ahh to breakthrough awareness of  aha finding a new strength for covering a renewed capacity. It's like finding a muscle didn't know you had or had forgotten. This brings towards a deeper awareness that the coach he has an expanded capacity to reach his or her capacity potential. Another words provoking transformation means that the coach plays eight dynamic role of holding the vision of what is possible</a:t>
            </a:r>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1" name="Google Shape;36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2"/>
              </a:buClr>
              <a:buSzPts val="1100"/>
              <a:buFont typeface="Arial"/>
              <a:buNone/>
            </a:pPr>
            <a:r>
              <a:rPr lang="en"/>
              <a:t>The focus of coaching is the coaching client relationship.</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People participate in coaching because they want things to be different. And looking for change or they have important goals. They may be motivated to cheat specific goals to write a book start a business for the help of a healthier body.</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Sometimes people just want more peace of mind less confusion and less financial pressures. All of this begins with during coaching towards motivation</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One of the focuses of this program will be the coactive coaching model. This incredible system is based on the idea that we as coaches focus on the clients agends and not on ours. They define the agenda and we are their to help them in their journey.</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We need to help them articulate their dreams, desires, and aspirations, thel them clarify theri mission, puropsle and goals and help them achieve that outcome. </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2"/>
              </a:buClr>
              <a:buSzPts val="1100"/>
              <a:buFont typeface="Arial"/>
              <a:buNone/>
            </a:pPr>
            <a:r>
              <a:rPr lang="en"/>
              <a:t>The focus of coaching is the coaching client relationship.</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People participate in coaching because they want things to be different. And looking for change or they have important goals. They may be motivated to cheat specific goals to write a book start a business for the help of a healthier body.</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Sometimes people just want more peace of mind less confusion and less financial pressures. All of this begins with during coaching towards motivation</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One of the focuses of this program will be the coactive coaching model. This incredible system is based on the idea that we as coaches focus on the clients agends and not on ours. They define the agenda and we are their to help them in their journey.</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We need to help them articulate their dreams, desires, and aspirations, thel them clarify theri mission, puropsle and goals and help them achieve that outcome. </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5" name="Google Shape;37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2"/>
              </a:buClr>
              <a:buSzPts val="1100"/>
              <a:buFont typeface="Arial"/>
              <a:buNone/>
            </a:pPr>
            <a:r>
              <a:rPr lang="en"/>
              <a:t>The focus of coaching is the coaching client relationship.</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People participate in coaching because they want things to be different. And looking for change or they have important goals. They may be motivated to cheat specific goals to write a book start a business for the help of a healthier body.</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Sometimes people just want more peace of mind less confusion and less financial pressures. All of this begins with during coaching towards motivation</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One of the focuses of this program will be the coactive coaching model. This incredible system is based on the idea that we as coaches focus on the clients agends and not on ours. They define the agenda and we are their to help them in their journey.</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2"/>
              </a:buClr>
              <a:buSzPts val="1100"/>
              <a:buFont typeface="Arial"/>
              <a:buNone/>
            </a:pPr>
            <a:r>
              <a:rPr lang="en"/>
              <a:t>We need to help them articulate their dreams, desires, and aspirations, thel them clarify theri mission, puropsle and goals and help them achieve that outcome. </a:t>
            </a:r>
            <a:endParaRPr/>
          </a:p>
          <a:p>
            <a:pPr indent="0" lvl="0" marL="0" rtl="0" algn="l">
              <a:lnSpc>
                <a:spcPct val="100000"/>
              </a:lnSpc>
              <a:spcBef>
                <a:spcPts val="0"/>
              </a:spcBef>
              <a:spcAft>
                <a:spcPts val="0"/>
              </a:spcAft>
              <a:buClr>
                <a:schemeClr val="dk2"/>
              </a:buClr>
              <a:buSzPts val="11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3" name="Google Shape;40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7" name="Google Shape;41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1" name="Google Shape;43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9" name="Google Shape;43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6" name="Google Shape;44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3" name="Google Shape;45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0" name="Google Shape;46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he focus of coaching is the coaching client relationship.</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People participate in coaching because I want things to be different. And looking for change or they have important goals. They may be motivated to cheat specific goals to write a book start a business for the help of a healthier body.</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Sometimes people just want more peace of mind less confusion and less financial pressures. All of this begins with during Kochi towards motivation</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One of the focuses of this program will be the coactive coaching model.</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There are 4/4 cornerstone.</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People are naturally creative in capable of finding answers</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Focus on the whole person that means they are thoughts feelings and actions relationships in their body</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Dance in the moment. Every moment is an opportunity to listen or deeply and to create a new tone mood for this means we have to be able to dance with the client to follow your lead.</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Evoke transformation.</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t/>
            </a:r>
            <a:endParaRPr sz="1000">
              <a:solidFill>
                <a:srgbClr val="26282A"/>
              </a:solidFill>
              <a:highlight>
                <a:srgbClr val="FFFFFF"/>
              </a:highlight>
            </a:endParaRPr>
          </a:p>
          <a:p>
            <a:pPr indent="0" lvl="0" marL="0" rtl="0" algn="l">
              <a:lnSpc>
                <a:spcPct val="115000"/>
              </a:lnSpc>
              <a:spcBef>
                <a:spcPts val="0"/>
              </a:spcBef>
              <a:spcAft>
                <a:spcPts val="0"/>
              </a:spcAft>
              <a:buClr>
                <a:schemeClr val="dk2"/>
              </a:buClr>
              <a:buSzPts val="1100"/>
              <a:buFont typeface="Arial"/>
              <a:buNone/>
            </a:pPr>
            <a:r>
              <a:rPr lang="en" sz="1000">
                <a:solidFill>
                  <a:srgbClr val="26282A"/>
                </a:solidFill>
                <a:highlight>
                  <a:srgbClr val="FFFFFF"/>
                </a:highlight>
              </a:rPr>
              <a:t>The coach is able to take the entire person of him and with the coach he hold two and model of the vision that they want to achieve. The key here however is to look for the connection between igniting today's goals in life potential visit. This is what we call transformation. It moves a person from the satisfaction of ahh to breakthrough awareness of  aha finding a new strength for covering a renewed capacity. It's like finding a muscle didn't know you had or had forgotten. This brings towards a deeper awareness that the coach he has an expanded capacity to reach his or her capacity potential. Another words provoking transformation means that the coach plays eight dynamic role of holding the vision of what is possible</a:t>
            </a:r>
            <a:endParaRPr sz="1000">
              <a:solidFill>
                <a:srgbClr val="26282A"/>
              </a:solidFill>
              <a:highlight>
                <a:srgbClr val="FFFFFF"/>
              </a:highlight>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7" name="Google Shape;467;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Name</a:t>
            </a:r>
            <a:endParaRPr/>
          </a:p>
          <a:p>
            <a:pPr indent="0" lvl="0" marL="0" rtl="0" algn="l">
              <a:lnSpc>
                <a:spcPct val="100000"/>
              </a:lnSpc>
              <a:spcBef>
                <a:spcPts val="0"/>
              </a:spcBef>
              <a:spcAft>
                <a:spcPts val="0"/>
              </a:spcAft>
              <a:buSzPts val="1400"/>
              <a:buNone/>
            </a:pPr>
            <a:r>
              <a:rPr lang="en"/>
              <a:t>Why did you choose to be a coach?</a:t>
            </a:r>
            <a:endParaRPr/>
          </a:p>
          <a:p>
            <a:pPr indent="0" lvl="0" marL="0" rtl="0" algn="l">
              <a:lnSpc>
                <a:spcPct val="100000"/>
              </a:lnSpc>
              <a:spcBef>
                <a:spcPts val="0"/>
              </a:spcBef>
              <a:spcAft>
                <a:spcPts val="0"/>
              </a:spcAft>
              <a:buSzPts val="1400"/>
              <a:buNone/>
            </a:pPr>
            <a:r>
              <a:rPr lang="en"/>
              <a:t>What would you like to do with it?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8" name="Google Shape;47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3" name="Google Shape;30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342900" rtl="0" algn="l">
              <a:lnSpc>
                <a:spcPct val="115000"/>
              </a:lnSpc>
              <a:spcBef>
                <a:spcPts val="0"/>
              </a:spcBef>
              <a:spcAft>
                <a:spcPts val="0"/>
              </a:spcAft>
              <a:buClr>
                <a:srgbClr val="26282A"/>
              </a:buClr>
              <a:buSzPts val="1000"/>
              <a:buNone/>
            </a:pPr>
            <a:r>
              <a:rPr lang="en" sz="1000">
                <a:solidFill>
                  <a:srgbClr val="26282A"/>
                </a:solidFill>
                <a:highlight>
                  <a:srgbClr val="FFFFFF"/>
                </a:highlight>
              </a:rPr>
              <a:t>How is coaching different than psychotherapy</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rPr lang="en" sz="1000">
                <a:solidFill>
                  <a:srgbClr val="26282A"/>
                </a:solidFill>
                <a:highlight>
                  <a:srgbClr val="FFFFFF"/>
                </a:highlight>
              </a:rPr>
              <a:t>Coaching is considered to be distinct from psychotherapy in that most cases coaches engage in coaching with generally well functioning individuals. Coaches for helping people with the most basic important goals, not treating mental disorders. Discuss the importance of referral to therapist will see depression anxiety bipolar OCD abuse etc.</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rPr lang="en" sz="1000">
                <a:solidFill>
                  <a:srgbClr val="26282A"/>
                </a:solidFill>
                <a:highlight>
                  <a:srgbClr val="FFFFFF"/>
                </a:highlight>
              </a:rPr>
              <a:t>There is also a shift from the hierarchical nature of therapy with her as a therapist specialist dealing with a person in need. In this way if you were a therapist you need to unlearn what you've been taught in school. Coaching is more about exploring future possibilities then working with long-term problems.</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rPr lang="en" sz="1000">
                <a:solidFill>
                  <a:srgbClr val="26282A"/>
                </a:solidFill>
                <a:highlight>
                  <a:srgbClr val="FFFFFF"/>
                </a:highlight>
              </a:rPr>
              <a:t>Another way of saying this is instead of dealing with pathology we need to do with identifying strengths and articulating the clients current life and career purpose navigate any of the clothes on the challenges and celebrate success.</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0" marL="457200" marR="342900" rtl="0" algn="l">
              <a:lnSpc>
                <a:spcPct val="115000"/>
              </a:lnSpc>
              <a:spcBef>
                <a:spcPts val="0"/>
              </a:spcBef>
              <a:spcAft>
                <a:spcPts val="0"/>
              </a:spcAft>
              <a:buClr>
                <a:srgbClr val="26282A"/>
              </a:buClr>
              <a:buSzPts val="1000"/>
              <a:buNone/>
            </a:pPr>
            <a:r>
              <a:rPr lang="en" sz="1000">
                <a:solidFill>
                  <a:srgbClr val="26282A"/>
                </a:solidFill>
                <a:highlight>
                  <a:srgbClr val="FFFFFF"/>
                </a:highlight>
              </a:rPr>
              <a:t>It is important survey and executive coaching it was found that The 3 most important factors in effective coaching for honesty reliable feedback and good actually ideas. The 12 other qualities for approachability, self knowledge, comfort around people, intellectual horsepower, compassion, interpersonal savvy, creativity, listening, customers office, political savvy, integrity and trust, and the ability to deal with paradox. </a:t>
            </a:r>
            <a:endParaRPr sz="1000">
              <a:solidFill>
                <a:srgbClr val="26282A"/>
              </a:solidFill>
              <a:highlight>
                <a:srgbClr val="FFFFFF"/>
              </a:highlight>
            </a:endParaRPr>
          </a:p>
          <a:p>
            <a:pPr indent="-228600" lvl="1" marL="838200" marR="381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1" marL="838200" marR="381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1" marL="838200" marR="381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1" marL="838200" marR="381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228600" lvl="0" marL="381000" marR="38100" rtl="0" algn="l">
              <a:lnSpc>
                <a:spcPct val="115000"/>
              </a:lnSpc>
              <a:spcBef>
                <a:spcPts val="0"/>
              </a:spcBef>
              <a:spcAft>
                <a:spcPts val="0"/>
              </a:spcAft>
              <a:buClr>
                <a:srgbClr val="26282A"/>
              </a:buClr>
              <a:buSzPts val="1000"/>
              <a:buNone/>
            </a:pPr>
            <a:r>
              <a:t/>
            </a:r>
            <a:endParaRPr sz="1000">
              <a:solidFill>
                <a:srgbClr val="26282A"/>
              </a:solidFill>
              <a:highlight>
                <a:srgbClr val="FFFFFF"/>
              </a:highlight>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5" name="Google Shape;485;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1" name="Google Shape;491;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8" name="Google Shape;498;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3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5" name="Google Shape;50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1" name="Google Shape;51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Name</a:t>
            </a:r>
            <a:endParaRPr/>
          </a:p>
          <a:p>
            <a:pPr indent="0" lvl="0" marL="0" rtl="0" algn="l">
              <a:lnSpc>
                <a:spcPct val="100000"/>
              </a:lnSpc>
              <a:spcBef>
                <a:spcPts val="0"/>
              </a:spcBef>
              <a:spcAft>
                <a:spcPts val="0"/>
              </a:spcAft>
              <a:buSzPts val="1400"/>
              <a:buNone/>
            </a:pPr>
            <a:r>
              <a:rPr lang="en"/>
              <a:t>Why did you choose to be a coach?</a:t>
            </a:r>
            <a:endParaRPr/>
          </a:p>
          <a:p>
            <a:pPr indent="0" lvl="0" marL="0" rtl="0" algn="l">
              <a:lnSpc>
                <a:spcPct val="100000"/>
              </a:lnSpc>
              <a:spcBef>
                <a:spcPts val="0"/>
              </a:spcBef>
              <a:spcAft>
                <a:spcPts val="0"/>
              </a:spcAft>
              <a:buSzPts val="1400"/>
              <a:buNone/>
            </a:pPr>
            <a:r>
              <a:rPr lang="en"/>
              <a:t>What would you like to do with it?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6" name="Google Shape;516;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Name</a:t>
            </a:r>
            <a:endParaRPr/>
          </a:p>
          <a:p>
            <a:pPr indent="0" lvl="0" marL="0" rtl="0" algn="l">
              <a:lnSpc>
                <a:spcPct val="100000"/>
              </a:lnSpc>
              <a:spcBef>
                <a:spcPts val="0"/>
              </a:spcBef>
              <a:spcAft>
                <a:spcPts val="0"/>
              </a:spcAft>
              <a:buSzPts val="1400"/>
              <a:buNone/>
            </a:pPr>
            <a:r>
              <a:rPr lang="en"/>
              <a:t>Why did you choose to be a coach?</a:t>
            </a:r>
            <a:endParaRPr/>
          </a:p>
          <a:p>
            <a:pPr indent="0" lvl="0" marL="0" rtl="0" algn="l">
              <a:lnSpc>
                <a:spcPct val="100000"/>
              </a:lnSpc>
              <a:spcBef>
                <a:spcPts val="0"/>
              </a:spcBef>
              <a:spcAft>
                <a:spcPts val="0"/>
              </a:spcAft>
              <a:buSzPts val="1400"/>
              <a:buNone/>
            </a:pPr>
            <a:r>
              <a:rPr lang="en"/>
              <a:t>What would you like to do with it?</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1" name="Google Shape;521;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u="sng">
                <a:solidFill>
                  <a:schemeClr val="hlink"/>
                </a:solidFill>
                <a:hlinkClick r:id="rId2"/>
              </a:rPr>
              <a:t>https://www.youtube.com/watch?v=8LeHjY5T4Rw</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4" name="Google Shape;534;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10" name="Google Shape;310;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 name="Google Shape;31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2" name="Google Shape;32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5" name="Google Shape;33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1" name="Google Shape;34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0"/>
              </a:spcAft>
              <a:buClr>
                <a:schemeClr val="dk2"/>
              </a:buClr>
              <a:buSzPts val="1100"/>
              <a:buFont typeface="Arial"/>
              <a:buNone/>
            </a:pPr>
            <a:r>
              <a:rPr lang="en" sz="1400">
                <a:solidFill>
                  <a:srgbClr val="434343"/>
                </a:solidFill>
              </a:rPr>
              <a:t>Brainstorm Life Areas</a:t>
            </a:r>
            <a:endParaRPr sz="1400">
              <a:solidFill>
                <a:srgbClr val="434343"/>
              </a:solidFill>
            </a:endParaRPr>
          </a:p>
          <a:p>
            <a:pPr indent="0" lvl="0" marL="0" rtl="0" algn="l">
              <a:lnSpc>
                <a:spcPct val="115000"/>
              </a:lnSpc>
              <a:spcBef>
                <a:spcPts val="400"/>
              </a:spcBef>
              <a:spcAft>
                <a:spcPts val="0"/>
              </a:spcAft>
              <a:buClr>
                <a:schemeClr val="dk2"/>
              </a:buClr>
              <a:buSzPts val="1100"/>
              <a:buFont typeface="Arial"/>
              <a:buNone/>
            </a:pPr>
            <a:r>
              <a:rPr lang="en">
                <a:solidFill>
                  <a:schemeClr val="dk2"/>
                </a:solidFill>
              </a:rPr>
              <a:t>Start by brainstorming the six to eight dimensions of your life that are important for you. Different approaches to this are:</a:t>
            </a:r>
            <a:endParaRPr>
              <a:solidFill>
                <a:schemeClr val="dk2"/>
              </a:solidFill>
            </a:endParaRPr>
          </a:p>
          <a:p>
            <a:pPr indent="-298450" lvl="0" marL="457200" rtl="0" algn="l">
              <a:lnSpc>
                <a:spcPct val="115000"/>
              </a:lnSpc>
              <a:spcBef>
                <a:spcPts val="0"/>
              </a:spcBef>
              <a:spcAft>
                <a:spcPts val="0"/>
              </a:spcAft>
              <a:buClr>
                <a:schemeClr val="dk2"/>
              </a:buClr>
              <a:buSzPts val="1100"/>
              <a:buChar char="●"/>
            </a:pPr>
            <a:r>
              <a:rPr lang="en">
                <a:solidFill>
                  <a:schemeClr val="dk2"/>
                </a:solidFill>
              </a:rPr>
              <a:t>The roles you play in life, for example: husband/wife, father/mother, manager, colleague, team member, sports player, community leader, or friend.</a:t>
            </a:r>
            <a:endParaRPr>
              <a:solidFill>
                <a:schemeClr val="dk2"/>
              </a:solidFill>
            </a:endParaRPr>
          </a:p>
          <a:p>
            <a:pPr indent="-298450" lvl="0" marL="457200" rtl="0" algn="l">
              <a:lnSpc>
                <a:spcPct val="115000"/>
              </a:lnSpc>
              <a:spcBef>
                <a:spcPts val="0"/>
              </a:spcBef>
              <a:spcAft>
                <a:spcPts val="0"/>
              </a:spcAft>
              <a:buClr>
                <a:schemeClr val="dk2"/>
              </a:buClr>
              <a:buSzPts val="1100"/>
              <a:buChar char="●"/>
            </a:pPr>
            <a:r>
              <a:rPr lang="en">
                <a:solidFill>
                  <a:schemeClr val="dk2"/>
                </a:solidFill>
              </a:rPr>
              <a:t>Areas of life that are important to you, for example: artistic expression, positive attitude, career, education, family, friends, financial freedom, physical challenge, pleasure, or public service.</a:t>
            </a:r>
            <a:endParaRPr>
              <a:solidFill>
                <a:schemeClr val="dk2"/>
              </a:solidFill>
            </a:endParaRPr>
          </a:p>
          <a:p>
            <a:pPr indent="-298450" lvl="0" marL="457200" rtl="0" algn="l">
              <a:lnSpc>
                <a:spcPct val="115000"/>
              </a:lnSpc>
              <a:spcBef>
                <a:spcPts val="0"/>
              </a:spcBef>
              <a:spcAft>
                <a:spcPts val="0"/>
              </a:spcAft>
              <a:buClr>
                <a:schemeClr val="dk2"/>
              </a:buClr>
              <a:buSzPts val="1100"/>
              <a:buChar char="●"/>
            </a:pPr>
            <a:r>
              <a:rPr lang="en">
                <a:solidFill>
                  <a:schemeClr val="dk2"/>
                </a:solidFill>
              </a:rPr>
              <a:t>Your own combination of these (or different) things, reflecting the things that are your priorities in life.</a:t>
            </a:r>
            <a:endParaRPr>
              <a:solidFill>
                <a:schemeClr val="dk2"/>
              </a:solidFill>
            </a:endParaRPr>
          </a:p>
          <a:p>
            <a:pPr indent="0" lvl="0" marL="0" rtl="0" algn="l">
              <a:lnSpc>
                <a:spcPct val="115000"/>
              </a:lnSpc>
              <a:spcBef>
                <a:spcPts val="1600"/>
              </a:spcBef>
              <a:spcAft>
                <a:spcPts val="0"/>
              </a:spcAft>
              <a:buClr>
                <a:schemeClr val="dk2"/>
              </a:buClr>
              <a:buSzPts val="1100"/>
              <a:buFont typeface="Arial"/>
              <a:buNone/>
            </a:pPr>
            <a:r>
              <a:rPr lang="en" sz="1400">
                <a:solidFill>
                  <a:srgbClr val="434343"/>
                </a:solidFill>
              </a:rPr>
              <a:t>2. Write These Down on the Wheel</a:t>
            </a:r>
            <a:endParaRPr sz="1400">
              <a:solidFill>
                <a:srgbClr val="434343"/>
              </a:solidFill>
            </a:endParaRPr>
          </a:p>
          <a:p>
            <a:pPr indent="0" lvl="0" marL="0" rtl="0" algn="l">
              <a:lnSpc>
                <a:spcPct val="115000"/>
              </a:lnSpc>
              <a:spcBef>
                <a:spcPts val="400"/>
              </a:spcBef>
              <a:spcAft>
                <a:spcPts val="0"/>
              </a:spcAft>
              <a:buClr>
                <a:schemeClr val="dk2"/>
              </a:buClr>
              <a:buSzPts val="1100"/>
              <a:buFont typeface="Arial"/>
              <a:buNone/>
            </a:pPr>
            <a:r>
              <a:rPr lang="en">
                <a:solidFill>
                  <a:schemeClr val="dk2"/>
                </a:solidFill>
              </a:rPr>
              <a:t>Write down these dimensions on the diagram, one on each spoke of the life wheel.</a:t>
            </a:r>
            <a:endParaRPr>
              <a:solidFill>
                <a:schemeClr val="dk2"/>
              </a:solidFill>
            </a:endParaRPr>
          </a:p>
          <a:p>
            <a:pPr indent="0" lvl="0" marL="0" rtl="0" algn="l">
              <a:lnSpc>
                <a:spcPct val="115000"/>
              </a:lnSpc>
              <a:spcBef>
                <a:spcPts val="1600"/>
              </a:spcBef>
              <a:spcAft>
                <a:spcPts val="0"/>
              </a:spcAft>
              <a:buClr>
                <a:schemeClr val="dk2"/>
              </a:buClr>
              <a:buSzPts val="1100"/>
              <a:buFont typeface="Arial"/>
              <a:buNone/>
            </a:pPr>
            <a:r>
              <a:rPr lang="en" sz="1400">
                <a:solidFill>
                  <a:srgbClr val="434343"/>
                </a:solidFill>
              </a:rPr>
              <a:t>3. Assess Each Area</a:t>
            </a:r>
            <a:endParaRPr sz="1400">
              <a:solidFill>
                <a:srgbClr val="434343"/>
              </a:solidFill>
            </a:endParaRPr>
          </a:p>
          <a:p>
            <a:pPr indent="0" lvl="0" marL="0" rtl="0" algn="l">
              <a:lnSpc>
                <a:spcPct val="115000"/>
              </a:lnSpc>
              <a:spcBef>
                <a:spcPts val="400"/>
              </a:spcBef>
              <a:spcAft>
                <a:spcPts val="0"/>
              </a:spcAft>
              <a:buClr>
                <a:schemeClr val="dk2"/>
              </a:buClr>
              <a:buSzPts val="1100"/>
              <a:buFont typeface="Arial"/>
              <a:buNone/>
            </a:pPr>
            <a:r>
              <a:rPr lang="en">
                <a:solidFill>
                  <a:schemeClr val="dk2"/>
                </a:solidFill>
              </a:rPr>
              <a:t>This approach assumes that you will be happy and fulfilled if you can find the right balance of attention for each of these dimensions. And different areas of your life will need different levels of attention at different times. So the next step is to assess the amount of attention you're currently devoting to each area.</a:t>
            </a:r>
            <a:endParaRPr>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
                <a:solidFill>
                  <a:schemeClr val="dk2"/>
                </a:solidFill>
              </a:rPr>
              <a:t>Consider each dimension in turn, and on a scale of 0 (low) – to 10 (high), write down the amount of attention you're devoting to that area of your life. Mark each score on the appropriate spoke of your Life Wheel.</a:t>
            </a:r>
            <a:endParaRPr>
              <a:solidFill>
                <a:schemeClr val="dk2"/>
              </a:solidFill>
            </a:endParaRPr>
          </a:p>
          <a:p>
            <a:pPr indent="0" lvl="0" marL="0" rtl="0" algn="l">
              <a:lnSpc>
                <a:spcPct val="115000"/>
              </a:lnSpc>
              <a:spcBef>
                <a:spcPts val="1600"/>
              </a:spcBef>
              <a:spcAft>
                <a:spcPts val="0"/>
              </a:spcAft>
              <a:buClr>
                <a:schemeClr val="dk2"/>
              </a:buClr>
              <a:buSzPts val="1100"/>
              <a:buFont typeface="Arial"/>
              <a:buNone/>
            </a:pPr>
            <a:r>
              <a:rPr lang="en" sz="1400">
                <a:solidFill>
                  <a:srgbClr val="434343"/>
                </a:solidFill>
              </a:rPr>
              <a:t>4. Join Up the Marks</a:t>
            </a:r>
            <a:endParaRPr sz="1400">
              <a:solidFill>
                <a:srgbClr val="434343"/>
              </a:solidFill>
            </a:endParaRPr>
          </a:p>
          <a:p>
            <a:pPr indent="0" lvl="0" marL="0" rtl="0" algn="l">
              <a:lnSpc>
                <a:spcPct val="115000"/>
              </a:lnSpc>
              <a:spcBef>
                <a:spcPts val="400"/>
              </a:spcBef>
              <a:spcAft>
                <a:spcPts val="0"/>
              </a:spcAft>
              <a:buClr>
                <a:schemeClr val="dk2"/>
              </a:buClr>
              <a:buSzPts val="1100"/>
              <a:buFont typeface="Arial"/>
              <a:buNone/>
            </a:pPr>
            <a:r>
              <a:rPr lang="en">
                <a:solidFill>
                  <a:schemeClr val="dk2"/>
                </a:solidFill>
              </a:rPr>
              <a:t>Now join up the marks around the circle. Does your life wheel look and feel balanced?</a:t>
            </a:r>
            <a:endParaRPr>
              <a:solidFill>
                <a:schemeClr val="dk2"/>
              </a:solidFill>
            </a:endParaRPr>
          </a:p>
          <a:p>
            <a:pPr indent="0" lvl="0" marL="0" rtl="0" algn="l">
              <a:lnSpc>
                <a:spcPct val="115000"/>
              </a:lnSpc>
              <a:spcBef>
                <a:spcPts val="1600"/>
              </a:spcBef>
              <a:spcAft>
                <a:spcPts val="0"/>
              </a:spcAft>
              <a:buClr>
                <a:schemeClr val="dk2"/>
              </a:buClr>
              <a:buSzPts val="1100"/>
              <a:buFont typeface="Arial"/>
              <a:buNone/>
            </a:pPr>
            <a:r>
              <a:rPr lang="en" sz="1400">
                <a:solidFill>
                  <a:srgbClr val="434343"/>
                </a:solidFill>
              </a:rPr>
              <a:t>5. Think About Your Ideal Level</a:t>
            </a:r>
            <a:endParaRPr sz="1400">
              <a:solidFill>
                <a:srgbClr val="434343"/>
              </a:solidFill>
            </a:endParaRPr>
          </a:p>
          <a:p>
            <a:pPr indent="0" lvl="0" marL="0" rtl="0" algn="l">
              <a:lnSpc>
                <a:spcPct val="115000"/>
              </a:lnSpc>
              <a:spcBef>
                <a:spcPts val="400"/>
              </a:spcBef>
              <a:spcAft>
                <a:spcPts val="0"/>
              </a:spcAft>
              <a:buClr>
                <a:schemeClr val="dk2"/>
              </a:buClr>
              <a:buSzPts val="1100"/>
              <a:buFont typeface="Arial"/>
              <a:buNone/>
            </a:pPr>
            <a:r>
              <a:rPr lang="en">
                <a:solidFill>
                  <a:schemeClr val="dk2"/>
                </a:solidFill>
              </a:rPr>
              <a:t>Next it's time to consider your ideal level in each area of your life. A balanced life does not mean getting 5 in each life area: some areas need more attention and focus than others at any time. And inevitably you will need to make choices and compromises, as your time and energy are not in unlimited supply!</a:t>
            </a:r>
            <a:endParaRPr>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
                <a:solidFill>
                  <a:schemeClr val="dk2"/>
                </a:solidFill>
              </a:rPr>
              <a:t>So the question is, what would the ideal level of attention be for you in each life area?</a:t>
            </a:r>
            <a:endParaRPr>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
                <a:solidFill>
                  <a:schemeClr val="dk2"/>
                </a:solidFill>
              </a:rPr>
              <a:t>Plot the "ideal" scores around your life wheel too.</a:t>
            </a:r>
            <a:endParaRPr>
              <a:solidFill>
                <a:schemeClr val="dk2"/>
              </a:solidFill>
            </a:endParaRPr>
          </a:p>
          <a:p>
            <a:pPr indent="0" lvl="0" marL="0" rtl="0" algn="l">
              <a:lnSpc>
                <a:spcPct val="115000"/>
              </a:lnSpc>
              <a:spcBef>
                <a:spcPts val="1600"/>
              </a:spcBef>
              <a:spcAft>
                <a:spcPts val="0"/>
              </a:spcAft>
              <a:buClr>
                <a:schemeClr val="dk2"/>
              </a:buClr>
              <a:buSzPts val="1100"/>
              <a:buFont typeface="Arial"/>
              <a:buNone/>
            </a:pPr>
            <a:r>
              <a:rPr lang="en" sz="1400">
                <a:solidFill>
                  <a:srgbClr val="434343"/>
                </a:solidFill>
              </a:rPr>
              <a:t>6. Take Action</a:t>
            </a:r>
            <a:endParaRPr sz="1400">
              <a:solidFill>
                <a:srgbClr val="434343"/>
              </a:solidFill>
            </a:endParaRPr>
          </a:p>
          <a:p>
            <a:pPr indent="0" lvl="0" marL="0" rtl="0" algn="l">
              <a:lnSpc>
                <a:spcPct val="115000"/>
              </a:lnSpc>
              <a:spcBef>
                <a:spcPts val="400"/>
              </a:spcBef>
              <a:spcAft>
                <a:spcPts val="0"/>
              </a:spcAft>
              <a:buClr>
                <a:schemeClr val="dk2"/>
              </a:buClr>
              <a:buSzPts val="1100"/>
              <a:buFont typeface="Arial"/>
              <a:buNone/>
            </a:pPr>
            <a:r>
              <a:rPr lang="en">
                <a:solidFill>
                  <a:schemeClr val="dk2"/>
                </a:solidFill>
              </a:rPr>
              <a:t>Now you have a visual representation of your current life balance and your ideal life balance. What are the gaps? These are the areas of your life that need attention.</a:t>
            </a:r>
            <a:endParaRPr>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
                <a:solidFill>
                  <a:schemeClr val="dk2"/>
                </a:solidFill>
              </a:rPr>
              <a:t>And remember that gaps can go both ways. There are almost certainly areas that are not getting as much attention as you'd like. However there may also be areas where you're putting in more effort than you'd ideally like. These areas are sapping energy and enthusiasm that may better be directed elsewhere.</a:t>
            </a:r>
            <a:endParaRPr>
              <a:solidFill>
                <a:schemeClr val="dk2"/>
              </a:solidFill>
            </a:endParaRPr>
          </a:p>
          <a:p>
            <a:pPr indent="0" lvl="0" marL="0" rtl="0" algn="l">
              <a:lnSpc>
                <a:spcPct val="115000"/>
              </a:lnSpc>
              <a:spcBef>
                <a:spcPts val="0"/>
              </a:spcBef>
              <a:spcAft>
                <a:spcPts val="0"/>
              </a:spcAft>
              <a:buClr>
                <a:schemeClr val="dk2"/>
              </a:buClr>
              <a:buSzPts val="1100"/>
              <a:buFont typeface="Arial"/>
              <a:buNone/>
            </a:pPr>
            <a:r>
              <a:rPr lang="en">
                <a:solidFill>
                  <a:schemeClr val="dk2"/>
                </a:solidFill>
              </a:rPr>
              <a:t>Once you have identified the areas that need attention, it's time to plan the actions needed to work on regaining balance. Starting with the neglected areas, what things do you need to start doing to regain balance? In the areas that currently sap your energy and time, what can you stop doing or reprioritize or delegate to someone else? Make a commitment to these actions by writing them on your </a:t>
            </a:r>
            <a:r>
              <a:rPr lang="en" u="sng">
                <a:solidFill>
                  <a:srgbClr val="1155CC"/>
                </a:solidFill>
                <a:hlinkClick r:id="rId2">
                  <a:extLst>
                    <a:ext uri="{A12FA001-AC4F-418D-AE19-62706E023703}">
                      <ahyp:hlinkClr val="tx"/>
                    </a:ext>
                  </a:extLst>
                </a:hlinkClick>
              </a:rPr>
              <a:t>worksheet</a:t>
            </a:r>
            <a:r>
              <a:rPr lang="en">
                <a:solidFill>
                  <a:schemeClr val="dk2"/>
                </a:solidFill>
              </a:rPr>
              <a:t>.</a:t>
            </a:r>
            <a:endParaRPr>
              <a:solidFill>
                <a:schemeClr val="dk2"/>
              </a:solidFill>
            </a:endParaRPr>
          </a:p>
          <a:p>
            <a:pPr indent="0" lvl="0" marL="0" rtl="0" algn="l">
              <a:lnSpc>
                <a:spcPct val="115000"/>
              </a:lnSpc>
              <a:spcBef>
                <a:spcPts val="1400"/>
              </a:spcBef>
              <a:spcAft>
                <a:spcPts val="0"/>
              </a:spcAft>
              <a:buClr>
                <a:schemeClr val="dk2"/>
              </a:buClr>
              <a:buSzPts val="1100"/>
              <a:buFont typeface="Arial"/>
              <a:buNone/>
            </a:pPr>
            <a:r>
              <a:rPr lang="en" sz="1200">
                <a:solidFill>
                  <a:srgbClr val="666666"/>
                </a:solidFill>
              </a:rPr>
              <a:t>Tip:</a:t>
            </a:r>
            <a:endParaRPr sz="1200">
              <a:solidFill>
                <a:srgbClr val="666666"/>
              </a:solidFill>
            </a:endParaRPr>
          </a:p>
          <a:p>
            <a:pPr indent="0" lvl="0" marL="0" rtl="0" algn="l">
              <a:lnSpc>
                <a:spcPct val="115000"/>
              </a:lnSpc>
              <a:spcBef>
                <a:spcPts val="400"/>
              </a:spcBef>
              <a:spcAft>
                <a:spcPts val="0"/>
              </a:spcAft>
              <a:buClr>
                <a:schemeClr val="dk2"/>
              </a:buClr>
              <a:buSzPts val="1100"/>
              <a:buFont typeface="Arial"/>
              <a:buNone/>
            </a:pPr>
            <a:r>
              <a:rPr lang="en">
                <a:solidFill>
                  <a:schemeClr val="dk2"/>
                </a:solidFill>
              </a:rPr>
              <a:t>You can use the Wheel of Life as preparation for </a:t>
            </a:r>
            <a:r>
              <a:rPr lang="en" u="sng">
                <a:solidFill>
                  <a:srgbClr val="1155CC"/>
                </a:solidFill>
                <a:hlinkClick r:id="rId3">
                  <a:extLst>
                    <a:ext uri="{A12FA001-AC4F-418D-AE19-62706E023703}">
                      <ahyp:hlinkClr val="tx"/>
                    </a:ext>
                  </a:extLst>
                </a:hlinkClick>
              </a:rPr>
              <a:t>goal setting</a:t>
            </a:r>
            <a:r>
              <a:rPr lang="en">
                <a:solidFill>
                  <a:schemeClr val="dk2"/>
                </a:solidFill>
              </a:rPr>
              <a:t>  or coaching. It helps identify the areas you want to work on and is a great way of visualizing your current and desired life. Once you are working on improving your life balance, it's also a useful tool for monitoring your life balance as it changes over time.</a:t>
            </a:r>
            <a:endParaRPr>
              <a:solidFill>
                <a:srgbClr val="333333"/>
              </a:solidFill>
              <a:highlight>
                <a:srgbClr val="F2F2F2"/>
              </a:highlight>
            </a:endParaRPr>
          </a:p>
          <a:p>
            <a:pPr indent="0" lvl="0" marL="0" rtl="0" algn="l">
              <a:lnSpc>
                <a:spcPct val="115000"/>
              </a:lnSpc>
              <a:spcBef>
                <a:spcPts val="0"/>
              </a:spcBef>
              <a:spcAft>
                <a:spcPts val="0"/>
              </a:spcAft>
              <a:buClr>
                <a:schemeClr val="dk2"/>
              </a:buClr>
              <a:buSzPts val="1100"/>
              <a:buFont typeface="Arial"/>
              <a:buNone/>
            </a:pPr>
            <a:r>
              <a:t/>
            </a:r>
            <a:endParaRPr>
              <a:solidFill>
                <a:schemeClr val="dk2"/>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Subtitle">
    <p:bg>
      <p:bgPr>
        <a:solidFill>
          <a:schemeClr val="accent1"/>
        </a:solidFill>
      </p:bgPr>
    </p:bg>
    <p:spTree>
      <p:nvGrpSpPr>
        <p:cNvPr id="9" name="Shape 9"/>
        <p:cNvGrpSpPr/>
        <p:nvPr/>
      </p:nvGrpSpPr>
      <p:grpSpPr>
        <a:xfrm>
          <a:off x="0" y="0"/>
          <a:ext cx="0" cy="0"/>
          <a:chOff x="0" y="0"/>
          <a:chExt cx="0" cy="0"/>
        </a:xfrm>
      </p:grpSpPr>
      <p:sp>
        <p:nvSpPr>
          <p:cNvPr id="10" name="Google Shape;10;p40"/>
          <p:cNvSpPr/>
          <p:nvPr/>
        </p:nvSpPr>
        <p:spPr>
          <a:xfrm>
            <a:off x="0" y="1583350"/>
            <a:ext cx="7404300" cy="1739700"/>
          </a:xfrm>
          <a:prstGeom prst="rect">
            <a:avLst/>
          </a:prstGeom>
          <a:solidFill>
            <a:schemeClr val="lt1"/>
          </a:solidFill>
          <a:ln>
            <a:noFill/>
          </a:ln>
          <a:effectLst>
            <a:outerShdw blurRad="271463" rotWithShape="0" algn="bl" dist="66675">
              <a:schemeClr val="dk1">
                <a:alpha val="29411"/>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40"/>
          <p:cNvSpPr txBox="1"/>
          <p:nvPr>
            <p:ph type="ctrTitle"/>
          </p:nvPr>
        </p:nvSpPr>
        <p:spPr>
          <a:xfrm>
            <a:off x="2012775" y="2049850"/>
            <a:ext cx="5109300" cy="483000"/>
          </a:xfrm>
          <a:prstGeom prst="rect">
            <a:avLst/>
          </a:prstGeom>
          <a:noFill/>
          <a:ln>
            <a:noFill/>
          </a:ln>
        </p:spPr>
        <p:txBody>
          <a:bodyPr anchorCtr="0" anchor="b" bIns="0" lIns="0" spcFirstLastPara="1" rIns="0" wrap="square" tIns="0">
            <a:noAutofit/>
          </a:bodyPr>
          <a:lstStyle>
            <a:lvl1pPr lvl="0" algn="l">
              <a:lnSpc>
                <a:spcPct val="80000"/>
              </a:lnSpc>
              <a:spcBef>
                <a:spcPts val="0"/>
              </a:spcBef>
              <a:spcAft>
                <a:spcPts val="0"/>
              </a:spcAft>
              <a:buSzPts val="3600"/>
              <a:buNone/>
              <a:defRPr sz="3600"/>
            </a:lvl1pPr>
            <a:lvl2pPr lvl="1" algn="l">
              <a:lnSpc>
                <a:spcPct val="80000"/>
              </a:lnSpc>
              <a:spcBef>
                <a:spcPts val="0"/>
              </a:spcBef>
              <a:spcAft>
                <a:spcPts val="0"/>
              </a:spcAft>
              <a:buSzPts val="3600"/>
              <a:buNone/>
              <a:defRPr sz="3600"/>
            </a:lvl2pPr>
            <a:lvl3pPr lvl="2" algn="l">
              <a:lnSpc>
                <a:spcPct val="80000"/>
              </a:lnSpc>
              <a:spcBef>
                <a:spcPts val="0"/>
              </a:spcBef>
              <a:spcAft>
                <a:spcPts val="0"/>
              </a:spcAft>
              <a:buSzPts val="3600"/>
              <a:buNone/>
              <a:defRPr sz="3600"/>
            </a:lvl3pPr>
            <a:lvl4pPr lvl="3" algn="l">
              <a:lnSpc>
                <a:spcPct val="80000"/>
              </a:lnSpc>
              <a:spcBef>
                <a:spcPts val="0"/>
              </a:spcBef>
              <a:spcAft>
                <a:spcPts val="0"/>
              </a:spcAft>
              <a:buSzPts val="3600"/>
              <a:buNone/>
              <a:defRPr sz="3600"/>
            </a:lvl4pPr>
            <a:lvl5pPr lvl="4" algn="l">
              <a:lnSpc>
                <a:spcPct val="80000"/>
              </a:lnSpc>
              <a:spcBef>
                <a:spcPts val="0"/>
              </a:spcBef>
              <a:spcAft>
                <a:spcPts val="0"/>
              </a:spcAft>
              <a:buSzPts val="3600"/>
              <a:buNone/>
              <a:defRPr sz="3600"/>
            </a:lvl5pPr>
            <a:lvl6pPr lvl="5" algn="l">
              <a:lnSpc>
                <a:spcPct val="80000"/>
              </a:lnSpc>
              <a:spcBef>
                <a:spcPts val="0"/>
              </a:spcBef>
              <a:spcAft>
                <a:spcPts val="0"/>
              </a:spcAft>
              <a:buSzPts val="3600"/>
              <a:buNone/>
              <a:defRPr sz="3600"/>
            </a:lvl6pPr>
            <a:lvl7pPr lvl="6" algn="l">
              <a:lnSpc>
                <a:spcPct val="80000"/>
              </a:lnSpc>
              <a:spcBef>
                <a:spcPts val="0"/>
              </a:spcBef>
              <a:spcAft>
                <a:spcPts val="0"/>
              </a:spcAft>
              <a:buSzPts val="3600"/>
              <a:buNone/>
              <a:defRPr sz="3600"/>
            </a:lvl7pPr>
            <a:lvl8pPr lvl="7" algn="l">
              <a:lnSpc>
                <a:spcPct val="80000"/>
              </a:lnSpc>
              <a:spcBef>
                <a:spcPts val="0"/>
              </a:spcBef>
              <a:spcAft>
                <a:spcPts val="0"/>
              </a:spcAft>
              <a:buSzPts val="3600"/>
              <a:buNone/>
              <a:defRPr sz="3600"/>
            </a:lvl8pPr>
            <a:lvl9pPr lvl="8" algn="l">
              <a:lnSpc>
                <a:spcPct val="80000"/>
              </a:lnSpc>
              <a:spcBef>
                <a:spcPts val="0"/>
              </a:spcBef>
              <a:spcAft>
                <a:spcPts val="0"/>
              </a:spcAft>
              <a:buSzPts val="3600"/>
              <a:buNone/>
              <a:defRPr sz="3600"/>
            </a:lvl9pPr>
          </a:lstStyle>
          <a:p/>
        </p:txBody>
      </p:sp>
      <p:sp>
        <p:nvSpPr>
          <p:cNvPr id="12" name="Google Shape;12;p40"/>
          <p:cNvSpPr txBox="1"/>
          <p:nvPr>
            <p:ph idx="1" type="subTitle"/>
          </p:nvPr>
        </p:nvSpPr>
        <p:spPr>
          <a:xfrm>
            <a:off x="2012775" y="2553550"/>
            <a:ext cx="5109300" cy="3030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Clr>
                <a:schemeClr val="dk1"/>
              </a:buClr>
              <a:buSzPts val="1800"/>
              <a:buNone/>
              <a:defRPr sz="1800"/>
            </a:lvl1pPr>
            <a:lvl2pPr lvl="1" algn="l">
              <a:lnSpc>
                <a:spcPct val="115000"/>
              </a:lnSpc>
              <a:spcBef>
                <a:spcPts val="0"/>
              </a:spcBef>
              <a:spcAft>
                <a:spcPts val="0"/>
              </a:spcAft>
              <a:buClr>
                <a:schemeClr val="dk1"/>
              </a:buClr>
              <a:buSzPts val="1800"/>
              <a:buNone/>
              <a:defRPr sz="1800"/>
            </a:lvl2pPr>
            <a:lvl3pPr lvl="2" algn="l">
              <a:lnSpc>
                <a:spcPct val="115000"/>
              </a:lnSpc>
              <a:spcBef>
                <a:spcPts val="0"/>
              </a:spcBef>
              <a:spcAft>
                <a:spcPts val="0"/>
              </a:spcAft>
              <a:buClr>
                <a:schemeClr val="dk1"/>
              </a:buClr>
              <a:buSzPts val="1800"/>
              <a:buNone/>
              <a:defRPr sz="1800"/>
            </a:lvl3pPr>
            <a:lvl4pPr lvl="3" algn="l">
              <a:lnSpc>
                <a:spcPct val="115000"/>
              </a:lnSpc>
              <a:spcBef>
                <a:spcPts val="0"/>
              </a:spcBef>
              <a:spcAft>
                <a:spcPts val="0"/>
              </a:spcAft>
              <a:buClr>
                <a:schemeClr val="dk1"/>
              </a:buClr>
              <a:buSzPts val="1800"/>
              <a:buNone/>
              <a:defRPr sz="1800"/>
            </a:lvl4pPr>
            <a:lvl5pPr lvl="4" algn="l">
              <a:lnSpc>
                <a:spcPct val="115000"/>
              </a:lnSpc>
              <a:spcBef>
                <a:spcPts val="0"/>
              </a:spcBef>
              <a:spcAft>
                <a:spcPts val="0"/>
              </a:spcAft>
              <a:buClr>
                <a:schemeClr val="dk1"/>
              </a:buClr>
              <a:buSzPts val="1800"/>
              <a:buNone/>
              <a:defRPr sz="1800"/>
            </a:lvl5pPr>
            <a:lvl6pPr lvl="5" algn="l">
              <a:lnSpc>
                <a:spcPct val="115000"/>
              </a:lnSpc>
              <a:spcBef>
                <a:spcPts val="0"/>
              </a:spcBef>
              <a:spcAft>
                <a:spcPts val="0"/>
              </a:spcAft>
              <a:buClr>
                <a:schemeClr val="dk1"/>
              </a:buClr>
              <a:buSzPts val="1800"/>
              <a:buNone/>
              <a:defRPr sz="1800"/>
            </a:lvl6pPr>
            <a:lvl7pPr lvl="6" algn="l">
              <a:lnSpc>
                <a:spcPct val="115000"/>
              </a:lnSpc>
              <a:spcBef>
                <a:spcPts val="0"/>
              </a:spcBef>
              <a:spcAft>
                <a:spcPts val="0"/>
              </a:spcAft>
              <a:buClr>
                <a:schemeClr val="dk1"/>
              </a:buClr>
              <a:buSzPts val="1800"/>
              <a:buNone/>
              <a:defRPr sz="1800"/>
            </a:lvl7pPr>
            <a:lvl8pPr lvl="7" algn="l">
              <a:lnSpc>
                <a:spcPct val="115000"/>
              </a:lnSpc>
              <a:spcBef>
                <a:spcPts val="0"/>
              </a:spcBef>
              <a:spcAft>
                <a:spcPts val="0"/>
              </a:spcAft>
              <a:buClr>
                <a:schemeClr val="dk1"/>
              </a:buClr>
              <a:buSzPts val="1800"/>
              <a:buNone/>
              <a:defRPr sz="1800"/>
            </a:lvl8pPr>
            <a:lvl9pPr lvl="8" algn="l">
              <a:lnSpc>
                <a:spcPct val="115000"/>
              </a:lnSpc>
              <a:spcBef>
                <a:spcPts val="0"/>
              </a:spcBef>
              <a:spcAft>
                <a:spcPts val="0"/>
              </a:spcAft>
              <a:buClr>
                <a:schemeClr val="dk1"/>
              </a:buClr>
              <a:buSzPts val="1800"/>
              <a:buNone/>
              <a:defRPr sz="1800"/>
            </a:lvl9pPr>
          </a:lstStyle>
          <a:p/>
        </p:txBody>
      </p:sp>
      <p:sp>
        <p:nvSpPr>
          <p:cNvPr id="13" name="Google Shape;13;p40"/>
          <p:cNvSpPr/>
          <p:nvPr/>
        </p:nvSpPr>
        <p:spPr>
          <a:xfrm>
            <a:off x="0" y="1583250"/>
            <a:ext cx="1739700" cy="1739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2" name="Shape 62"/>
        <p:cNvGrpSpPr/>
        <p:nvPr/>
      </p:nvGrpSpPr>
      <p:grpSpPr>
        <a:xfrm>
          <a:off x="0" y="0"/>
          <a:ext cx="0" cy="0"/>
          <a:chOff x="0" y="0"/>
          <a:chExt cx="0" cy="0"/>
        </a:xfrm>
      </p:grpSpPr>
      <p:sp>
        <p:nvSpPr>
          <p:cNvPr id="63" name="Google Shape;63;p54"/>
          <p:cNvSpPr txBox="1"/>
          <p:nvPr>
            <p:ph type="title"/>
          </p:nvPr>
        </p:nvSpPr>
        <p:spPr>
          <a:xfrm>
            <a:off x="303300" y="411575"/>
            <a:ext cx="8520600" cy="63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4" name="Google Shape;64;p54"/>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5" name="Shape 65"/>
        <p:cNvGrpSpPr/>
        <p:nvPr/>
      </p:nvGrpSpPr>
      <p:grpSpPr>
        <a:xfrm>
          <a:off x="0" y="0"/>
          <a:ext cx="0" cy="0"/>
          <a:chOff x="0" y="0"/>
          <a:chExt cx="0" cy="0"/>
        </a:xfrm>
      </p:grpSpPr>
      <p:cxnSp>
        <p:nvCxnSpPr>
          <p:cNvPr id="66" name="Google Shape;66;p5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67" name="Google Shape;67;p55"/>
          <p:cNvSpPr txBox="1"/>
          <p:nvPr>
            <p:ph type="title"/>
          </p:nvPr>
        </p:nvSpPr>
        <p:spPr>
          <a:xfrm>
            <a:off x="319500" y="936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8" name="Google Shape;68;p55"/>
          <p:cNvSpPr txBox="1"/>
          <p:nvPr>
            <p:ph idx="1" type="body"/>
          </p:nvPr>
        </p:nvSpPr>
        <p:spPr>
          <a:xfrm>
            <a:off x="319500" y="1846804"/>
            <a:ext cx="2808000" cy="2806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9" name="Google Shape;69;p55"/>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cxnSp>
        <p:nvCxnSpPr>
          <p:cNvPr id="71" name="Google Shape;71;p56"/>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72" name="Google Shape;72;p5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73" name="Google Shape;73;p56"/>
          <p:cNvSpPr txBox="1"/>
          <p:nvPr>
            <p:ph idx="1" type="body"/>
          </p:nvPr>
        </p:nvSpPr>
        <p:spPr>
          <a:xfrm>
            <a:off x="328017" y="4226025"/>
            <a:ext cx="8388600" cy="3936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74" name="Google Shape;74;p56"/>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5" name="Shape 75"/>
        <p:cNvGrpSpPr/>
        <p:nvPr/>
      </p:nvGrpSpPr>
      <p:grpSpPr>
        <a:xfrm>
          <a:off x="0" y="0"/>
          <a:ext cx="0" cy="0"/>
          <a:chOff x="0" y="0"/>
          <a:chExt cx="0" cy="0"/>
        </a:xfrm>
      </p:grpSpPr>
      <p:cxnSp>
        <p:nvCxnSpPr>
          <p:cNvPr id="76" name="Google Shape;76;p57"/>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77" name="Google Shape;77;p57"/>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78" name="Google Shape;78;p57"/>
          <p:cNvSpPr txBox="1"/>
          <p:nvPr>
            <p:ph hasCustomPrompt="1" type="title"/>
          </p:nvPr>
        </p:nvSpPr>
        <p:spPr>
          <a:xfrm>
            <a:off x="853950" y="1304850"/>
            <a:ext cx="7436100" cy="153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lnSpc>
                <a:spcPct val="100000"/>
              </a:lnSpc>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79" name="Google Shape;79;p57"/>
          <p:cNvSpPr txBox="1"/>
          <p:nvPr>
            <p:ph idx="1" type="body"/>
          </p:nvPr>
        </p:nvSpPr>
        <p:spPr>
          <a:xfrm>
            <a:off x="853950" y="2919450"/>
            <a:ext cx="7436100" cy="10716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80" name="Google Shape;80;p57"/>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5" name="Shape 85"/>
        <p:cNvGrpSpPr/>
        <p:nvPr/>
      </p:nvGrpSpPr>
      <p:grpSpPr>
        <a:xfrm>
          <a:off x="0" y="0"/>
          <a:ext cx="0" cy="0"/>
          <a:chOff x="0" y="0"/>
          <a:chExt cx="0" cy="0"/>
        </a:xfrm>
      </p:grpSpPr>
      <p:sp>
        <p:nvSpPr>
          <p:cNvPr id="86" name="Google Shape;86;p45"/>
          <p:cNvSpPr/>
          <p:nvPr/>
        </p:nvSpPr>
        <p:spPr>
          <a:xfrm>
            <a:off x="-7000" y="-25"/>
            <a:ext cx="9150900" cy="5143500"/>
          </a:xfrm>
          <a:prstGeom prst="frame">
            <a:avLst>
              <a:gd fmla="val 2453" name="adj1"/>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45"/>
          <p:cNvSpPr/>
          <p:nvPr/>
        </p:nvSpPr>
        <p:spPr>
          <a:xfrm>
            <a:off x="4337163"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45"/>
          <p:cNvSpPr txBox="1"/>
          <p:nvPr>
            <p:ph idx="12" type="sldNum"/>
          </p:nvPr>
        </p:nvSpPr>
        <p:spPr>
          <a:xfrm>
            <a:off x="4337038"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89" name="Shape 89"/>
        <p:cNvGrpSpPr/>
        <p:nvPr/>
      </p:nvGrpSpPr>
      <p:grpSpPr>
        <a:xfrm>
          <a:off x="0" y="0"/>
          <a:ext cx="0" cy="0"/>
          <a:chOff x="0" y="0"/>
          <a:chExt cx="0" cy="0"/>
        </a:xfrm>
      </p:grpSpPr>
      <p:cxnSp>
        <p:nvCxnSpPr>
          <p:cNvPr id="90" name="Google Shape;90;p46"/>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91" name="Google Shape;91;p46"/>
          <p:cNvSpPr txBox="1"/>
          <p:nvPr>
            <p:ph type="title"/>
          </p:nvPr>
        </p:nvSpPr>
        <p:spPr>
          <a:xfrm>
            <a:off x="283103" y="712141"/>
            <a:ext cx="6244200" cy="3835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90000"/>
              </a:lnSpc>
              <a:spcBef>
                <a:spcPts val="0"/>
              </a:spcBef>
              <a:spcAft>
                <a:spcPts val="0"/>
              </a:spcAft>
              <a:buClr>
                <a:schemeClr val="lt1"/>
              </a:buClr>
              <a:buSzPts val="4800"/>
              <a:buNone/>
              <a:defRPr sz="4800">
                <a:solidFill>
                  <a:schemeClr val="lt1"/>
                </a:solidFill>
              </a:defRPr>
            </a:lvl2pPr>
            <a:lvl3pPr lvl="2" algn="l">
              <a:lnSpc>
                <a:spcPct val="90000"/>
              </a:lnSpc>
              <a:spcBef>
                <a:spcPts val="0"/>
              </a:spcBef>
              <a:spcAft>
                <a:spcPts val="0"/>
              </a:spcAft>
              <a:buClr>
                <a:schemeClr val="lt1"/>
              </a:buClr>
              <a:buSzPts val="4800"/>
              <a:buNone/>
              <a:defRPr sz="4800">
                <a:solidFill>
                  <a:schemeClr val="lt1"/>
                </a:solidFill>
              </a:defRPr>
            </a:lvl3pPr>
            <a:lvl4pPr lvl="3" algn="l">
              <a:lnSpc>
                <a:spcPct val="90000"/>
              </a:lnSpc>
              <a:spcBef>
                <a:spcPts val="0"/>
              </a:spcBef>
              <a:spcAft>
                <a:spcPts val="0"/>
              </a:spcAft>
              <a:buClr>
                <a:schemeClr val="lt1"/>
              </a:buClr>
              <a:buSzPts val="4800"/>
              <a:buNone/>
              <a:defRPr sz="4800">
                <a:solidFill>
                  <a:schemeClr val="lt1"/>
                </a:solidFill>
              </a:defRPr>
            </a:lvl4pPr>
            <a:lvl5pPr lvl="4" algn="l">
              <a:lnSpc>
                <a:spcPct val="90000"/>
              </a:lnSpc>
              <a:spcBef>
                <a:spcPts val="0"/>
              </a:spcBef>
              <a:spcAft>
                <a:spcPts val="0"/>
              </a:spcAft>
              <a:buClr>
                <a:schemeClr val="lt1"/>
              </a:buClr>
              <a:buSzPts val="4800"/>
              <a:buNone/>
              <a:defRPr sz="4800">
                <a:solidFill>
                  <a:schemeClr val="lt1"/>
                </a:solidFill>
              </a:defRPr>
            </a:lvl5pPr>
            <a:lvl6pPr lvl="5" algn="l">
              <a:lnSpc>
                <a:spcPct val="90000"/>
              </a:lnSpc>
              <a:spcBef>
                <a:spcPts val="0"/>
              </a:spcBef>
              <a:spcAft>
                <a:spcPts val="0"/>
              </a:spcAft>
              <a:buClr>
                <a:schemeClr val="lt1"/>
              </a:buClr>
              <a:buSzPts val="4800"/>
              <a:buNone/>
              <a:defRPr sz="4800">
                <a:solidFill>
                  <a:schemeClr val="lt1"/>
                </a:solidFill>
              </a:defRPr>
            </a:lvl6pPr>
            <a:lvl7pPr lvl="6" algn="l">
              <a:lnSpc>
                <a:spcPct val="90000"/>
              </a:lnSpc>
              <a:spcBef>
                <a:spcPts val="0"/>
              </a:spcBef>
              <a:spcAft>
                <a:spcPts val="0"/>
              </a:spcAft>
              <a:buClr>
                <a:schemeClr val="lt1"/>
              </a:buClr>
              <a:buSzPts val="4800"/>
              <a:buNone/>
              <a:defRPr sz="4800">
                <a:solidFill>
                  <a:schemeClr val="lt1"/>
                </a:solidFill>
              </a:defRPr>
            </a:lvl7pPr>
            <a:lvl8pPr lvl="7" algn="l">
              <a:lnSpc>
                <a:spcPct val="90000"/>
              </a:lnSpc>
              <a:spcBef>
                <a:spcPts val="0"/>
              </a:spcBef>
              <a:spcAft>
                <a:spcPts val="0"/>
              </a:spcAft>
              <a:buClr>
                <a:schemeClr val="lt1"/>
              </a:buClr>
              <a:buSzPts val="4800"/>
              <a:buNone/>
              <a:defRPr sz="4800">
                <a:solidFill>
                  <a:schemeClr val="lt1"/>
                </a:solidFill>
              </a:defRPr>
            </a:lvl8pPr>
            <a:lvl9pPr lvl="8" algn="l">
              <a:lnSpc>
                <a:spcPct val="90000"/>
              </a:lnSpc>
              <a:spcBef>
                <a:spcPts val="0"/>
              </a:spcBef>
              <a:spcAft>
                <a:spcPts val="0"/>
              </a:spcAft>
              <a:buClr>
                <a:schemeClr val="lt1"/>
              </a:buClr>
              <a:buSzPts val="4800"/>
              <a:buNone/>
              <a:defRPr sz="4800">
                <a:solidFill>
                  <a:schemeClr val="lt1"/>
                </a:solidFill>
              </a:defRPr>
            </a:lvl9pPr>
          </a:lstStyle>
          <a:p/>
        </p:txBody>
      </p:sp>
      <p:sp>
        <p:nvSpPr>
          <p:cNvPr id="92" name="Google Shape;92;p46"/>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solidFill>
          <a:schemeClr val="accent1"/>
        </a:solidFill>
      </p:bgPr>
    </p:bg>
    <p:spTree>
      <p:nvGrpSpPr>
        <p:cNvPr id="93" name="Shape 93"/>
        <p:cNvGrpSpPr/>
        <p:nvPr/>
      </p:nvGrpSpPr>
      <p:grpSpPr>
        <a:xfrm>
          <a:off x="0" y="0"/>
          <a:ext cx="0" cy="0"/>
          <a:chOff x="0" y="0"/>
          <a:chExt cx="0" cy="0"/>
        </a:xfrm>
      </p:grpSpPr>
      <p:sp>
        <p:nvSpPr>
          <p:cNvPr id="94" name="Google Shape;94;p58"/>
          <p:cNvSpPr/>
          <p:nvPr/>
        </p:nvSpPr>
        <p:spPr>
          <a:xfrm>
            <a:off x="0" y="1583350"/>
            <a:ext cx="7404300" cy="1739700"/>
          </a:xfrm>
          <a:prstGeom prst="rect">
            <a:avLst/>
          </a:prstGeom>
          <a:solidFill>
            <a:schemeClr val="lt1"/>
          </a:solidFill>
          <a:ln>
            <a:noFill/>
          </a:ln>
          <a:effectLst>
            <a:outerShdw blurRad="271463" rotWithShape="0" algn="bl" dist="66675">
              <a:schemeClr val="dk1">
                <a:alpha val="2745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58"/>
          <p:cNvSpPr txBox="1"/>
          <p:nvPr>
            <p:ph type="ctrTitle"/>
          </p:nvPr>
        </p:nvSpPr>
        <p:spPr>
          <a:xfrm>
            <a:off x="2012775" y="2049850"/>
            <a:ext cx="5109300" cy="483000"/>
          </a:xfrm>
          <a:prstGeom prst="rect">
            <a:avLst/>
          </a:prstGeom>
          <a:noFill/>
          <a:ln>
            <a:noFill/>
          </a:ln>
        </p:spPr>
        <p:txBody>
          <a:bodyPr anchorCtr="0" anchor="b" bIns="0" lIns="0" spcFirstLastPara="1" rIns="0" wrap="square" tIns="0">
            <a:noAutofit/>
          </a:bodyPr>
          <a:lstStyle>
            <a:lvl1pPr lvl="0" algn="l">
              <a:lnSpc>
                <a:spcPct val="80000"/>
              </a:lnSpc>
              <a:spcBef>
                <a:spcPts val="0"/>
              </a:spcBef>
              <a:spcAft>
                <a:spcPts val="0"/>
              </a:spcAft>
              <a:buSzPts val="3600"/>
              <a:buNone/>
              <a:defRPr sz="3600"/>
            </a:lvl1pPr>
            <a:lvl2pPr lvl="1" algn="l">
              <a:lnSpc>
                <a:spcPct val="80000"/>
              </a:lnSpc>
              <a:spcBef>
                <a:spcPts val="0"/>
              </a:spcBef>
              <a:spcAft>
                <a:spcPts val="0"/>
              </a:spcAft>
              <a:buSzPts val="3600"/>
              <a:buNone/>
              <a:defRPr sz="3600"/>
            </a:lvl2pPr>
            <a:lvl3pPr lvl="2" algn="l">
              <a:lnSpc>
                <a:spcPct val="80000"/>
              </a:lnSpc>
              <a:spcBef>
                <a:spcPts val="0"/>
              </a:spcBef>
              <a:spcAft>
                <a:spcPts val="0"/>
              </a:spcAft>
              <a:buSzPts val="3600"/>
              <a:buNone/>
              <a:defRPr sz="3600"/>
            </a:lvl3pPr>
            <a:lvl4pPr lvl="3" algn="l">
              <a:lnSpc>
                <a:spcPct val="80000"/>
              </a:lnSpc>
              <a:spcBef>
                <a:spcPts val="0"/>
              </a:spcBef>
              <a:spcAft>
                <a:spcPts val="0"/>
              </a:spcAft>
              <a:buSzPts val="3600"/>
              <a:buNone/>
              <a:defRPr sz="3600"/>
            </a:lvl4pPr>
            <a:lvl5pPr lvl="4" algn="l">
              <a:lnSpc>
                <a:spcPct val="80000"/>
              </a:lnSpc>
              <a:spcBef>
                <a:spcPts val="0"/>
              </a:spcBef>
              <a:spcAft>
                <a:spcPts val="0"/>
              </a:spcAft>
              <a:buSzPts val="3600"/>
              <a:buNone/>
              <a:defRPr sz="3600"/>
            </a:lvl5pPr>
            <a:lvl6pPr lvl="5" algn="l">
              <a:lnSpc>
                <a:spcPct val="80000"/>
              </a:lnSpc>
              <a:spcBef>
                <a:spcPts val="0"/>
              </a:spcBef>
              <a:spcAft>
                <a:spcPts val="0"/>
              </a:spcAft>
              <a:buSzPts val="3600"/>
              <a:buNone/>
              <a:defRPr sz="3600"/>
            </a:lvl6pPr>
            <a:lvl7pPr lvl="6" algn="l">
              <a:lnSpc>
                <a:spcPct val="80000"/>
              </a:lnSpc>
              <a:spcBef>
                <a:spcPts val="0"/>
              </a:spcBef>
              <a:spcAft>
                <a:spcPts val="0"/>
              </a:spcAft>
              <a:buSzPts val="3600"/>
              <a:buNone/>
              <a:defRPr sz="3600"/>
            </a:lvl7pPr>
            <a:lvl8pPr lvl="7" algn="l">
              <a:lnSpc>
                <a:spcPct val="80000"/>
              </a:lnSpc>
              <a:spcBef>
                <a:spcPts val="0"/>
              </a:spcBef>
              <a:spcAft>
                <a:spcPts val="0"/>
              </a:spcAft>
              <a:buSzPts val="3600"/>
              <a:buNone/>
              <a:defRPr sz="3600"/>
            </a:lvl8pPr>
            <a:lvl9pPr lvl="8" algn="l">
              <a:lnSpc>
                <a:spcPct val="80000"/>
              </a:lnSpc>
              <a:spcBef>
                <a:spcPts val="0"/>
              </a:spcBef>
              <a:spcAft>
                <a:spcPts val="0"/>
              </a:spcAft>
              <a:buSzPts val="3600"/>
              <a:buNone/>
              <a:defRPr sz="3600"/>
            </a:lvl9pPr>
          </a:lstStyle>
          <a:p/>
        </p:txBody>
      </p:sp>
      <p:sp>
        <p:nvSpPr>
          <p:cNvPr id="96" name="Google Shape;96;p58"/>
          <p:cNvSpPr txBox="1"/>
          <p:nvPr>
            <p:ph idx="1" type="subTitle"/>
          </p:nvPr>
        </p:nvSpPr>
        <p:spPr>
          <a:xfrm>
            <a:off x="2012775" y="2553550"/>
            <a:ext cx="5109300" cy="3030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Clr>
                <a:schemeClr val="dk1"/>
              </a:buClr>
              <a:buSzPts val="1800"/>
              <a:buNone/>
              <a:defRPr sz="1800"/>
            </a:lvl1pPr>
            <a:lvl2pPr lvl="1" algn="l">
              <a:lnSpc>
                <a:spcPct val="115000"/>
              </a:lnSpc>
              <a:spcBef>
                <a:spcPts val="0"/>
              </a:spcBef>
              <a:spcAft>
                <a:spcPts val="0"/>
              </a:spcAft>
              <a:buClr>
                <a:schemeClr val="dk1"/>
              </a:buClr>
              <a:buSzPts val="1800"/>
              <a:buNone/>
              <a:defRPr sz="1800"/>
            </a:lvl2pPr>
            <a:lvl3pPr lvl="2" algn="l">
              <a:lnSpc>
                <a:spcPct val="115000"/>
              </a:lnSpc>
              <a:spcBef>
                <a:spcPts val="0"/>
              </a:spcBef>
              <a:spcAft>
                <a:spcPts val="0"/>
              </a:spcAft>
              <a:buClr>
                <a:schemeClr val="dk1"/>
              </a:buClr>
              <a:buSzPts val="1800"/>
              <a:buNone/>
              <a:defRPr sz="1800"/>
            </a:lvl3pPr>
            <a:lvl4pPr lvl="3" algn="l">
              <a:lnSpc>
                <a:spcPct val="115000"/>
              </a:lnSpc>
              <a:spcBef>
                <a:spcPts val="0"/>
              </a:spcBef>
              <a:spcAft>
                <a:spcPts val="0"/>
              </a:spcAft>
              <a:buClr>
                <a:schemeClr val="dk1"/>
              </a:buClr>
              <a:buSzPts val="1800"/>
              <a:buNone/>
              <a:defRPr sz="1800"/>
            </a:lvl4pPr>
            <a:lvl5pPr lvl="4" algn="l">
              <a:lnSpc>
                <a:spcPct val="115000"/>
              </a:lnSpc>
              <a:spcBef>
                <a:spcPts val="0"/>
              </a:spcBef>
              <a:spcAft>
                <a:spcPts val="0"/>
              </a:spcAft>
              <a:buClr>
                <a:schemeClr val="dk1"/>
              </a:buClr>
              <a:buSzPts val="1800"/>
              <a:buNone/>
              <a:defRPr sz="1800"/>
            </a:lvl5pPr>
            <a:lvl6pPr lvl="5" algn="l">
              <a:lnSpc>
                <a:spcPct val="115000"/>
              </a:lnSpc>
              <a:spcBef>
                <a:spcPts val="0"/>
              </a:spcBef>
              <a:spcAft>
                <a:spcPts val="0"/>
              </a:spcAft>
              <a:buClr>
                <a:schemeClr val="dk1"/>
              </a:buClr>
              <a:buSzPts val="1800"/>
              <a:buNone/>
              <a:defRPr sz="1800"/>
            </a:lvl6pPr>
            <a:lvl7pPr lvl="6" algn="l">
              <a:lnSpc>
                <a:spcPct val="115000"/>
              </a:lnSpc>
              <a:spcBef>
                <a:spcPts val="0"/>
              </a:spcBef>
              <a:spcAft>
                <a:spcPts val="0"/>
              </a:spcAft>
              <a:buClr>
                <a:schemeClr val="dk1"/>
              </a:buClr>
              <a:buSzPts val="1800"/>
              <a:buNone/>
              <a:defRPr sz="1800"/>
            </a:lvl7pPr>
            <a:lvl8pPr lvl="7" algn="l">
              <a:lnSpc>
                <a:spcPct val="115000"/>
              </a:lnSpc>
              <a:spcBef>
                <a:spcPts val="0"/>
              </a:spcBef>
              <a:spcAft>
                <a:spcPts val="0"/>
              </a:spcAft>
              <a:buClr>
                <a:schemeClr val="dk1"/>
              </a:buClr>
              <a:buSzPts val="1800"/>
              <a:buNone/>
              <a:defRPr sz="1800"/>
            </a:lvl8pPr>
            <a:lvl9pPr lvl="8" algn="l">
              <a:lnSpc>
                <a:spcPct val="115000"/>
              </a:lnSpc>
              <a:spcBef>
                <a:spcPts val="0"/>
              </a:spcBef>
              <a:spcAft>
                <a:spcPts val="0"/>
              </a:spcAft>
              <a:buClr>
                <a:schemeClr val="dk1"/>
              </a:buClr>
              <a:buSzPts val="1800"/>
              <a:buNone/>
              <a:defRPr sz="1800"/>
            </a:lvl9pPr>
          </a:lstStyle>
          <a:p/>
        </p:txBody>
      </p:sp>
      <p:sp>
        <p:nvSpPr>
          <p:cNvPr id="97" name="Google Shape;97;p58"/>
          <p:cNvSpPr/>
          <p:nvPr/>
        </p:nvSpPr>
        <p:spPr>
          <a:xfrm>
            <a:off x="0" y="1583250"/>
            <a:ext cx="1739700" cy="1739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_AND_BODY_1">
    <p:spTree>
      <p:nvGrpSpPr>
        <p:cNvPr id="98" name="Shape 98"/>
        <p:cNvGrpSpPr/>
        <p:nvPr/>
      </p:nvGrpSpPr>
      <p:grpSpPr>
        <a:xfrm>
          <a:off x="0" y="0"/>
          <a:ext cx="0" cy="0"/>
          <a:chOff x="0" y="0"/>
          <a:chExt cx="0" cy="0"/>
        </a:xfrm>
      </p:grpSpPr>
      <p:sp>
        <p:nvSpPr>
          <p:cNvPr id="99" name="Google Shape;99;p59"/>
          <p:cNvSpPr/>
          <p:nvPr/>
        </p:nvSpPr>
        <p:spPr>
          <a:xfrm>
            <a:off x="-7000" y="353700"/>
            <a:ext cx="126300" cy="708300"/>
          </a:xfrm>
          <a:prstGeom prst="rect">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59"/>
          <p:cNvSpPr/>
          <p:nvPr/>
        </p:nvSpPr>
        <p:spPr>
          <a:xfrm>
            <a:off x="6095875" y="-3600"/>
            <a:ext cx="3048000" cy="5150700"/>
          </a:xfrm>
          <a:prstGeom prst="rect">
            <a:avLst/>
          </a:prstGeom>
          <a:gradFill>
            <a:gsLst>
              <a:gs pos="0">
                <a:srgbClr val="05B3F1">
                  <a:alpha val="20000"/>
                </a:srgbClr>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59"/>
          <p:cNvSpPr/>
          <p:nvPr/>
        </p:nvSpPr>
        <p:spPr>
          <a:xfrm>
            <a:off x="8674200" y="4673700"/>
            <a:ext cx="469800" cy="469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59"/>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03" name="Google Shape;103;p59"/>
          <p:cNvSpPr txBox="1"/>
          <p:nvPr>
            <p:ph type="title"/>
          </p:nvPr>
        </p:nvSpPr>
        <p:spPr>
          <a:xfrm>
            <a:off x="304800" y="355075"/>
            <a:ext cx="44424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104" name="Google Shape;104;p59"/>
          <p:cNvSpPr txBox="1"/>
          <p:nvPr>
            <p:ph idx="1" type="body"/>
          </p:nvPr>
        </p:nvSpPr>
        <p:spPr>
          <a:xfrm>
            <a:off x="784150" y="1452350"/>
            <a:ext cx="3963000" cy="3221400"/>
          </a:xfrm>
          <a:prstGeom prst="rect">
            <a:avLst/>
          </a:prstGeom>
          <a:noFill/>
          <a:ln>
            <a:noFill/>
          </a:ln>
        </p:spPr>
        <p:txBody>
          <a:bodyPr anchorCtr="0" anchor="t" bIns="0" lIns="0" spcFirstLastPara="1" rIns="0" wrap="square" tIns="0">
            <a:noAutofit/>
          </a:bodyPr>
          <a:lstStyle>
            <a:lvl1pPr indent="-381000" lvl="0" marL="457200" algn="l">
              <a:lnSpc>
                <a:spcPct val="115000"/>
              </a:lnSpc>
              <a:spcBef>
                <a:spcPts val="600"/>
              </a:spcBef>
              <a:spcAft>
                <a:spcPts val="0"/>
              </a:spcAft>
              <a:buSzPts val="2400"/>
              <a:buChar char="▫"/>
              <a:defRPr/>
            </a:lvl1pPr>
            <a:lvl2pPr indent="-381000" lvl="1" marL="914400" algn="l">
              <a:lnSpc>
                <a:spcPct val="115000"/>
              </a:lnSpc>
              <a:spcBef>
                <a:spcPts val="0"/>
              </a:spcBef>
              <a:spcAft>
                <a:spcPts val="0"/>
              </a:spcAft>
              <a:buSzPts val="2400"/>
              <a:buChar char="▫"/>
              <a:defRPr/>
            </a:lvl2pPr>
            <a:lvl3pPr indent="-381000" lvl="2" marL="1371600" algn="l">
              <a:lnSpc>
                <a:spcPct val="115000"/>
              </a:lnSpc>
              <a:spcBef>
                <a:spcPts val="0"/>
              </a:spcBef>
              <a:spcAft>
                <a:spcPts val="0"/>
              </a:spcAft>
              <a:buSzPts val="2400"/>
              <a:buChar char="▫"/>
              <a:defRPr/>
            </a:lvl3pPr>
            <a:lvl4pPr indent="-381000" lvl="3" marL="1828800" algn="l">
              <a:lnSpc>
                <a:spcPct val="115000"/>
              </a:lnSpc>
              <a:spcBef>
                <a:spcPts val="0"/>
              </a:spcBef>
              <a:spcAft>
                <a:spcPts val="0"/>
              </a:spcAft>
              <a:buSzPts val="2400"/>
              <a:buChar char="▫"/>
              <a:defRPr/>
            </a:lvl4pPr>
            <a:lvl5pPr indent="-381000" lvl="4" marL="2286000" algn="l">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60"/>
          <p:cNvSpPr/>
          <p:nvPr/>
        </p:nvSpPr>
        <p:spPr>
          <a:xfrm>
            <a:off x="0" y="0"/>
            <a:ext cx="3048000" cy="5143500"/>
          </a:xfrm>
          <a:prstGeom prst="rect">
            <a:avLst/>
          </a:prstGeom>
          <a:gradFill>
            <a:gsLst>
              <a:gs pos="0">
                <a:srgbClr val="05B3F1">
                  <a:alpha val="0"/>
                </a:srgbClr>
              </a:gs>
              <a:gs pos="100000">
                <a:schemeClr val="accent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60"/>
          <p:cNvSpPr/>
          <p:nvPr/>
        </p:nvSpPr>
        <p:spPr>
          <a:xfrm>
            <a:off x="0" y="2946600"/>
            <a:ext cx="6096000" cy="1739700"/>
          </a:xfrm>
          <a:prstGeom prst="rect">
            <a:avLst/>
          </a:prstGeom>
          <a:solidFill>
            <a:schemeClr val="lt1"/>
          </a:solidFill>
          <a:ln>
            <a:noFill/>
          </a:ln>
          <a:effectLst>
            <a:outerShdw blurRad="271463" rotWithShape="0" algn="bl" dist="66675">
              <a:schemeClr val="dk1">
                <a:alpha val="2745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60"/>
          <p:cNvSpPr txBox="1"/>
          <p:nvPr>
            <p:ph type="ctrTitle"/>
          </p:nvPr>
        </p:nvSpPr>
        <p:spPr>
          <a:xfrm>
            <a:off x="244750" y="3059700"/>
            <a:ext cx="5647800" cy="1503600"/>
          </a:xfrm>
          <a:prstGeom prst="rect">
            <a:avLst/>
          </a:prstGeom>
          <a:noFill/>
          <a:ln>
            <a:noFill/>
          </a:ln>
        </p:spPr>
        <p:txBody>
          <a:bodyPr anchorCtr="0" anchor="ctr" bIns="0" lIns="0" spcFirstLastPara="1" rIns="0" wrap="square" tIns="0">
            <a:noAutofit/>
          </a:bodyPr>
          <a:lstStyle>
            <a:lvl1pPr lvl="0" algn="l">
              <a:lnSpc>
                <a:spcPct val="80000"/>
              </a:lnSpc>
              <a:spcBef>
                <a:spcPts val="0"/>
              </a:spcBef>
              <a:spcAft>
                <a:spcPts val="0"/>
              </a:spcAft>
              <a:buSzPts val="4800"/>
              <a:buNone/>
              <a:defRPr sz="4800"/>
            </a:lvl1pPr>
            <a:lvl2pPr lvl="1" algn="l">
              <a:lnSpc>
                <a:spcPct val="80000"/>
              </a:lnSpc>
              <a:spcBef>
                <a:spcPts val="0"/>
              </a:spcBef>
              <a:spcAft>
                <a:spcPts val="0"/>
              </a:spcAft>
              <a:buSzPts val="4800"/>
              <a:buNone/>
              <a:defRPr sz="4800"/>
            </a:lvl2pPr>
            <a:lvl3pPr lvl="2" algn="l">
              <a:lnSpc>
                <a:spcPct val="80000"/>
              </a:lnSpc>
              <a:spcBef>
                <a:spcPts val="0"/>
              </a:spcBef>
              <a:spcAft>
                <a:spcPts val="0"/>
              </a:spcAft>
              <a:buSzPts val="4800"/>
              <a:buNone/>
              <a:defRPr sz="4800"/>
            </a:lvl3pPr>
            <a:lvl4pPr lvl="3" algn="l">
              <a:lnSpc>
                <a:spcPct val="80000"/>
              </a:lnSpc>
              <a:spcBef>
                <a:spcPts val="0"/>
              </a:spcBef>
              <a:spcAft>
                <a:spcPts val="0"/>
              </a:spcAft>
              <a:buSzPts val="4800"/>
              <a:buNone/>
              <a:defRPr sz="4800"/>
            </a:lvl4pPr>
            <a:lvl5pPr lvl="4" algn="l">
              <a:lnSpc>
                <a:spcPct val="80000"/>
              </a:lnSpc>
              <a:spcBef>
                <a:spcPts val="0"/>
              </a:spcBef>
              <a:spcAft>
                <a:spcPts val="0"/>
              </a:spcAft>
              <a:buSzPts val="4800"/>
              <a:buNone/>
              <a:defRPr sz="4800"/>
            </a:lvl5pPr>
            <a:lvl6pPr lvl="5" algn="l">
              <a:lnSpc>
                <a:spcPct val="80000"/>
              </a:lnSpc>
              <a:spcBef>
                <a:spcPts val="0"/>
              </a:spcBef>
              <a:spcAft>
                <a:spcPts val="0"/>
              </a:spcAft>
              <a:buSzPts val="4800"/>
              <a:buNone/>
              <a:defRPr sz="4800"/>
            </a:lvl6pPr>
            <a:lvl7pPr lvl="6" algn="l">
              <a:lnSpc>
                <a:spcPct val="80000"/>
              </a:lnSpc>
              <a:spcBef>
                <a:spcPts val="0"/>
              </a:spcBef>
              <a:spcAft>
                <a:spcPts val="0"/>
              </a:spcAft>
              <a:buSzPts val="4800"/>
              <a:buNone/>
              <a:defRPr sz="4800"/>
            </a:lvl7pPr>
            <a:lvl8pPr lvl="7" algn="l">
              <a:lnSpc>
                <a:spcPct val="80000"/>
              </a:lnSpc>
              <a:spcBef>
                <a:spcPts val="0"/>
              </a:spcBef>
              <a:spcAft>
                <a:spcPts val="0"/>
              </a:spcAft>
              <a:buSzPts val="4800"/>
              <a:buNone/>
              <a:defRPr sz="4800"/>
            </a:lvl8pPr>
            <a:lvl9pPr lvl="8" algn="l">
              <a:lnSpc>
                <a:spcPct val="80000"/>
              </a:lnSpc>
              <a:spcBef>
                <a:spcPts val="0"/>
              </a:spcBef>
              <a:spcAft>
                <a:spcPts val="0"/>
              </a:spcAft>
              <a:buSzPts val="4800"/>
              <a:buNone/>
              <a:defRPr sz="4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09" name="Shape 109"/>
        <p:cNvGrpSpPr/>
        <p:nvPr/>
      </p:nvGrpSpPr>
      <p:grpSpPr>
        <a:xfrm>
          <a:off x="0" y="0"/>
          <a:ext cx="0" cy="0"/>
          <a:chOff x="0" y="0"/>
          <a:chExt cx="0" cy="0"/>
        </a:xfrm>
      </p:grpSpPr>
      <p:sp>
        <p:nvSpPr>
          <p:cNvPr id="110" name="Google Shape;110;p61"/>
          <p:cNvSpPr/>
          <p:nvPr/>
        </p:nvSpPr>
        <p:spPr>
          <a:xfrm>
            <a:off x="-7000" y="353700"/>
            <a:ext cx="126300" cy="708300"/>
          </a:xfrm>
          <a:prstGeom prst="rect">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61"/>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61"/>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113" name="Google Shape;113;p61"/>
          <p:cNvSpPr txBox="1"/>
          <p:nvPr>
            <p:ph idx="1" type="body"/>
          </p:nvPr>
        </p:nvSpPr>
        <p:spPr>
          <a:xfrm>
            <a:off x="1136000" y="1200150"/>
            <a:ext cx="6872100" cy="3473400"/>
          </a:xfrm>
          <a:prstGeom prst="rect">
            <a:avLst/>
          </a:prstGeom>
          <a:noFill/>
          <a:ln>
            <a:noFill/>
          </a:ln>
        </p:spPr>
        <p:txBody>
          <a:bodyPr anchorCtr="0" anchor="t" bIns="0" lIns="0" spcFirstLastPara="1" rIns="0" wrap="square" tIns="0">
            <a:noAutofit/>
          </a:bodyPr>
          <a:lstStyle>
            <a:lvl1pPr indent="-381000" lvl="0" marL="457200" algn="l">
              <a:lnSpc>
                <a:spcPct val="115000"/>
              </a:lnSpc>
              <a:spcBef>
                <a:spcPts val="600"/>
              </a:spcBef>
              <a:spcAft>
                <a:spcPts val="0"/>
              </a:spcAft>
              <a:buSzPts val="2400"/>
              <a:buChar char="▫"/>
              <a:defRPr/>
            </a:lvl1pPr>
            <a:lvl2pPr indent="-381000" lvl="1" marL="914400" algn="l">
              <a:lnSpc>
                <a:spcPct val="115000"/>
              </a:lnSpc>
              <a:spcBef>
                <a:spcPts val="0"/>
              </a:spcBef>
              <a:spcAft>
                <a:spcPts val="0"/>
              </a:spcAft>
              <a:buSzPts val="2400"/>
              <a:buChar char="▫"/>
              <a:defRPr/>
            </a:lvl2pPr>
            <a:lvl3pPr indent="-381000" lvl="2" marL="1371600" algn="l">
              <a:lnSpc>
                <a:spcPct val="115000"/>
              </a:lnSpc>
              <a:spcBef>
                <a:spcPts val="0"/>
              </a:spcBef>
              <a:spcAft>
                <a:spcPts val="0"/>
              </a:spcAft>
              <a:buSzPts val="2400"/>
              <a:buChar char="▫"/>
              <a:defRPr/>
            </a:lvl3pPr>
            <a:lvl4pPr indent="-381000" lvl="3" marL="1828800" algn="l">
              <a:lnSpc>
                <a:spcPct val="115000"/>
              </a:lnSpc>
              <a:spcBef>
                <a:spcPts val="0"/>
              </a:spcBef>
              <a:spcAft>
                <a:spcPts val="0"/>
              </a:spcAft>
              <a:buSzPts val="2400"/>
              <a:buChar char="▫"/>
              <a:defRPr/>
            </a:lvl4pPr>
            <a:lvl5pPr indent="-381000" lvl="4" marL="2286000" algn="l">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114" name="Google Shape;114;p61"/>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 name="Shape 14"/>
        <p:cNvGrpSpPr/>
        <p:nvPr/>
      </p:nvGrpSpPr>
      <p:grpSpPr>
        <a:xfrm>
          <a:off x="0" y="0"/>
          <a:ext cx="0" cy="0"/>
          <a:chOff x="0" y="0"/>
          <a:chExt cx="0" cy="0"/>
        </a:xfrm>
      </p:grpSpPr>
      <p:sp>
        <p:nvSpPr>
          <p:cNvPr id="15" name="Google Shape;15;p4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rgbClr val="FFFFFF"/>
        </a:solidFill>
      </p:bgPr>
    </p:bg>
    <p:spTree>
      <p:nvGrpSpPr>
        <p:cNvPr id="115" name="Shape 115"/>
        <p:cNvGrpSpPr/>
        <p:nvPr/>
      </p:nvGrpSpPr>
      <p:grpSpPr>
        <a:xfrm>
          <a:off x="0" y="0"/>
          <a:ext cx="0" cy="0"/>
          <a:chOff x="0" y="0"/>
          <a:chExt cx="0" cy="0"/>
        </a:xfrm>
      </p:grpSpPr>
      <p:sp>
        <p:nvSpPr>
          <p:cNvPr id="116" name="Google Shape;116;p62"/>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62"/>
          <p:cNvSpPr/>
          <p:nvPr/>
        </p:nvSpPr>
        <p:spPr>
          <a:xfrm flipH="1">
            <a:off x="3225000" y="1448425"/>
            <a:ext cx="5919000" cy="36951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62"/>
          <p:cNvSpPr/>
          <p:nvPr/>
        </p:nvSpPr>
        <p:spPr>
          <a:xfrm flipH="1">
            <a:off x="3397800" y="1448425"/>
            <a:ext cx="5746200" cy="3695100"/>
          </a:xfrm>
          <a:prstGeom prst="rtTriangle">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62"/>
          <p:cNvSpPr/>
          <p:nvPr/>
        </p:nvSpPr>
        <p:spPr>
          <a:xfrm flipH="1">
            <a:off x="3836700" y="1448475"/>
            <a:ext cx="5307300" cy="3695100"/>
          </a:xfrm>
          <a:prstGeom prst="rtTriangl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62"/>
          <p:cNvSpPr txBox="1"/>
          <p:nvPr>
            <p:ph type="ctrTitle"/>
          </p:nvPr>
        </p:nvSpPr>
        <p:spPr>
          <a:xfrm>
            <a:off x="335250" y="932100"/>
            <a:ext cx="5508300" cy="16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5200"/>
              <a:buNone/>
              <a:defRPr b="1" sz="5200">
                <a:solidFill>
                  <a:schemeClr val="dk1"/>
                </a:solidFill>
              </a:defRPr>
            </a:lvl1pPr>
            <a:lvl2pPr lvl="1" algn="l">
              <a:lnSpc>
                <a:spcPct val="100000"/>
              </a:lnSpc>
              <a:spcBef>
                <a:spcPts val="0"/>
              </a:spcBef>
              <a:spcAft>
                <a:spcPts val="0"/>
              </a:spcAft>
              <a:buClr>
                <a:schemeClr val="dk1"/>
              </a:buClr>
              <a:buSzPts val="5200"/>
              <a:buNone/>
              <a:defRPr b="1" sz="5200">
                <a:solidFill>
                  <a:schemeClr val="dk1"/>
                </a:solidFill>
              </a:defRPr>
            </a:lvl2pPr>
            <a:lvl3pPr lvl="2" algn="l">
              <a:lnSpc>
                <a:spcPct val="100000"/>
              </a:lnSpc>
              <a:spcBef>
                <a:spcPts val="0"/>
              </a:spcBef>
              <a:spcAft>
                <a:spcPts val="0"/>
              </a:spcAft>
              <a:buClr>
                <a:schemeClr val="dk1"/>
              </a:buClr>
              <a:buSzPts val="5200"/>
              <a:buNone/>
              <a:defRPr b="1" sz="5200">
                <a:solidFill>
                  <a:schemeClr val="dk1"/>
                </a:solidFill>
              </a:defRPr>
            </a:lvl3pPr>
            <a:lvl4pPr lvl="3" algn="l">
              <a:lnSpc>
                <a:spcPct val="100000"/>
              </a:lnSpc>
              <a:spcBef>
                <a:spcPts val="0"/>
              </a:spcBef>
              <a:spcAft>
                <a:spcPts val="0"/>
              </a:spcAft>
              <a:buClr>
                <a:schemeClr val="dk1"/>
              </a:buClr>
              <a:buSzPts val="5200"/>
              <a:buNone/>
              <a:defRPr b="1" sz="5200">
                <a:solidFill>
                  <a:schemeClr val="dk1"/>
                </a:solidFill>
              </a:defRPr>
            </a:lvl4pPr>
            <a:lvl5pPr lvl="4" algn="l">
              <a:lnSpc>
                <a:spcPct val="100000"/>
              </a:lnSpc>
              <a:spcBef>
                <a:spcPts val="0"/>
              </a:spcBef>
              <a:spcAft>
                <a:spcPts val="0"/>
              </a:spcAft>
              <a:buClr>
                <a:schemeClr val="dk1"/>
              </a:buClr>
              <a:buSzPts val="5200"/>
              <a:buNone/>
              <a:defRPr b="1" sz="5200">
                <a:solidFill>
                  <a:schemeClr val="dk1"/>
                </a:solidFill>
              </a:defRPr>
            </a:lvl5pPr>
            <a:lvl6pPr lvl="5" algn="l">
              <a:lnSpc>
                <a:spcPct val="100000"/>
              </a:lnSpc>
              <a:spcBef>
                <a:spcPts val="0"/>
              </a:spcBef>
              <a:spcAft>
                <a:spcPts val="0"/>
              </a:spcAft>
              <a:buClr>
                <a:schemeClr val="dk1"/>
              </a:buClr>
              <a:buSzPts val="5200"/>
              <a:buNone/>
              <a:defRPr b="1" sz="5200">
                <a:solidFill>
                  <a:schemeClr val="dk1"/>
                </a:solidFill>
              </a:defRPr>
            </a:lvl6pPr>
            <a:lvl7pPr lvl="6" algn="l">
              <a:lnSpc>
                <a:spcPct val="100000"/>
              </a:lnSpc>
              <a:spcBef>
                <a:spcPts val="0"/>
              </a:spcBef>
              <a:spcAft>
                <a:spcPts val="0"/>
              </a:spcAft>
              <a:buClr>
                <a:schemeClr val="dk1"/>
              </a:buClr>
              <a:buSzPts val="5200"/>
              <a:buNone/>
              <a:defRPr b="1" sz="5200">
                <a:solidFill>
                  <a:schemeClr val="dk1"/>
                </a:solidFill>
              </a:defRPr>
            </a:lvl7pPr>
            <a:lvl8pPr lvl="7" algn="l">
              <a:lnSpc>
                <a:spcPct val="100000"/>
              </a:lnSpc>
              <a:spcBef>
                <a:spcPts val="0"/>
              </a:spcBef>
              <a:spcAft>
                <a:spcPts val="0"/>
              </a:spcAft>
              <a:buClr>
                <a:schemeClr val="dk1"/>
              </a:buClr>
              <a:buSzPts val="5200"/>
              <a:buNone/>
              <a:defRPr b="1" sz="5200">
                <a:solidFill>
                  <a:schemeClr val="dk1"/>
                </a:solidFill>
              </a:defRPr>
            </a:lvl8pPr>
            <a:lvl9pPr lvl="8" algn="l">
              <a:lnSpc>
                <a:spcPct val="100000"/>
              </a:lnSpc>
              <a:spcBef>
                <a:spcPts val="0"/>
              </a:spcBef>
              <a:spcAft>
                <a:spcPts val="0"/>
              </a:spcAft>
              <a:buClr>
                <a:schemeClr val="dk1"/>
              </a:buClr>
              <a:buSzPts val="5200"/>
              <a:buNone/>
              <a:defRPr b="1" sz="5200">
                <a:solidFill>
                  <a:schemeClr val="dk1"/>
                </a:solidFill>
              </a:defRPr>
            </a:lvl9pPr>
          </a:lstStyle>
          <a:p/>
        </p:txBody>
      </p:sp>
      <p:sp>
        <p:nvSpPr>
          <p:cNvPr id="121" name="Google Shape;121;p62"/>
          <p:cNvSpPr txBox="1"/>
          <p:nvPr>
            <p:ph idx="1" type="subTitle"/>
          </p:nvPr>
        </p:nvSpPr>
        <p:spPr>
          <a:xfrm>
            <a:off x="335250" y="2727850"/>
            <a:ext cx="3914700" cy="1612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400"/>
              <a:buNone/>
              <a:defRPr sz="2400">
                <a:solidFill>
                  <a:schemeClr val="dk2"/>
                </a:solidFill>
              </a:defRPr>
            </a:lvl1pPr>
            <a:lvl2pPr lvl="1" algn="l">
              <a:lnSpc>
                <a:spcPct val="100000"/>
              </a:lnSpc>
              <a:spcBef>
                <a:spcPts val="0"/>
              </a:spcBef>
              <a:spcAft>
                <a:spcPts val="0"/>
              </a:spcAft>
              <a:buClr>
                <a:schemeClr val="dk2"/>
              </a:buClr>
              <a:buSzPts val="2400"/>
              <a:buNone/>
              <a:defRPr sz="2400">
                <a:solidFill>
                  <a:schemeClr val="dk2"/>
                </a:solidFill>
              </a:defRPr>
            </a:lvl2pPr>
            <a:lvl3pPr lvl="2" algn="l">
              <a:lnSpc>
                <a:spcPct val="100000"/>
              </a:lnSpc>
              <a:spcBef>
                <a:spcPts val="0"/>
              </a:spcBef>
              <a:spcAft>
                <a:spcPts val="0"/>
              </a:spcAft>
              <a:buClr>
                <a:schemeClr val="dk2"/>
              </a:buClr>
              <a:buSzPts val="2400"/>
              <a:buNone/>
              <a:defRPr sz="2400">
                <a:solidFill>
                  <a:schemeClr val="dk2"/>
                </a:solidFill>
              </a:defRPr>
            </a:lvl3pPr>
            <a:lvl4pPr lvl="3" algn="l">
              <a:lnSpc>
                <a:spcPct val="100000"/>
              </a:lnSpc>
              <a:spcBef>
                <a:spcPts val="0"/>
              </a:spcBef>
              <a:spcAft>
                <a:spcPts val="0"/>
              </a:spcAft>
              <a:buClr>
                <a:schemeClr val="dk2"/>
              </a:buClr>
              <a:buSzPts val="2400"/>
              <a:buNone/>
              <a:defRPr sz="2400">
                <a:solidFill>
                  <a:schemeClr val="dk2"/>
                </a:solidFill>
              </a:defRPr>
            </a:lvl4pPr>
            <a:lvl5pPr lvl="4" algn="l">
              <a:lnSpc>
                <a:spcPct val="100000"/>
              </a:lnSpc>
              <a:spcBef>
                <a:spcPts val="0"/>
              </a:spcBef>
              <a:spcAft>
                <a:spcPts val="0"/>
              </a:spcAft>
              <a:buClr>
                <a:schemeClr val="dk2"/>
              </a:buClr>
              <a:buSzPts val="2400"/>
              <a:buNone/>
              <a:defRPr sz="2400">
                <a:solidFill>
                  <a:schemeClr val="dk2"/>
                </a:solidFill>
              </a:defRPr>
            </a:lvl5pPr>
            <a:lvl6pPr lvl="5" algn="l">
              <a:lnSpc>
                <a:spcPct val="100000"/>
              </a:lnSpc>
              <a:spcBef>
                <a:spcPts val="0"/>
              </a:spcBef>
              <a:spcAft>
                <a:spcPts val="0"/>
              </a:spcAft>
              <a:buClr>
                <a:schemeClr val="dk2"/>
              </a:buClr>
              <a:buSzPts val="2400"/>
              <a:buNone/>
              <a:defRPr sz="2400">
                <a:solidFill>
                  <a:schemeClr val="dk2"/>
                </a:solidFill>
              </a:defRPr>
            </a:lvl6pPr>
            <a:lvl7pPr lvl="6" algn="l">
              <a:lnSpc>
                <a:spcPct val="100000"/>
              </a:lnSpc>
              <a:spcBef>
                <a:spcPts val="0"/>
              </a:spcBef>
              <a:spcAft>
                <a:spcPts val="0"/>
              </a:spcAft>
              <a:buClr>
                <a:schemeClr val="dk2"/>
              </a:buClr>
              <a:buSzPts val="2400"/>
              <a:buNone/>
              <a:defRPr sz="2400">
                <a:solidFill>
                  <a:schemeClr val="dk2"/>
                </a:solidFill>
              </a:defRPr>
            </a:lvl7pPr>
            <a:lvl8pPr lvl="7" algn="l">
              <a:lnSpc>
                <a:spcPct val="100000"/>
              </a:lnSpc>
              <a:spcBef>
                <a:spcPts val="0"/>
              </a:spcBef>
              <a:spcAft>
                <a:spcPts val="0"/>
              </a:spcAft>
              <a:buClr>
                <a:schemeClr val="dk2"/>
              </a:buClr>
              <a:buSzPts val="2400"/>
              <a:buNone/>
              <a:defRPr sz="2400">
                <a:solidFill>
                  <a:schemeClr val="dk2"/>
                </a:solidFill>
              </a:defRPr>
            </a:lvl8pPr>
            <a:lvl9pPr lvl="8" algn="l">
              <a:lnSpc>
                <a:spcPct val="100000"/>
              </a:lnSpc>
              <a:spcBef>
                <a:spcPts val="0"/>
              </a:spcBef>
              <a:spcAft>
                <a:spcPts val="0"/>
              </a:spcAft>
              <a:buClr>
                <a:schemeClr val="dk2"/>
              </a:buClr>
              <a:buSzPts val="2400"/>
              <a:buNone/>
              <a:defRPr sz="2400">
                <a:solidFill>
                  <a:schemeClr val="dk2"/>
                </a:solidFill>
              </a:defRPr>
            </a:lvl9pPr>
          </a:lstStyle>
          <a:p/>
        </p:txBody>
      </p:sp>
      <p:sp>
        <p:nvSpPr>
          <p:cNvPr id="122" name="Google Shape;122;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blipFill>
          <a:blip r:embed="rId2">
            <a:alphaModFix/>
          </a:blip>
          <a:stretch>
            <a:fillRect/>
          </a:stretch>
        </a:blipFill>
      </p:bgPr>
    </p:bg>
    <p:spTree>
      <p:nvGrpSpPr>
        <p:cNvPr id="123" name="Shape 123"/>
        <p:cNvGrpSpPr/>
        <p:nvPr/>
      </p:nvGrpSpPr>
      <p:grpSpPr>
        <a:xfrm>
          <a:off x="0" y="0"/>
          <a:ext cx="0" cy="0"/>
          <a:chOff x="0" y="0"/>
          <a:chExt cx="0" cy="0"/>
        </a:xfrm>
      </p:grpSpPr>
      <p:sp>
        <p:nvSpPr>
          <p:cNvPr id="124" name="Google Shape;124;p63"/>
          <p:cNvSpPr/>
          <p:nvPr/>
        </p:nvSpPr>
        <p:spPr>
          <a:xfrm>
            <a:off x="4337263"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63"/>
          <p:cNvSpPr txBox="1"/>
          <p:nvPr>
            <p:ph idx="12" type="sldNum"/>
          </p:nvPr>
        </p:nvSpPr>
        <p:spPr>
          <a:xfrm>
            <a:off x="4337138"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26" name="Google Shape;126;p63"/>
          <p:cNvSpPr/>
          <p:nvPr/>
        </p:nvSpPr>
        <p:spPr>
          <a:xfrm>
            <a:off x="469875" y="469800"/>
            <a:ext cx="8204100" cy="4203900"/>
          </a:xfrm>
          <a:prstGeom prst="rect">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63"/>
          <p:cNvSpPr txBox="1"/>
          <p:nvPr>
            <p:ph idx="1" type="body"/>
          </p:nvPr>
        </p:nvSpPr>
        <p:spPr>
          <a:xfrm>
            <a:off x="1346350" y="1385300"/>
            <a:ext cx="6451500" cy="819900"/>
          </a:xfrm>
          <a:prstGeom prst="rect">
            <a:avLst/>
          </a:prstGeom>
          <a:noFill/>
          <a:ln>
            <a:noFill/>
          </a:ln>
          <a:effectLst>
            <a:outerShdw blurRad="42863" rotWithShape="0" algn="bl" dir="5400000" dist="9525">
              <a:srgbClr val="1C4587">
                <a:alpha val="40000"/>
              </a:srgbClr>
            </a:outerShdw>
          </a:effectLst>
        </p:spPr>
        <p:txBody>
          <a:bodyPr anchorCtr="0" anchor="t" bIns="0" lIns="0" spcFirstLastPara="1" rIns="0" wrap="square" tIns="0">
            <a:noAutofit/>
          </a:bodyPr>
          <a:lstStyle>
            <a:lvl1pPr indent="-431800" lvl="0" marL="457200" algn="ctr">
              <a:lnSpc>
                <a:spcPct val="115000"/>
              </a:lnSpc>
              <a:spcBef>
                <a:spcPts val="600"/>
              </a:spcBef>
              <a:spcAft>
                <a:spcPts val="0"/>
              </a:spcAft>
              <a:buClr>
                <a:schemeClr val="lt1"/>
              </a:buClr>
              <a:buSzPts val="3200"/>
              <a:buChar char="▫"/>
              <a:defRPr b="1" sz="3200">
                <a:solidFill>
                  <a:schemeClr val="lt1"/>
                </a:solidFill>
              </a:defRPr>
            </a:lvl1pPr>
            <a:lvl2pPr indent="-431800" lvl="1" marL="914400" algn="ctr">
              <a:lnSpc>
                <a:spcPct val="115000"/>
              </a:lnSpc>
              <a:spcBef>
                <a:spcPts val="0"/>
              </a:spcBef>
              <a:spcAft>
                <a:spcPts val="0"/>
              </a:spcAft>
              <a:buClr>
                <a:schemeClr val="lt1"/>
              </a:buClr>
              <a:buSzPts val="3200"/>
              <a:buChar char="▫"/>
              <a:defRPr b="1" sz="3200">
                <a:solidFill>
                  <a:schemeClr val="lt1"/>
                </a:solidFill>
              </a:defRPr>
            </a:lvl2pPr>
            <a:lvl3pPr indent="-431800" lvl="2" marL="1371600" algn="ctr">
              <a:lnSpc>
                <a:spcPct val="115000"/>
              </a:lnSpc>
              <a:spcBef>
                <a:spcPts val="0"/>
              </a:spcBef>
              <a:spcAft>
                <a:spcPts val="0"/>
              </a:spcAft>
              <a:buClr>
                <a:schemeClr val="lt1"/>
              </a:buClr>
              <a:buSzPts val="3200"/>
              <a:buChar char="▫"/>
              <a:defRPr b="1" sz="3200">
                <a:solidFill>
                  <a:schemeClr val="lt1"/>
                </a:solidFill>
              </a:defRPr>
            </a:lvl3pPr>
            <a:lvl4pPr indent="-431800" lvl="3" marL="1828800" algn="ctr">
              <a:lnSpc>
                <a:spcPct val="115000"/>
              </a:lnSpc>
              <a:spcBef>
                <a:spcPts val="0"/>
              </a:spcBef>
              <a:spcAft>
                <a:spcPts val="0"/>
              </a:spcAft>
              <a:buClr>
                <a:schemeClr val="lt1"/>
              </a:buClr>
              <a:buSzPts val="3200"/>
              <a:buChar char="▫"/>
              <a:defRPr b="1" sz="3200">
                <a:solidFill>
                  <a:schemeClr val="lt1"/>
                </a:solidFill>
              </a:defRPr>
            </a:lvl4pPr>
            <a:lvl5pPr indent="-431800" lvl="4" marL="2286000" algn="ctr">
              <a:lnSpc>
                <a:spcPct val="115000"/>
              </a:lnSpc>
              <a:spcBef>
                <a:spcPts val="0"/>
              </a:spcBef>
              <a:spcAft>
                <a:spcPts val="0"/>
              </a:spcAft>
              <a:buClr>
                <a:schemeClr val="lt1"/>
              </a:buClr>
              <a:buSzPts val="3200"/>
              <a:buChar char="▫"/>
              <a:defRPr b="1" sz="3200">
                <a:solidFill>
                  <a:schemeClr val="lt1"/>
                </a:solidFill>
              </a:defRPr>
            </a:lvl5pPr>
            <a:lvl6pPr indent="-431800" lvl="5" marL="2743200" algn="ctr">
              <a:lnSpc>
                <a:spcPct val="115000"/>
              </a:lnSpc>
              <a:spcBef>
                <a:spcPts val="0"/>
              </a:spcBef>
              <a:spcAft>
                <a:spcPts val="0"/>
              </a:spcAft>
              <a:buClr>
                <a:schemeClr val="lt1"/>
              </a:buClr>
              <a:buSzPts val="3200"/>
              <a:buChar char="▫"/>
              <a:defRPr b="1" sz="3200">
                <a:solidFill>
                  <a:schemeClr val="lt1"/>
                </a:solidFill>
              </a:defRPr>
            </a:lvl6pPr>
            <a:lvl7pPr indent="-431800" lvl="6" marL="3200400" algn="ctr">
              <a:lnSpc>
                <a:spcPct val="115000"/>
              </a:lnSpc>
              <a:spcBef>
                <a:spcPts val="0"/>
              </a:spcBef>
              <a:spcAft>
                <a:spcPts val="0"/>
              </a:spcAft>
              <a:buClr>
                <a:schemeClr val="lt1"/>
              </a:buClr>
              <a:buSzPts val="3200"/>
              <a:buChar char="▫"/>
              <a:defRPr b="1" sz="3200">
                <a:solidFill>
                  <a:schemeClr val="lt1"/>
                </a:solidFill>
              </a:defRPr>
            </a:lvl7pPr>
            <a:lvl8pPr indent="-431800" lvl="7" marL="3657600" algn="ctr">
              <a:lnSpc>
                <a:spcPct val="115000"/>
              </a:lnSpc>
              <a:spcBef>
                <a:spcPts val="0"/>
              </a:spcBef>
              <a:spcAft>
                <a:spcPts val="0"/>
              </a:spcAft>
              <a:buClr>
                <a:schemeClr val="lt1"/>
              </a:buClr>
              <a:buSzPts val="3200"/>
              <a:buChar char="▫"/>
              <a:defRPr b="1" sz="3200">
                <a:solidFill>
                  <a:schemeClr val="lt1"/>
                </a:solidFill>
              </a:defRPr>
            </a:lvl8pPr>
            <a:lvl9pPr indent="-431800" lvl="8" marL="4114800" algn="ctr">
              <a:lnSpc>
                <a:spcPct val="115000"/>
              </a:lnSpc>
              <a:spcBef>
                <a:spcPts val="0"/>
              </a:spcBef>
              <a:spcAft>
                <a:spcPts val="0"/>
              </a:spcAft>
              <a:buClr>
                <a:schemeClr val="lt1"/>
              </a:buClr>
              <a:buSzPts val="3200"/>
              <a:buChar char="▫"/>
              <a:defRPr b="1" sz="3200">
                <a:solidFill>
                  <a:schemeClr val="lt1"/>
                </a:solidFill>
              </a:defRPr>
            </a:lvl9pPr>
          </a:lstStyle>
          <a:p/>
        </p:txBody>
      </p:sp>
      <p:sp>
        <p:nvSpPr>
          <p:cNvPr id="128" name="Google Shape;128;p63"/>
          <p:cNvSpPr txBox="1"/>
          <p:nvPr/>
        </p:nvSpPr>
        <p:spPr>
          <a:xfrm>
            <a:off x="3593400" y="476569"/>
            <a:ext cx="1957200" cy="653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9600"/>
              <a:buFont typeface="Arial"/>
              <a:buNone/>
            </a:pPr>
            <a:r>
              <a:rPr b="1" i="0" lang="en" sz="9600" u="none" cap="none" strike="noStrike">
                <a:solidFill>
                  <a:schemeClr val="lt1"/>
                </a:solidFill>
                <a:latin typeface="Arial"/>
                <a:ea typeface="Arial"/>
                <a:cs typeface="Arial"/>
                <a:sym typeface="Arial"/>
              </a:rPr>
              <a:t>“</a:t>
            </a:r>
            <a:endParaRPr b="1" i="0" sz="9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129" name="Shape 129"/>
        <p:cNvGrpSpPr/>
        <p:nvPr/>
      </p:nvGrpSpPr>
      <p:grpSpPr>
        <a:xfrm>
          <a:off x="0" y="0"/>
          <a:ext cx="0" cy="0"/>
          <a:chOff x="0" y="0"/>
          <a:chExt cx="0" cy="0"/>
        </a:xfrm>
      </p:grpSpPr>
      <p:sp>
        <p:nvSpPr>
          <p:cNvPr id="130" name="Google Shape;130;p64"/>
          <p:cNvSpPr/>
          <p:nvPr/>
        </p:nvSpPr>
        <p:spPr>
          <a:xfrm>
            <a:off x="-7000" y="353700"/>
            <a:ext cx="126300" cy="708300"/>
          </a:xfrm>
          <a:prstGeom prst="rect">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64"/>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64"/>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133" name="Google Shape;133;p64"/>
          <p:cNvSpPr txBox="1"/>
          <p:nvPr>
            <p:ph idx="1" type="body"/>
          </p:nvPr>
        </p:nvSpPr>
        <p:spPr>
          <a:xfrm>
            <a:off x="1136000" y="1200150"/>
            <a:ext cx="3254700" cy="34734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SzPts val="2000"/>
              <a:buChar char="▫"/>
              <a:defRPr sz="2000"/>
            </a:lvl1pPr>
            <a:lvl2pPr indent="-355600" lvl="1" marL="914400" algn="l">
              <a:lnSpc>
                <a:spcPct val="115000"/>
              </a:lnSpc>
              <a:spcBef>
                <a:spcPts val="0"/>
              </a:spcBef>
              <a:spcAft>
                <a:spcPts val="0"/>
              </a:spcAft>
              <a:buSzPts val="2000"/>
              <a:buChar char="▫"/>
              <a:defRPr sz="2000"/>
            </a:lvl2pPr>
            <a:lvl3pPr indent="-355600" lvl="2" marL="1371600" algn="l">
              <a:lnSpc>
                <a:spcPct val="115000"/>
              </a:lnSpc>
              <a:spcBef>
                <a:spcPts val="0"/>
              </a:spcBef>
              <a:spcAft>
                <a:spcPts val="0"/>
              </a:spcAft>
              <a:buSzPts val="2000"/>
              <a:buChar char="▫"/>
              <a:defRPr sz="2000"/>
            </a:lvl3pPr>
            <a:lvl4pPr indent="-355600" lvl="3" marL="1828800" algn="l">
              <a:lnSpc>
                <a:spcPct val="115000"/>
              </a:lnSpc>
              <a:spcBef>
                <a:spcPts val="0"/>
              </a:spcBef>
              <a:spcAft>
                <a:spcPts val="0"/>
              </a:spcAft>
              <a:buSzPts val="2000"/>
              <a:buChar char="▫"/>
              <a:defRPr sz="2000"/>
            </a:lvl4pPr>
            <a:lvl5pPr indent="-355600" lvl="4" marL="2286000" algn="l">
              <a:lnSpc>
                <a:spcPct val="115000"/>
              </a:lnSpc>
              <a:spcBef>
                <a:spcPts val="0"/>
              </a:spcBef>
              <a:spcAft>
                <a:spcPts val="0"/>
              </a:spcAft>
              <a:buSzPts val="2000"/>
              <a:buChar char="▫"/>
              <a:defRPr sz="2000"/>
            </a:lvl5pPr>
            <a:lvl6pPr indent="-355600" lvl="5" marL="2743200" algn="l">
              <a:lnSpc>
                <a:spcPct val="115000"/>
              </a:lnSpc>
              <a:spcBef>
                <a:spcPts val="0"/>
              </a:spcBef>
              <a:spcAft>
                <a:spcPts val="0"/>
              </a:spcAft>
              <a:buSzPts val="2000"/>
              <a:buChar char="▫"/>
              <a:defRPr sz="2000"/>
            </a:lvl6pPr>
            <a:lvl7pPr indent="-355600" lvl="6" marL="3200400" algn="l">
              <a:lnSpc>
                <a:spcPct val="115000"/>
              </a:lnSpc>
              <a:spcBef>
                <a:spcPts val="0"/>
              </a:spcBef>
              <a:spcAft>
                <a:spcPts val="0"/>
              </a:spcAft>
              <a:buSzPts val="2000"/>
              <a:buChar char="▫"/>
              <a:defRPr sz="2000"/>
            </a:lvl7pPr>
            <a:lvl8pPr indent="-355600" lvl="7" marL="3657600" algn="l">
              <a:lnSpc>
                <a:spcPct val="115000"/>
              </a:lnSpc>
              <a:spcBef>
                <a:spcPts val="0"/>
              </a:spcBef>
              <a:spcAft>
                <a:spcPts val="0"/>
              </a:spcAft>
              <a:buSzPts val="2000"/>
              <a:buChar char="▫"/>
              <a:defRPr sz="2000"/>
            </a:lvl8pPr>
            <a:lvl9pPr indent="-355600" lvl="8" marL="4114800" algn="l">
              <a:lnSpc>
                <a:spcPct val="115000"/>
              </a:lnSpc>
              <a:spcBef>
                <a:spcPts val="0"/>
              </a:spcBef>
              <a:spcAft>
                <a:spcPts val="0"/>
              </a:spcAft>
              <a:buSzPts val="2000"/>
              <a:buChar char="▫"/>
              <a:defRPr sz="2000"/>
            </a:lvl9pPr>
          </a:lstStyle>
          <a:p/>
        </p:txBody>
      </p:sp>
      <p:sp>
        <p:nvSpPr>
          <p:cNvPr id="134" name="Google Shape;134;p64"/>
          <p:cNvSpPr txBox="1"/>
          <p:nvPr>
            <p:ph idx="2" type="body"/>
          </p:nvPr>
        </p:nvSpPr>
        <p:spPr>
          <a:xfrm>
            <a:off x="4753180" y="1200150"/>
            <a:ext cx="3254700" cy="34734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SzPts val="2000"/>
              <a:buChar char="▫"/>
              <a:defRPr sz="2000"/>
            </a:lvl1pPr>
            <a:lvl2pPr indent="-355600" lvl="1" marL="914400" algn="l">
              <a:lnSpc>
                <a:spcPct val="115000"/>
              </a:lnSpc>
              <a:spcBef>
                <a:spcPts val="0"/>
              </a:spcBef>
              <a:spcAft>
                <a:spcPts val="0"/>
              </a:spcAft>
              <a:buSzPts val="2000"/>
              <a:buChar char="▫"/>
              <a:defRPr sz="2000"/>
            </a:lvl2pPr>
            <a:lvl3pPr indent="-355600" lvl="2" marL="1371600" algn="l">
              <a:lnSpc>
                <a:spcPct val="115000"/>
              </a:lnSpc>
              <a:spcBef>
                <a:spcPts val="0"/>
              </a:spcBef>
              <a:spcAft>
                <a:spcPts val="0"/>
              </a:spcAft>
              <a:buSzPts val="2000"/>
              <a:buChar char="▫"/>
              <a:defRPr sz="2000"/>
            </a:lvl3pPr>
            <a:lvl4pPr indent="-355600" lvl="3" marL="1828800" algn="l">
              <a:lnSpc>
                <a:spcPct val="115000"/>
              </a:lnSpc>
              <a:spcBef>
                <a:spcPts val="0"/>
              </a:spcBef>
              <a:spcAft>
                <a:spcPts val="0"/>
              </a:spcAft>
              <a:buSzPts val="2000"/>
              <a:buChar char="▫"/>
              <a:defRPr sz="2000"/>
            </a:lvl4pPr>
            <a:lvl5pPr indent="-355600" lvl="4" marL="2286000" algn="l">
              <a:lnSpc>
                <a:spcPct val="115000"/>
              </a:lnSpc>
              <a:spcBef>
                <a:spcPts val="0"/>
              </a:spcBef>
              <a:spcAft>
                <a:spcPts val="0"/>
              </a:spcAft>
              <a:buSzPts val="2000"/>
              <a:buChar char="▫"/>
              <a:defRPr sz="2000"/>
            </a:lvl5pPr>
            <a:lvl6pPr indent="-355600" lvl="5" marL="2743200" algn="l">
              <a:lnSpc>
                <a:spcPct val="115000"/>
              </a:lnSpc>
              <a:spcBef>
                <a:spcPts val="0"/>
              </a:spcBef>
              <a:spcAft>
                <a:spcPts val="0"/>
              </a:spcAft>
              <a:buSzPts val="2000"/>
              <a:buChar char="▫"/>
              <a:defRPr sz="2000"/>
            </a:lvl6pPr>
            <a:lvl7pPr indent="-355600" lvl="6" marL="3200400" algn="l">
              <a:lnSpc>
                <a:spcPct val="115000"/>
              </a:lnSpc>
              <a:spcBef>
                <a:spcPts val="0"/>
              </a:spcBef>
              <a:spcAft>
                <a:spcPts val="0"/>
              </a:spcAft>
              <a:buSzPts val="2000"/>
              <a:buChar char="▫"/>
              <a:defRPr sz="2000"/>
            </a:lvl7pPr>
            <a:lvl8pPr indent="-355600" lvl="7" marL="3657600" algn="l">
              <a:lnSpc>
                <a:spcPct val="115000"/>
              </a:lnSpc>
              <a:spcBef>
                <a:spcPts val="0"/>
              </a:spcBef>
              <a:spcAft>
                <a:spcPts val="0"/>
              </a:spcAft>
              <a:buSzPts val="2000"/>
              <a:buChar char="▫"/>
              <a:defRPr sz="2000"/>
            </a:lvl8pPr>
            <a:lvl9pPr indent="-355600" lvl="8" marL="4114800" algn="l">
              <a:lnSpc>
                <a:spcPct val="115000"/>
              </a:lnSpc>
              <a:spcBef>
                <a:spcPts val="0"/>
              </a:spcBef>
              <a:spcAft>
                <a:spcPts val="0"/>
              </a:spcAft>
              <a:buSzPts val="2000"/>
              <a:buChar char="▫"/>
              <a:defRPr sz="2000"/>
            </a:lvl9pPr>
          </a:lstStyle>
          <a:p/>
        </p:txBody>
      </p:sp>
      <p:sp>
        <p:nvSpPr>
          <p:cNvPr id="135" name="Google Shape;135;p64"/>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136" name="Shape 136"/>
        <p:cNvGrpSpPr/>
        <p:nvPr/>
      </p:nvGrpSpPr>
      <p:grpSpPr>
        <a:xfrm>
          <a:off x="0" y="0"/>
          <a:ext cx="0" cy="0"/>
          <a:chOff x="0" y="0"/>
          <a:chExt cx="0" cy="0"/>
        </a:xfrm>
      </p:grpSpPr>
      <p:sp>
        <p:nvSpPr>
          <p:cNvPr id="137" name="Google Shape;137;p65"/>
          <p:cNvSpPr/>
          <p:nvPr/>
        </p:nvSpPr>
        <p:spPr>
          <a:xfrm>
            <a:off x="-7000" y="353700"/>
            <a:ext cx="126300" cy="708300"/>
          </a:xfrm>
          <a:prstGeom prst="rect">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65"/>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65"/>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140" name="Google Shape;140;p65"/>
          <p:cNvSpPr txBox="1"/>
          <p:nvPr>
            <p:ph idx="1" type="body"/>
          </p:nvPr>
        </p:nvSpPr>
        <p:spPr>
          <a:xfrm>
            <a:off x="1136000" y="1200150"/>
            <a:ext cx="2134800" cy="3473400"/>
          </a:xfrm>
          <a:prstGeom prst="rect">
            <a:avLst/>
          </a:prstGeom>
          <a:noFill/>
          <a:ln>
            <a:noFill/>
          </a:ln>
        </p:spPr>
        <p:txBody>
          <a:bodyPr anchorCtr="0" anchor="t" bIns="0" lIns="0" spcFirstLastPara="1" rIns="0" wrap="square" tIns="0">
            <a:noAutofit/>
          </a:bodyPr>
          <a:lstStyle>
            <a:lvl1pPr indent="-330200" lvl="0" marL="457200" algn="l">
              <a:lnSpc>
                <a:spcPct val="115000"/>
              </a:lnSpc>
              <a:spcBef>
                <a:spcPts val="60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41" name="Google Shape;141;p65"/>
          <p:cNvSpPr txBox="1"/>
          <p:nvPr>
            <p:ph idx="2" type="body"/>
          </p:nvPr>
        </p:nvSpPr>
        <p:spPr>
          <a:xfrm>
            <a:off x="3472501" y="1200150"/>
            <a:ext cx="2134800" cy="3473400"/>
          </a:xfrm>
          <a:prstGeom prst="rect">
            <a:avLst/>
          </a:prstGeom>
          <a:noFill/>
          <a:ln>
            <a:noFill/>
          </a:ln>
        </p:spPr>
        <p:txBody>
          <a:bodyPr anchorCtr="0" anchor="t" bIns="0" lIns="0" spcFirstLastPara="1" rIns="0" wrap="square" tIns="0">
            <a:noAutofit/>
          </a:bodyPr>
          <a:lstStyle>
            <a:lvl1pPr indent="-330200" lvl="0" marL="457200" algn="l">
              <a:lnSpc>
                <a:spcPct val="115000"/>
              </a:lnSpc>
              <a:spcBef>
                <a:spcPts val="60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42" name="Google Shape;142;p65"/>
          <p:cNvSpPr txBox="1"/>
          <p:nvPr>
            <p:ph idx="3" type="body"/>
          </p:nvPr>
        </p:nvSpPr>
        <p:spPr>
          <a:xfrm>
            <a:off x="5809002" y="1200150"/>
            <a:ext cx="2134800" cy="3473400"/>
          </a:xfrm>
          <a:prstGeom prst="rect">
            <a:avLst/>
          </a:prstGeom>
          <a:noFill/>
          <a:ln>
            <a:noFill/>
          </a:ln>
        </p:spPr>
        <p:txBody>
          <a:bodyPr anchorCtr="0" anchor="t" bIns="0" lIns="0" spcFirstLastPara="1" rIns="0" wrap="square" tIns="0">
            <a:noAutofit/>
          </a:bodyPr>
          <a:lstStyle>
            <a:lvl1pPr indent="-330200" lvl="0" marL="457200" algn="l">
              <a:lnSpc>
                <a:spcPct val="115000"/>
              </a:lnSpc>
              <a:spcBef>
                <a:spcPts val="60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43" name="Google Shape;143;p65"/>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4" name="Shape 144"/>
        <p:cNvGrpSpPr/>
        <p:nvPr/>
      </p:nvGrpSpPr>
      <p:grpSpPr>
        <a:xfrm>
          <a:off x="0" y="0"/>
          <a:ext cx="0" cy="0"/>
          <a:chOff x="0" y="0"/>
          <a:chExt cx="0" cy="0"/>
        </a:xfrm>
      </p:grpSpPr>
      <p:sp>
        <p:nvSpPr>
          <p:cNvPr id="145" name="Google Shape;145;p66"/>
          <p:cNvSpPr/>
          <p:nvPr/>
        </p:nvSpPr>
        <p:spPr>
          <a:xfrm>
            <a:off x="-7000" y="353700"/>
            <a:ext cx="126300" cy="708300"/>
          </a:xfrm>
          <a:prstGeom prst="rect">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66"/>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66"/>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148" name="Google Shape;148;p66"/>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9" name="Shape 149"/>
        <p:cNvGrpSpPr/>
        <p:nvPr/>
      </p:nvGrpSpPr>
      <p:grpSpPr>
        <a:xfrm>
          <a:off x="0" y="0"/>
          <a:ext cx="0" cy="0"/>
          <a:chOff x="0" y="0"/>
          <a:chExt cx="0" cy="0"/>
        </a:xfrm>
      </p:grpSpPr>
      <p:sp>
        <p:nvSpPr>
          <p:cNvPr id="150" name="Google Shape;150;p67"/>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67"/>
          <p:cNvSpPr txBox="1"/>
          <p:nvPr>
            <p:ph idx="1" type="body"/>
          </p:nvPr>
        </p:nvSpPr>
        <p:spPr>
          <a:xfrm>
            <a:off x="264125" y="4435200"/>
            <a:ext cx="8422500" cy="708300"/>
          </a:xfrm>
          <a:prstGeom prst="rect">
            <a:avLst/>
          </a:prstGeom>
          <a:noFill/>
          <a:ln>
            <a:noFill/>
          </a:ln>
        </p:spPr>
        <p:txBody>
          <a:bodyPr anchorCtr="0" anchor="ctr" bIns="0" lIns="0" spcFirstLastPara="1" rIns="0" wrap="square" tIns="0">
            <a:noAutofit/>
          </a:bodyPr>
          <a:lstStyle>
            <a:lvl1pPr indent="-228600" lvl="0" marL="457200" algn="l">
              <a:lnSpc>
                <a:spcPct val="115000"/>
              </a:lnSpc>
              <a:spcBef>
                <a:spcPts val="360"/>
              </a:spcBef>
              <a:spcAft>
                <a:spcPts val="0"/>
              </a:spcAft>
              <a:buSzPts val="1400"/>
              <a:buNone/>
              <a:defRPr sz="1400"/>
            </a:lvl1pPr>
          </a:lstStyle>
          <a:p/>
        </p:txBody>
      </p:sp>
      <p:sp>
        <p:nvSpPr>
          <p:cNvPr id="152" name="Google Shape;152;p67"/>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53" name="Google Shape;153;p67"/>
          <p:cNvSpPr/>
          <p:nvPr/>
        </p:nvSpPr>
        <p:spPr>
          <a:xfrm>
            <a:off x="-7000" y="4435200"/>
            <a:ext cx="126300" cy="708300"/>
          </a:xfrm>
          <a:prstGeom prst="rect">
            <a:avLst/>
          </a:prstGeom>
          <a:gradFill>
            <a:gsLst>
              <a:gs pos="0">
                <a:srgbClr val="05B3F1">
                  <a:alpha val="20000"/>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54" name="Shape 154"/>
        <p:cNvGrpSpPr/>
        <p:nvPr/>
      </p:nvGrpSpPr>
      <p:grpSpPr>
        <a:xfrm>
          <a:off x="0" y="0"/>
          <a:ext cx="0" cy="0"/>
          <a:chOff x="0" y="0"/>
          <a:chExt cx="0" cy="0"/>
        </a:xfrm>
      </p:grpSpPr>
      <p:sp>
        <p:nvSpPr>
          <p:cNvPr id="155" name="Google Shape;155;p68"/>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56" name="Google Shape;156;p68"/>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57" name="Google Shape;157;p68"/>
          <p:cNvSpPr txBox="1"/>
          <p:nvPr>
            <p:ph type="title"/>
          </p:nvPr>
        </p:nvSpPr>
        <p:spPr>
          <a:xfrm>
            <a:off x="265500" y="1397350"/>
            <a:ext cx="4045200" cy="1318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3600"/>
              <a:buNone/>
              <a:defRPr sz="3600">
                <a:solidFill>
                  <a:schemeClr val="dk1"/>
                </a:solidFill>
              </a:defRPr>
            </a:lvl1pPr>
            <a:lvl2pPr lvl="1" algn="ctr">
              <a:lnSpc>
                <a:spcPct val="90000"/>
              </a:lnSpc>
              <a:spcBef>
                <a:spcPts val="0"/>
              </a:spcBef>
              <a:spcAft>
                <a:spcPts val="0"/>
              </a:spcAft>
              <a:buClr>
                <a:schemeClr val="dk1"/>
              </a:buClr>
              <a:buSzPts val="3600"/>
              <a:buNone/>
              <a:defRPr sz="3600">
                <a:solidFill>
                  <a:schemeClr val="dk1"/>
                </a:solidFill>
              </a:defRPr>
            </a:lvl2pPr>
            <a:lvl3pPr lvl="2" algn="ctr">
              <a:lnSpc>
                <a:spcPct val="90000"/>
              </a:lnSpc>
              <a:spcBef>
                <a:spcPts val="0"/>
              </a:spcBef>
              <a:spcAft>
                <a:spcPts val="0"/>
              </a:spcAft>
              <a:buClr>
                <a:schemeClr val="dk1"/>
              </a:buClr>
              <a:buSzPts val="3600"/>
              <a:buNone/>
              <a:defRPr sz="3600">
                <a:solidFill>
                  <a:schemeClr val="dk1"/>
                </a:solidFill>
              </a:defRPr>
            </a:lvl3pPr>
            <a:lvl4pPr lvl="3" algn="ctr">
              <a:lnSpc>
                <a:spcPct val="90000"/>
              </a:lnSpc>
              <a:spcBef>
                <a:spcPts val="0"/>
              </a:spcBef>
              <a:spcAft>
                <a:spcPts val="0"/>
              </a:spcAft>
              <a:buClr>
                <a:schemeClr val="dk1"/>
              </a:buClr>
              <a:buSzPts val="3600"/>
              <a:buNone/>
              <a:defRPr sz="3600">
                <a:solidFill>
                  <a:schemeClr val="dk1"/>
                </a:solidFill>
              </a:defRPr>
            </a:lvl4pPr>
            <a:lvl5pPr lvl="4" algn="ctr">
              <a:lnSpc>
                <a:spcPct val="90000"/>
              </a:lnSpc>
              <a:spcBef>
                <a:spcPts val="0"/>
              </a:spcBef>
              <a:spcAft>
                <a:spcPts val="0"/>
              </a:spcAft>
              <a:buClr>
                <a:schemeClr val="dk1"/>
              </a:buClr>
              <a:buSzPts val="3600"/>
              <a:buNone/>
              <a:defRPr sz="3600">
                <a:solidFill>
                  <a:schemeClr val="dk1"/>
                </a:solidFill>
              </a:defRPr>
            </a:lvl5pPr>
            <a:lvl6pPr lvl="5" algn="ctr">
              <a:lnSpc>
                <a:spcPct val="90000"/>
              </a:lnSpc>
              <a:spcBef>
                <a:spcPts val="0"/>
              </a:spcBef>
              <a:spcAft>
                <a:spcPts val="0"/>
              </a:spcAft>
              <a:buClr>
                <a:schemeClr val="dk1"/>
              </a:buClr>
              <a:buSzPts val="3600"/>
              <a:buNone/>
              <a:defRPr sz="3600">
                <a:solidFill>
                  <a:schemeClr val="dk1"/>
                </a:solidFill>
              </a:defRPr>
            </a:lvl6pPr>
            <a:lvl7pPr lvl="6" algn="ctr">
              <a:lnSpc>
                <a:spcPct val="90000"/>
              </a:lnSpc>
              <a:spcBef>
                <a:spcPts val="0"/>
              </a:spcBef>
              <a:spcAft>
                <a:spcPts val="0"/>
              </a:spcAft>
              <a:buClr>
                <a:schemeClr val="dk1"/>
              </a:buClr>
              <a:buSzPts val="3600"/>
              <a:buNone/>
              <a:defRPr sz="3600">
                <a:solidFill>
                  <a:schemeClr val="dk1"/>
                </a:solidFill>
              </a:defRPr>
            </a:lvl7pPr>
            <a:lvl8pPr lvl="7" algn="ctr">
              <a:lnSpc>
                <a:spcPct val="90000"/>
              </a:lnSpc>
              <a:spcBef>
                <a:spcPts val="0"/>
              </a:spcBef>
              <a:spcAft>
                <a:spcPts val="0"/>
              </a:spcAft>
              <a:buClr>
                <a:schemeClr val="dk1"/>
              </a:buClr>
              <a:buSzPts val="3600"/>
              <a:buNone/>
              <a:defRPr sz="3600">
                <a:solidFill>
                  <a:schemeClr val="dk1"/>
                </a:solidFill>
              </a:defRPr>
            </a:lvl8pPr>
            <a:lvl9pPr lvl="8" algn="ctr">
              <a:lnSpc>
                <a:spcPct val="90000"/>
              </a:lnSpc>
              <a:spcBef>
                <a:spcPts val="0"/>
              </a:spcBef>
              <a:spcAft>
                <a:spcPts val="0"/>
              </a:spcAft>
              <a:buClr>
                <a:schemeClr val="dk1"/>
              </a:buClr>
              <a:buSzPts val="3600"/>
              <a:buNone/>
              <a:defRPr sz="3600">
                <a:solidFill>
                  <a:schemeClr val="dk1"/>
                </a:solidFill>
              </a:defRPr>
            </a:lvl9pPr>
          </a:lstStyle>
          <a:p/>
        </p:txBody>
      </p:sp>
      <p:sp>
        <p:nvSpPr>
          <p:cNvPr id="158" name="Google Shape;158;p68"/>
          <p:cNvSpPr txBox="1"/>
          <p:nvPr>
            <p:ph idx="1" type="subTitle"/>
          </p:nvPr>
        </p:nvSpPr>
        <p:spPr>
          <a:xfrm>
            <a:off x="265500" y="2735371"/>
            <a:ext cx="4045200" cy="1345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59" name="Google Shape;159;p68"/>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160" name="Google Shape;160;p68"/>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2">
    <p:spTree>
      <p:nvGrpSpPr>
        <p:cNvPr id="161" name="Shape 161"/>
        <p:cNvGrpSpPr/>
        <p:nvPr/>
      </p:nvGrpSpPr>
      <p:grpSpPr>
        <a:xfrm>
          <a:off x="0" y="0"/>
          <a:ext cx="0" cy="0"/>
          <a:chOff x="0" y="0"/>
          <a:chExt cx="0" cy="0"/>
        </a:xfrm>
      </p:grpSpPr>
      <p:sp>
        <p:nvSpPr>
          <p:cNvPr id="162" name="Google Shape;162;p69"/>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3000"/>
              <a:buNone/>
              <a:defRPr/>
            </a:lvl1pPr>
            <a:lvl2pPr lvl="1" algn="ctr">
              <a:lnSpc>
                <a:spcPct val="90000"/>
              </a:lnSpc>
              <a:spcBef>
                <a:spcPts val="0"/>
              </a:spcBef>
              <a:spcAft>
                <a:spcPts val="0"/>
              </a:spcAft>
              <a:buSzPts val="3000"/>
              <a:buNone/>
              <a:defRPr/>
            </a:lvl2pPr>
            <a:lvl3pPr lvl="2" algn="ctr">
              <a:lnSpc>
                <a:spcPct val="90000"/>
              </a:lnSpc>
              <a:spcBef>
                <a:spcPts val="0"/>
              </a:spcBef>
              <a:spcAft>
                <a:spcPts val="0"/>
              </a:spcAft>
              <a:buSzPts val="3000"/>
              <a:buNone/>
              <a:defRPr/>
            </a:lvl3pPr>
            <a:lvl4pPr lvl="3" algn="ctr">
              <a:lnSpc>
                <a:spcPct val="90000"/>
              </a:lnSpc>
              <a:spcBef>
                <a:spcPts val="0"/>
              </a:spcBef>
              <a:spcAft>
                <a:spcPts val="0"/>
              </a:spcAft>
              <a:buSzPts val="3000"/>
              <a:buNone/>
              <a:defRPr/>
            </a:lvl4pPr>
            <a:lvl5pPr lvl="4" algn="ctr">
              <a:lnSpc>
                <a:spcPct val="90000"/>
              </a:lnSpc>
              <a:spcBef>
                <a:spcPts val="0"/>
              </a:spcBef>
              <a:spcAft>
                <a:spcPts val="0"/>
              </a:spcAft>
              <a:buSzPts val="3000"/>
              <a:buNone/>
              <a:defRPr/>
            </a:lvl5pPr>
            <a:lvl6pPr lvl="5" algn="ctr">
              <a:lnSpc>
                <a:spcPct val="90000"/>
              </a:lnSpc>
              <a:spcBef>
                <a:spcPts val="0"/>
              </a:spcBef>
              <a:spcAft>
                <a:spcPts val="0"/>
              </a:spcAft>
              <a:buSzPts val="3000"/>
              <a:buNone/>
              <a:defRPr/>
            </a:lvl6pPr>
            <a:lvl7pPr lvl="6" algn="ctr">
              <a:lnSpc>
                <a:spcPct val="90000"/>
              </a:lnSpc>
              <a:spcBef>
                <a:spcPts val="0"/>
              </a:spcBef>
              <a:spcAft>
                <a:spcPts val="0"/>
              </a:spcAft>
              <a:buSzPts val="3000"/>
              <a:buNone/>
              <a:defRPr/>
            </a:lvl7pPr>
            <a:lvl8pPr lvl="7" algn="ctr">
              <a:lnSpc>
                <a:spcPct val="90000"/>
              </a:lnSpc>
              <a:spcBef>
                <a:spcPts val="0"/>
              </a:spcBef>
              <a:spcAft>
                <a:spcPts val="0"/>
              </a:spcAft>
              <a:buSzPts val="3000"/>
              <a:buNone/>
              <a:defRPr/>
            </a:lvl8pPr>
            <a:lvl9pPr lvl="8" algn="ctr">
              <a:lnSpc>
                <a:spcPct val="90000"/>
              </a:lnSpc>
              <a:spcBef>
                <a:spcPts val="0"/>
              </a:spcBef>
              <a:spcAft>
                <a:spcPts val="0"/>
              </a:spcAft>
              <a:buSzPts val="3000"/>
              <a:buNone/>
              <a:defRPr/>
            </a:lvl9pPr>
          </a:lstStyle>
          <a:p/>
        </p:txBody>
      </p:sp>
      <p:sp>
        <p:nvSpPr>
          <p:cNvPr id="163" name="Google Shape;163;p69"/>
          <p:cNvSpPr txBox="1"/>
          <p:nvPr>
            <p:ph idx="1" type="subTitle"/>
          </p:nvPr>
        </p:nvSpPr>
        <p:spPr>
          <a:xfrm>
            <a:off x="1371600" y="2914650"/>
            <a:ext cx="6400800" cy="1314300"/>
          </a:xfrm>
          <a:prstGeom prst="rect">
            <a:avLst/>
          </a:prstGeom>
          <a:noFill/>
          <a:ln>
            <a:noFill/>
          </a:ln>
        </p:spPr>
        <p:txBody>
          <a:bodyPr anchorCtr="0" anchor="t" bIns="45700" lIns="91425" spcFirstLastPara="1" rIns="91425" wrap="square" tIns="45700">
            <a:noAutofit/>
          </a:bodyPr>
          <a:lstStyle>
            <a:lvl1pPr lvl="0" algn="ctr">
              <a:lnSpc>
                <a:spcPct val="115000"/>
              </a:lnSpc>
              <a:spcBef>
                <a:spcPts val="640"/>
              </a:spcBef>
              <a:spcAft>
                <a:spcPts val="0"/>
              </a:spcAft>
              <a:buClr>
                <a:schemeClr val="dk1"/>
              </a:buClr>
              <a:buSzPts val="3200"/>
              <a:buFont typeface="Arial"/>
              <a:buNone/>
              <a:defRPr/>
            </a:lvl1pPr>
            <a:lvl2pPr lvl="1" algn="ctr">
              <a:lnSpc>
                <a:spcPct val="115000"/>
              </a:lnSpc>
              <a:spcBef>
                <a:spcPts val="560"/>
              </a:spcBef>
              <a:spcAft>
                <a:spcPts val="0"/>
              </a:spcAft>
              <a:buClr>
                <a:schemeClr val="dk1"/>
              </a:buClr>
              <a:buSzPts val="2800"/>
              <a:buFont typeface="Arial"/>
              <a:buNone/>
              <a:defRPr/>
            </a:lvl2pPr>
            <a:lvl3pPr lvl="2" algn="ctr">
              <a:lnSpc>
                <a:spcPct val="115000"/>
              </a:lnSpc>
              <a:spcBef>
                <a:spcPts val="480"/>
              </a:spcBef>
              <a:spcAft>
                <a:spcPts val="0"/>
              </a:spcAft>
              <a:buClr>
                <a:schemeClr val="dk1"/>
              </a:buClr>
              <a:buSzPts val="2400"/>
              <a:buFont typeface="Arial"/>
              <a:buNone/>
              <a:defRPr/>
            </a:lvl3pPr>
            <a:lvl4pPr lvl="3" algn="ctr">
              <a:lnSpc>
                <a:spcPct val="115000"/>
              </a:lnSpc>
              <a:spcBef>
                <a:spcPts val="400"/>
              </a:spcBef>
              <a:spcAft>
                <a:spcPts val="0"/>
              </a:spcAft>
              <a:buClr>
                <a:schemeClr val="dk1"/>
              </a:buClr>
              <a:buSzPts val="2000"/>
              <a:buFont typeface="Arial"/>
              <a:buNone/>
              <a:defRPr/>
            </a:lvl4pPr>
            <a:lvl5pPr lvl="4" algn="ctr">
              <a:lnSpc>
                <a:spcPct val="115000"/>
              </a:lnSpc>
              <a:spcBef>
                <a:spcPts val="400"/>
              </a:spcBef>
              <a:spcAft>
                <a:spcPts val="0"/>
              </a:spcAft>
              <a:buClr>
                <a:schemeClr val="dk1"/>
              </a:buClr>
              <a:buSzPts val="2000"/>
              <a:buFont typeface="Arial"/>
              <a:buNone/>
              <a:defRPr/>
            </a:lvl5pPr>
            <a:lvl6pPr lvl="5" algn="ctr">
              <a:lnSpc>
                <a:spcPct val="115000"/>
              </a:lnSpc>
              <a:spcBef>
                <a:spcPts val="400"/>
              </a:spcBef>
              <a:spcAft>
                <a:spcPts val="0"/>
              </a:spcAft>
              <a:buClr>
                <a:schemeClr val="dk1"/>
              </a:buClr>
              <a:buSzPts val="2000"/>
              <a:buFont typeface="Arial"/>
              <a:buNone/>
              <a:defRPr/>
            </a:lvl6pPr>
            <a:lvl7pPr lvl="6" algn="ctr">
              <a:lnSpc>
                <a:spcPct val="115000"/>
              </a:lnSpc>
              <a:spcBef>
                <a:spcPts val="400"/>
              </a:spcBef>
              <a:spcAft>
                <a:spcPts val="0"/>
              </a:spcAft>
              <a:buClr>
                <a:schemeClr val="dk1"/>
              </a:buClr>
              <a:buSzPts val="2000"/>
              <a:buFont typeface="Arial"/>
              <a:buNone/>
              <a:defRPr/>
            </a:lvl7pPr>
            <a:lvl8pPr lvl="7" algn="ctr">
              <a:lnSpc>
                <a:spcPct val="115000"/>
              </a:lnSpc>
              <a:spcBef>
                <a:spcPts val="400"/>
              </a:spcBef>
              <a:spcAft>
                <a:spcPts val="0"/>
              </a:spcAft>
              <a:buClr>
                <a:schemeClr val="dk1"/>
              </a:buClr>
              <a:buSzPts val="2000"/>
              <a:buFont typeface="Arial"/>
              <a:buNone/>
              <a:defRPr/>
            </a:lvl8pPr>
            <a:lvl9pPr lvl="8" algn="ctr">
              <a:lnSpc>
                <a:spcPct val="115000"/>
              </a:lnSpc>
              <a:spcBef>
                <a:spcPts val="400"/>
              </a:spcBef>
              <a:spcAft>
                <a:spcPts val="0"/>
              </a:spcAft>
              <a:buClr>
                <a:schemeClr val="dk1"/>
              </a:buClr>
              <a:buSzPts val="2000"/>
              <a:buFont typeface="Arial"/>
              <a:buNone/>
              <a:defRPr/>
            </a:lvl9pPr>
          </a:lstStyle>
          <a:p/>
        </p:txBody>
      </p:sp>
      <p:sp>
        <p:nvSpPr>
          <p:cNvPr id="164" name="Google Shape;164;p69"/>
          <p:cNvSpPr txBox="1"/>
          <p:nvPr>
            <p:ph idx="10" type="dt"/>
          </p:nvPr>
        </p:nvSpPr>
        <p:spPr>
          <a:xfrm>
            <a:off x="457200" y="4683919"/>
            <a:ext cx="2133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5" name="Google Shape;165;p69"/>
          <p:cNvSpPr txBox="1"/>
          <p:nvPr>
            <p:ph idx="11" type="ftr"/>
          </p:nvPr>
        </p:nvSpPr>
        <p:spPr>
          <a:xfrm>
            <a:off x="3124200" y="4683919"/>
            <a:ext cx="2895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6" name="Google Shape;166;p69"/>
          <p:cNvSpPr txBox="1"/>
          <p:nvPr>
            <p:ph idx="12" type="sldNum"/>
          </p:nvPr>
        </p:nvSpPr>
        <p:spPr>
          <a:xfrm>
            <a:off x="6553200" y="4683919"/>
            <a:ext cx="2133600" cy="3573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b="1" sz="1100">
              <a:solidFill>
                <a:schemeClr val="accent1"/>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7" name="Shape 167"/>
        <p:cNvGrpSpPr/>
        <p:nvPr/>
      </p:nvGrpSpPr>
      <p:grpSpPr>
        <a:xfrm>
          <a:off x="0" y="0"/>
          <a:ext cx="0" cy="0"/>
          <a:chOff x="0" y="0"/>
          <a:chExt cx="0" cy="0"/>
        </a:xfrm>
      </p:grpSpPr>
      <p:sp>
        <p:nvSpPr>
          <p:cNvPr id="168" name="Google Shape;168;p7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3000"/>
              <a:buNone/>
              <a:defRPr/>
            </a:lvl1pPr>
            <a:lvl2pPr lvl="1" algn="ctr">
              <a:lnSpc>
                <a:spcPct val="90000"/>
              </a:lnSpc>
              <a:spcBef>
                <a:spcPts val="0"/>
              </a:spcBef>
              <a:spcAft>
                <a:spcPts val="0"/>
              </a:spcAft>
              <a:buSzPts val="3000"/>
              <a:buNone/>
              <a:defRPr/>
            </a:lvl2pPr>
            <a:lvl3pPr lvl="2" algn="ctr">
              <a:lnSpc>
                <a:spcPct val="90000"/>
              </a:lnSpc>
              <a:spcBef>
                <a:spcPts val="0"/>
              </a:spcBef>
              <a:spcAft>
                <a:spcPts val="0"/>
              </a:spcAft>
              <a:buSzPts val="3000"/>
              <a:buNone/>
              <a:defRPr/>
            </a:lvl3pPr>
            <a:lvl4pPr lvl="3" algn="ctr">
              <a:lnSpc>
                <a:spcPct val="90000"/>
              </a:lnSpc>
              <a:spcBef>
                <a:spcPts val="0"/>
              </a:spcBef>
              <a:spcAft>
                <a:spcPts val="0"/>
              </a:spcAft>
              <a:buSzPts val="3000"/>
              <a:buNone/>
              <a:defRPr/>
            </a:lvl4pPr>
            <a:lvl5pPr lvl="4" algn="ctr">
              <a:lnSpc>
                <a:spcPct val="90000"/>
              </a:lnSpc>
              <a:spcBef>
                <a:spcPts val="0"/>
              </a:spcBef>
              <a:spcAft>
                <a:spcPts val="0"/>
              </a:spcAft>
              <a:buSzPts val="3000"/>
              <a:buNone/>
              <a:defRPr/>
            </a:lvl5pPr>
            <a:lvl6pPr lvl="5" algn="ctr">
              <a:lnSpc>
                <a:spcPct val="90000"/>
              </a:lnSpc>
              <a:spcBef>
                <a:spcPts val="0"/>
              </a:spcBef>
              <a:spcAft>
                <a:spcPts val="0"/>
              </a:spcAft>
              <a:buSzPts val="3000"/>
              <a:buNone/>
              <a:defRPr/>
            </a:lvl6pPr>
            <a:lvl7pPr lvl="6" algn="ctr">
              <a:lnSpc>
                <a:spcPct val="90000"/>
              </a:lnSpc>
              <a:spcBef>
                <a:spcPts val="0"/>
              </a:spcBef>
              <a:spcAft>
                <a:spcPts val="0"/>
              </a:spcAft>
              <a:buSzPts val="3000"/>
              <a:buNone/>
              <a:defRPr/>
            </a:lvl7pPr>
            <a:lvl8pPr lvl="7" algn="ctr">
              <a:lnSpc>
                <a:spcPct val="90000"/>
              </a:lnSpc>
              <a:spcBef>
                <a:spcPts val="0"/>
              </a:spcBef>
              <a:spcAft>
                <a:spcPts val="0"/>
              </a:spcAft>
              <a:buSzPts val="3000"/>
              <a:buNone/>
              <a:defRPr/>
            </a:lvl8pPr>
            <a:lvl9pPr lvl="8" algn="ctr">
              <a:lnSpc>
                <a:spcPct val="90000"/>
              </a:lnSpc>
              <a:spcBef>
                <a:spcPts val="0"/>
              </a:spcBef>
              <a:spcAft>
                <a:spcPts val="0"/>
              </a:spcAft>
              <a:buSzPts val="3000"/>
              <a:buNone/>
              <a:defRPr/>
            </a:lvl9pPr>
          </a:lstStyle>
          <a:p/>
        </p:txBody>
      </p:sp>
      <p:sp>
        <p:nvSpPr>
          <p:cNvPr id="169" name="Google Shape;169;p70"/>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42900" lvl="0" marL="457200" algn="l">
              <a:lnSpc>
                <a:spcPct val="115000"/>
              </a:lnSpc>
              <a:spcBef>
                <a:spcPts val="360"/>
              </a:spcBef>
              <a:spcAft>
                <a:spcPts val="0"/>
              </a:spcAft>
              <a:buClr>
                <a:schemeClr val="dk1"/>
              </a:buClr>
              <a:buSzPts val="1800"/>
              <a:buChar char="▫"/>
              <a:defRPr/>
            </a:lvl1pPr>
            <a:lvl2pPr indent="-342900" lvl="1" marL="914400" algn="l">
              <a:lnSpc>
                <a:spcPct val="115000"/>
              </a:lnSpc>
              <a:spcBef>
                <a:spcPts val="360"/>
              </a:spcBef>
              <a:spcAft>
                <a:spcPts val="0"/>
              </a:spcAft>
              <a:buClr>
                <a:schemeClr val="dk1"/>
              </a:buClr>
              <a:buSzPts val="1800"/>
              <a:buChar char="▫"/>
              <a:defRPr/>
            </a:lvl2pPr>
            <a:lvl3pPr indent="-342900" lvl="2" marL="1371600" algn="l">
              <a:lnSpc>
                <a:spcPct val="115000"/>
              </a:lnSpc>
              <a:spcBef>
                <a:spcPts val="360"/>
              </a:spcBef>
              <a:spcAft>
                <a:spcPts val="0"/>
              </a:spcAft>
              <a:buClr>
                <a:schemeClr val="dk1"/>
              </a:buClr>
              <a:buSzPts val="1800"/>
              <a:buChar char="▫"/>
              <a:defRPr/>
            </a:lvl3pPr>
            <a:lvl4pPr indent="-342900" lvl="3" marL="1828800" algn="l">
              <a:lnSpc>
                <a:spcPct val="115000"/>
              </a:lnSpc>
              <a:spcBef>
                <a:spcPts val="360"/>
              </a:spcBef>
              <a:spcAft>
                <a:spcPts val="0"/>
              </a:spcAft>
              <a:buClr>
                <a:schemeClr val="dk1"/>
              </a:buClr>
              <a:buSzPts val="1800"/>
              <a:buChar char="▫"/>
              <a:defRPr/>
            </a:lvl4pPr>
            <a:lvl5pPr indent="-342900" lvl="4" marL="2286000" algn="l">
              <a:lnSpc>
                <a:spcPct val="115000"/>
              </a:lnSpc>
              <a:spcBef>
                <a:spcPts val="360"/>
              </a:spcBef>
              <a:spcAft>
                <a:spcPts val="0"/>
              </a:spcAft>
              <a:buClr>
                <a:schemeClr val="dk1"/>
              </a:buClr>
              <a:buSzPts val="1800"/>
              <a:buChar char="▫"/>
              <a:defRPr/>
            </a:lvl5pPr>
            <a:lvl6pPr indent="-342900" lvl="5" marL="2743200" algn="l">
              <a:lnSpc>
                <a:spcPct val="115000"/>
              </a:lnSpc>
              <a:spcBef>
                <a:spcPts val="360"/>
              </a:spcBef>
              <a:spcAft>
                <a:spcPts val="0"/>
              </a:spcAft>
              <a:buClr>
                <a:schemeClr val="dk1"/>
              </a:buClr>
              <a:buSzPts val="1800"/>
              <a:buChar char="▫"/>
              <a:defRPr/>
            </a:lvl6pPr>
            <a:lvl7pPr indent="-342900" lvl="6" marL="3200400" algn="l">
              <a:lnSpc>
                <a:spcPct val="115000"/>
              </a:lnSpc>
              <a:spcBef>
                <a:spcPts val="360"/>
              </a:spcBef>
              <a:spcAft>
                <a:spcPts val="0"/>
              </a:spcAft>
              <a:buClr>
                <a:schemeClr val="dk1"/>
              </a:buClr>
              <a:buSzPts val="1800"/>
              <a:buChar char="▫"/>
              <a:defRPr/>
            </a:lvl7pPr>
            <a:lvl8pPr indent="-342900" lvl="7" marL="3657600" algn="l">
              <a:lnSpc>
                <a:spcPct val="115000"/>
              </a:lnSpc>
              <a:spcBef>
                <a:spcPts val="360"/>
              </a:spcBef>
              <a:spcAft>
                <a:spcPts val="0"/>
              </a:spcAft>
              <a:buClr>
                <a:schemeClr val="dk1"/>
              </a:buClr>
              <a:buSzPts val="1800"/>
              <a:buChar char="▫"/>
              <a:defRPr/>
            </a:lvl8pPr>
            <a:lvl9pPr indent="-342900" lvl="8" marL="4114800" algn="l">
              <a:lnSpc>
                <a:spcPct val="115000"/>
              </a:lnSpc>
              <a:spcBef>
                <a:spcPts val="360"/>
              </a:spcBef>
              <a:spcAft>
                <a:spcPts val="0"/>
              </a:spcAft>
              <a:buClr>
                <a:schemeClr val="dk1"/>
              </a:buClr>
              <a:buSzPts val="1800"/>
              <a:buChar char="▫"/>
              <a:defRPr/>
            </a:lvl9pPr>
          </a:lstStyle>
          <a:p/>
        </p:txBody>
      </p:sp>
      <p:sp>
        <p:nvSpPr>
          <p:cNvPr id="170" name="Google Shape;170;p70"/>
          <p:cNvSpPr txBox="1"/>
          <p:nvPr>
            <p:ph idx="10" type="dt"/>
          </p:nvPr>
        </p:nvSpPr>
        <p:spPr>
          <a:xfrm>
            <a:off x="457200" y="4683919"/>
            <a:ext cx="2133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1" name="Google Shape;171;p70"/>
          <p:cNvSpPr txBox="1"/>
          <p:nvPr>
            <p:ph idx="11" type="ftr"/>
          </p:nvPr>
        </p:nvSpPr>
        <p:spPr>
          <a:xfrm>
            <a:off x="3124200" y="4683919"/>
            <a:ext cx="2895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2" name="Google Shape;172;p70"/>
          <p:cNvSpPr txBox="1"/>
          <p:nvPr>
            <p:ph idx="12" type="sldNum"/>
          </p:nvPr>
        </p:nvSpPr>
        <p:spPr>
          <a:xfrm>
            <a:off x="6553200" y="4683919"/>
            <a:ext cx="2133600" cy="3573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b="1" sz="1100">
              <a:solidFill>
                <a:schemeClr val="accent1"/>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7" name="Shape 177"/>
        <p:cNvGrpSpPr/>
        <p:nvPr/>
      </p:nvGrpSpPr>
      <p:grpSpPr>
        <a:xfrm>
          <a:off x="0" y="0"/>
          <a:ext cx="0" cy="0"/>
          <a:chOff x="0" y="0"/>
          <a:chExt cx="0" cy="0"/>
        </a:xfrm>
      </p:grpSpPr>
      <p:sp>
        <p:nvSpPr>
          <p:cNvPr id="178" name="Google Shape;178;p48"/>
          <p:cNvSpPr/>
          <p:nvPr/>
        </p:nvSpPr>
        <p:spPr>
          <a:xfrm>
            <a:off x="-7000" y="-25"/>
            <a:ext cx="9150900" cy="5143500"/>
          </a:xfrm>
          <a:prstGeom prst="frame">
            <a:avLst>
              <a:gd fmla="val 2453" name="adj1"/>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48"/>
          <p:cNvSpPr/>
          <p:nvPr/>
        </p:nvSpPr>
        <p:spPr>
          <a:xfrm>
            <a:off x="4337163"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48"/>
          <p:cNvSpPr txBox="1"/>
          <p:nvPr>
            <p:ph idx="12" type="sldNum"/>
          </p:nvPr>
        </p:nvSpPr>
        <p:spPr>
          <a:xfrm>
            <a:off x="4337038"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 name="Shape 16"/>
        <p:cNvGrpSpPr/>
        <p:nvPr/>
      </p:nvGrpSpPr>
      <p:grpSpPr>
        <a:xfrm>
          <a:off x="0" y="0"/>
          <a:ext cx="0" cy="0"/>
          <a:chOff x="0" y="0"/>
          <a:chExt cx="0" cy="0"/>
        </a:xfrm>
      </p:grpSpPr>
      <p:cxnSp>
        <p:nvCxnSpPr>
          <p:cNvPr id="17" name="Google Shape;17;p4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8" name="Google Shape;18;p42"/>
          <p:cNvSpPr txBox="1"/>
          <p:nvPr>
            <p:ph type="title"/>
          </p:nvPr>
        </p:nvSpPr>
        <p:spPr>
          <a:xfrm>
            <a:off x="283103" y="712141"/>
            <a:ext cx="6244200" cy="3835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19" name="Google Shape;19;p42"/>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solidFill>
          <a:schemeClr val="accent1"/>
        </a:solidFill>
      </p:bgPr>
    </p:bg>
    <p:spTree>
      <p:nvGrpSpPr>
        <p:cNvPr id="181" name="Shape 181"/>
        <p:cNvGrpSpPr/>
        <p:nvPr/>
      </p:nvGrpSpPr>
      <p:grpSpPr>
        <a:xfrm>
          <a:off x="0" y="0"/>
          <a:ext cx="0" cy="0"/>
          <a:chOff x="0" y="0"/>
          <a:chExt cx="0" cy="0"/>
        </a:xfrm>
      </p:grpSpPr>
      <p:sp>
        <p:nvSpPr>
          <p:cNvPr id="182" name="Google Shape;182;p71"/>
          <p:cNvSpPr/>
          <p:nvPr/>
        </p:nvSpPr>
        <p:spPr>
          <a:xfrm>
            <a:off x="0" y="1583350"/>
            <a:ext cx="7404300" cy="1739700"/>
          </a:xfrm>
          <a:prstGeom prst="rect">
            <a:avLst/>
          </a:prstGeom>
          <a:solidFill>
            <a:schemeClr val="lt1"/>
          </a:solidFill>
          <a:ln>
            <a:noFill/>
          </a:ln>
          <a:effectLst>
            <a:outerShdw blurRad="271463" rotWithShape="0" algn="bl" dist="66675">
              <a:schemeClr val="dk1">
                <a:alpha val="29411"/>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71"/>
          <p:cNvSpPr txBox="1"/>
          <p:nvPr>
            <p:ph type="ctrTitle"/>
          </p:nvPr>
        </p:nvSpPr>
        <p:spPr>
          <a:xfrm>
            <a:off x="2012775" y="2049850"/>
            <a:ext cx="5109300" cy="483000"/>
          </a:xfrm>
          <a:prstGeom prst="rect">
            <a:avLst/>
          </a:prstGeom>
          <a:noFill/>
          <a:ln>
            <a:noFill/>
          </a:ln>
        </p:spPr>
        <p:txBody>
          <a:bodyPr anchorCtr="0" anchor="b" bIns="0" lIns="0" spcFirstLastPara="1" rIns="0" wrap="square" tIns="0">
            <a:noAutofit/>
          </a:bodyPr>
          <a:lstStyle>
            <a:lvl1pPr lvl="0" algn="l">
              <a:lnSpc>
                <a:spcPct val="80000"/>
              </a:lnSpc>
              <a:spcBef>
                <a:spcPts val="0"/>
              </a:spcBef>
              <a:spcAft>
                <a:spcPts val="0"/>
              </a:spcAft>
              <a:buSzPts val="3600"/>
              <a:buNone/>
              <a:defRPr sz="3600"/>
            </a:lvl1pPr>
            <a:lvl2pPr lvl="1" algn="l">
              <a:lnSpc>
                <a:spcPct val="80000"/>
              </a:lnSpc>
              <a:spcBef>
                <a:spcPts val="0"/>
              </a:spcBef>
              <a:spcAft>
                <a:spcPts val="0"/>
              </a:spcAft>
              <a:buSzPts val="3600"/>
              <a:buNone/>
              <a:defRPr sz="3600"/>
            </a:lvl2pPr>
            <a:lvl3pPr lvl="2" algn="l">
              <a:lnSpc>
                <a:spcPct val="80000"/>
              </a:lnSpc>
              <a:spcBef>
                <a:spcPts val="0"/>
              </a:spcBef>
              <a:spcAft>
                <a:spcPts val="0"/>
              </a:spcAft>
              <a:buSzPts val="3600"/>
              <a:buNone/>
              <a:defRPr sz="3600"/>
            </a:lvl3pPr>
            <a:lvl4pPr lvl="3" algn="l">
              <a:lnSpc>
                <a:spcPct val="80000"/>
              </a:lnSpc>
              <a:spcBef>
                <a:spcPts val="0"/>
              </a:spcBef>
              <a:spcAft>
                <a:spcPts val="0"/>
              </a:spcAft>
              <a:buSzPts val="3600"/>
              <a:buNone/>
              <a:defRPr sz="3600"/>
            </a:lvl4pPr>
            <a:lvl5pPr lvl="4" algn="l">
              <a:lnSpc>
                <a:spcPct val="80000"/>
              </a:lnSpc>
              <a:spcBef>
                <a:spcPts val="0"/>
              </a:spcBef>
              <a:spcAft>
                <a:spcPts val="0"/>
              </a:spcAft>
              <a:buSzPts val="3600"/>
              <a:buNone/>
              <a:defRPr sz="3600"/>
            </a:lvl5pPr>
            <a:lvl6pPr lvl="5" algn="l">
              <a:lnSpc>
                <a:spcPct val="80000"/>
              </a:lnSpc>
              <a:spcBef>
                <a:spcPts val="0"/>
              </a:spcBef>
              <a:spcAft>
                <a:spcPts val="0"/>
              </a:spcAft>
              <a:buSzPts val="3600"/>
              <a:buNone/>
              <a:defRPr sz="3600"/>
            </a:lvl6pPr>
            <a:lvl7pPr lvl="6" algn="l">
              <a:lnSpc>
                <a:spcPct val="80000"/>
              </a:lnSpc>
              <a:spcBef>
                <a:spcPts val="0"/>
              </a:spcBef>
              <a:spcAft>
                <a:spcPts val="0"/>
              </a:spcAft>
              <a:buSzPts val="3600"/>
              <a:buNone/>
              <a:defRPr sz="3600"/>
            </a:lvl7pPr>
            <a:lvl8pPr lvl="7" algn="l">
              <a:lnSpc>
                <a:spcPct val="80000"/>
              </a:lnSpc>
              <a:spcBef>
                <a:spcPts val="0"/>
              </a:spcBef>
              <a:spcAft>
                <a:spcPts val="0"/>
              </a:spcAft>
              <a:buSzPts val="3600"/>
              <a:buNone/>
              <a:defRPr sz="3600"/>
            </a:lvl8pPr>
            <a:lvl9pPr lvl="8" algn="l">
              <a:lnSpc>
                <a:spcPct val="80000"/>
              </a:lnSpc>
              <a:spcBef>
                <a:spcPts val="0"/>
              </a:spcBef>
              <a:spcAft>
                <a:spcPts val="0"/>
              </a:spcAft>
              <a:buSzPts val="3600"/>
              <a:buNone/>
              <a:defRPr sz="3600"/>
            </a:lvl9pPr>
          </a:lstStyle>
          <a:p/>
        </p:txBody>
      </p:sp>
      <p:sp>
        <p:nvSpPr>
          <p:cNvPr id="184" name="Google Shape;184;p71"/>
          <p:cNvSpPr txBox="1"/>
          <p:nvPr>
            <p:ph idx="1" type="subTitle"/>
          </p:nvPr>
        </p:nvSpPr>
        <p:spPr>
          <a:xfrm>
            <a:off x="2012775" y="2553550"/>
            <a:ext cx="5109300" cy="3030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Clr>
                <a:schemeClr val="dk1"/>
              </a:buClr>
              <a:buSzPts val="1800"/>
              <a:buNone/>
              <a:defRPr sz="1800"/>
            </a:lvl1pPr>
            <a:lvl2pPr lvl="1" algn="l">
              <a:lnSpc>
                <a:spcPct val="115000"/>
              </a:lnSpc>
              <a:spcBef>
                <a:spcPts val="0"/>
              </a:spcBef>
              <a:spcAft>
                <a:spcPts val="0"/>
              </a:spcAft>
              <a:buClr>
                <a:schemeClr val="dk1"/>
              </a:buClr>
              <a:buSzPts val="1800"/>
              <a:buNone/>
              <a:defRPr sz="1800"/>
            </a:lvl2pPr>
            <a:lvl3pPr lvl="2" algn="l">
              <a:lnSpc>
                <a:spcPct val="115000"/>
              </a:lnSpc>
              <a:spcBef>
                <a:spcPts val="0"/>
              </a:spcBef>
              <a:spcAft>
                <a:spcPts val="0"/>
              </a:spcAft>
              <a:buClr>
                <a:schemeClr val="dk1"/>
              </a:buClr>
              <a:buSzPts val="1800"/>
              <a:buNone/>
              <a:defRPr sz="1800"/>
            </a:lvl3pPr>
            <a:lvl4pPr lvl="3" algn="l">
              <a:lnSpc>
                <a:spcPct val="115000"/>
              </a:lnSpc>
              <a:spcBef>
                <a:spcPts val="0"/>
              </a:spcBef>
              <a:spcAft>
                <a:spcPts val="0"/>
              </a:spcAft>
              <a:buClr>
                <a:schemeClr val="dk1"/>
              </a:buClr>
              <a:buSzPts val="1800"/>
              <a:buNone/>
              <a:defRPr sz="1800"/>
            </a:lvl4pPr>
            <a:lvl5pPr lvl="4" algn="l">
              <a:lnSpc>
                <a:spcPct val="115000"/>
              </a:lnSpc>
              <a:spcBef>
                <a:spcPts val="0"/>
              </a:spcBef>
              <a:spcAft>
                <a:spcPts val="0"/>
              </a:spcAft>
              <a:buClr>
                <a:schemeClr val="dk1"/>
              </a:buClr>
              <a:buSzPts val="1800"/>
              <a:buNone/>
              <a:defRPr sz="1800"/>
            </a:lvl5pPr>
            <a:lvl6pPr lvl="5" algn="l">
              <a:lnSpc>
                <a:spcPct val="115000"/>
              </a:lnSpc>
              <a:spcBef>
                <a:spcPts val="0"/>
              </a:spcBef>
              <a:spcAft>
                <a:spcPts val="0"/>
              </a:spcAft>
              <a:buClr>
                <a:schemeClr val="dk1"/>
              </a:buClr>
              <a:buSzPts val="1800"/>
              <a:buNone/>
              <a:defRPr sz="1800"/>
            </a:lvl6pPr>
            <a:lvl7pPr lvl="6" algn="l">
              <a:lnSpc>
                <a:spcPct val="115000"/>
              </a:lnSpc>
              <a:spcBef>
                <a:spcPts val="0"/>
              </a:spcBef>
              <a:spcAft>
                <a:spcPts val="0"/>
              </a:spcAft>
              <a:buClr>
                <a:schemeClr val="dk1"/>
              </a:buClr>
              <a:buSzPts val="1800"/>
              <a:buNone/>
              <a:defRPr sz="1800"/>
            </a:lvl7pPr>
            <a:lvl8pPr lvl="7" algn="l">
              <a:lnSpc>
                <a:spcPct val="115000"/>
              </a:lnSpc>
              <a:spcBef>
                <a:spcPts val="0"/>
              </a:spcBef>
              <a:spcAft>
                <a:spcPts val="0"/>
              </a:spcAft>
              <a:buClr>
                <a:schemeClr val="dk1"/>
              </a:buClr>
              <a:buSzPts val="1800"/>
              <a:buNone/>
              <a:defRPr sz="1800"/>
            </a:lvl8pPr>
            <a:lvl9pPr lvl="8" algn="l">
              <a:lnSpc>
                <a:spcPct val="115000"/>
              </a:lnSpc>
              <a:spcBef>
                <a:spcPts val="0"/>
              </a:spcBef>
              <a:spcAft>
                <a:spcPts val="0"/>
              </a:spcAft>
              <a:buClr>
                <a:schemeClr val="dk1"/>
              </a:buClr>
              <a:buSzPts val="1800"/>
              <a:buNone/>
              <a:defRPr sz="1800"/>
            </a:lvl9pPr>
          </a:lstStyle>
          <a:p/>
        </p:txBody>
      </p:sp>
      <p:sp>
        <p:nvSpPr>
          <p:cNvPr id="185" name="Google Shape;185;p71"/>
          <p:cNvSpPr/>
          <p:nvPr/>
        </p:nvSpPr>
        <p:spPr>
          <a:xfrm>
            <a:off x="0" y="1583250"/>
            <a:ext cx="1739700" cy="1739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186" name="Shape 186"/>
        <p:cNvGrpSpPr/>
        <p:nvPr/>
      </p:nvGrpSpPr>
      <p:grpSpPr>
        <a:xfrm>
          <a:off x="0" y="0"/>
          <a:ext cx="0" cy="0"/>
          <a:chOff x="0" y="0"/>
          <a:chExt cx="0" cy="0"/>
        </a:xfrm>
      </p:grpSpPr>
      <p:sp>
        <p:nvSpPr>
          <p:cNvPr id="187" name="Google Shape;187;p72"/>
          <p:cNvSpPr/>
          <p:nvPr/>
        </p:nvSpPr>
        <p:spPr>
          <a:xfrm>
            <a:off x="0" y="0"/>
            <a:ext cx="3048000" cy="5143500"/>
          </a:xfrm>
          <a:prstGeom prst="rect">
            <a:avLst/>
          </a:prstGeom>
          <a:gradFill>
            <a:gsLst>
              <a:gs pos="0">
                <a:srgbClr val="05B3F1">
                  <a:alpha val="0"/>
                </a:srgbClr>
              </a:gs>
              <a:gs pos="100000">
                <a:schemeClr val="accent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72"/>
          <p:cNvSpPr/>
          <p:nvPr/>
        </p:nvSpPr>
        <p:spPr>
          <a:xfrm>
            <a:off x="0" y="2946600"/>
            <a:ext cx="6096000" cy="1739700"/>
          </a:xfrm>
          <a:prstGeom prst="rect">
            <a:avLst/>
          </a:prstGeom>
          <a:solidFill>
            <a:schemeClr val="lt1"/>
          </a:solidFill>
          <a:ln>
            <a:noFill/>
          </a:ln>
          <a:effectLst>
            <a:outerShdw blurRad="271463" rotWithShape="0" algn="bl" dist="66675">
              <a:schemeClr val="dk1">
                <a:alpha val="29411"/>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72"/>
          <p:cNvSpPr txBox="1"/>
          <p:nvPr>
            <p:ph type="ctrTitle"/>
          </p:nvPr>
        </p:nvSpPr>
        <p:spPr>
          <a:xfrm>
            <a:off x="244750" y="3059700"/>
            <a:ext cx="5647800" cy="1503600"/>
          </a:xfrm>
          <a:prstGeom prst="rect">
            <a:avLst/>
          </a:prstGeom>
          <a:noFill/>
          <a:ln>
            <a:noFill/>
          </a:ln>
        </p:spPr>
        <p:txBody>
          <a:bodyPr anchorCtr="0" anchor="ctr" bIns="0" lIns="0" spcFirstLastPara="1" rIns="0" wrap="square" tIns="0">
            <a:noAutofit/>
          </a:bodyPr>
          <a:lstStyle>
            <a:lvl1pPr lvl="0" algn="l">
              <a:lnSpc>
                <a:spcPct val="80000"/>
              </a:lnSpc>
              <a:spcBef>
                <a:spcPts val="0"/>
              </a:spcBef>
              <a:spcAft>
                <a:spcPts val="0"/>
              </a:spcAft>
              <a:buSzPts val="4800"/>
              <a:buNone/>
              <a:defRPr sz="4800"/>
            </a:lvl1pPr>
            <a:lvl2pPr lvl="1" algn="l">
              <a:lnSpc>
                <a:spcPct val="80000"/>
              </a:lnSpc>
              <a:spcBef>
                <a:spcPts val="0"/>
              </a:spcBef>
              <a:spcAft>
                <a:spcPts val="0"/>
              </a:spcAft>
              <a:buSzPts val="4800"/>
              <a:buNone/>
              <a:defRPr sz="4800"/>
            </a:lvl2pPr>
            <a:lvl3pPr lvl="2" algn="l">
              <a:lnSpc>
                <a:spcPct val="80000"/>
              </a:lnSpc>
              <a:spcBef>
                <a:spcPts val="0"/>
              </a:spcBef>
              <a:spcAft>
                <a:spcPts val="0"/>
              </a:spcAft>
              <a:buSzPts val="4800"/>
              <a:buNone/>
              <a:defRPr sz="4800"/>
            </a:lvl3pPr>
            <a:lvl4pPr lvl="3" algn="l">
              <a:lnSpc>
                <a:spcPct val="80000"/>
              </a:lnSpc>
              <a:spcBef>
                <a:spcPts val="0"/>
              </a:spcBef>
              <a:spcAft>
                <a:spcPts val="0"/>
              </a:spcAft>
              <a:buSzPts val="4800"/>
              <a:buNone/>
              <a:defRPr sz="4800"/>
            </a:lvl4pPr>
            <a:lvl5pPr lvl="4" algn="l">
              <a:lnSpc>
                <a:spcPct val="80000"/>
              </a:lnSpc>
              <a:spcBef>
                <a:spcPts val="0"/>
              </a:spcBef>
              <a:spcAft>
                <a:spcPts val="0"/>
              </a:spcAft>
              <a:buSzPts val="4800"/>
              <a:buNone/>
              <a:defRPr sz="4800"/>
            </a:lvl5pPr>
            <a:lvl6pPr lvl="5" algn="l">
              <a:lnSpc>
                <a:spcPct val="80000"/>
              </a:lnSpc>
              <a:spcBef>
                <a:spcPts val="0"/>
              </a:spcBef>
              <a:spcAft>
                <a:spcPts val="0"/>
              </a:spcAft>
              <a:buSzPts val="4800"/>
              <a:buNone/>
              <a:defRPr sz="4800"/>
            </a:lvl6pPr>
            <a:lvl7pPr lvl="6" algn="l">
              <a:lnSpc>
                <a:spcPct val="80000"/>
              </a:lnSpc>
              <a:spcBef>
                <a:spcPts val="0"/>
              </a:spcBef>
              <a:spcAft>
                <a:spcPts val="0"/>
              </a:spcAft>
              <a:buSzPts val="4800"/>
              <a:buNone/>
              <a:defRPr sz="4800"/>
            </a:lvl7pPr>
            <a:lvl8pPr lvl="7" algn="l">
              <a:lnSpc>
                <a:spcPct val="80000"/>
              </a:lnSpc>
              <a:spcBef>
                <a:spcPts val="0"/>
              </a:spcBef>
              <a:spcAft>
                <a:spcPts val="0"/>
              </a:spcAft>
              <a:buSzPts val="4800"/>
              <a:buNone/>
              <a:defRPr sz="4800"/>
            </a:lvl8pPr>
            <a:lvl9pPr lvl="8" algn="l">
              <a:lnSpc>
                <a:spcPct val="80000"/>
              </a:lnSpc>
              <a:spcBef>
                <a:spcPts val="0"/>
              </a:spcBef>
              <a:spcAft>
                <a:spcPts val="0"/>
              </a:spcAft>
              <a:buSzPts val="4800"/>
              <a:buNone/>
              <a:defRPr sz="48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blipFill>
          <a:blip r:embed="rId2">
            <a:alphaModFix/>
          </a:blip>
          <a:stretch>
            <a:fillRect/>
          </a:stretch>
        </a:blipFill>
      </p:bgPr>
    </p:bg>
    <p:spTree>
      <p:nvGrpSpPr>
        <p:cNvPr id="190" name="Shape 190"/>
        <p:cNvGrpSpPr/>
        <p:nvPr/>
      </p:nvGrpSpPr>
      <p:grpSpPr>
        <a:xfrm>
          <a:off x="0" y="0"/>
          <a:ext cx="0" cy="0"/>
          <a:chOff x="0" y="0"/>
          <a:chExt cx="0" cy="0"/>
        </a:xfrm>
      </p:grpSpPr>
      <p:sp>
        <p:nvSpPr>
          <p:cNvPr id="191" name="Google Shape;191;p73"/>
          <p:cNvSpPr/>
          <p:nvPr/>
        </p:nvSpPr>
        <p:spPr>
          <a:xfrm>
            <a:off x="4337263"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73"/>
          <p:cNvSpPr txBox="1"/>
          <p:nvPr>
            <p:ph idx="12" type="sldNum"/>
          </p:nvPr>
        </p:nvSpPr>
        <p:spPr>
          <a:xfrm>
            <a:off x="4337138"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
        <p:nvSpPr>
          <p:cNvPr id="193" name="Google Shape;193;p73"/>
          <p:cNvSpPr/>
          <p:nvPr/>
        </p:nvSpPr>
        <p:spPr>
          <a:xfrm>
            <a:off x="469875" y="469800"/>
            <a:ext cx="8204100" cy="4203900"/>
          </a:xfrm>
          <a:prstGeom prst="rect">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73"/>
          <p:cNvSpPr txBox="1"/>
          <p:nvPr>
            <p:ph idx="1" type="body"/>
          </p:nvPr>
        </p:nvSpPr>
        <p:spPr>
          <a:xfrm>
            <a:off x="1346350" y="1385300"/>
            <a:ext cx="6451500" cy="819900"/>
          </a:xfrm>
          <a:prstGeom prst="rect">
            <a:avLst/>
          </a:prstGeom>
          <a:noFill/>
          <a:ln>
            <a:noFill/>
          </a:ln>
          <a:effectLst>
            <a:outerShdw blurRad="42863" rotWithShape="0" algn="bl" dir="5400000" dist="9525">
              <a:srgbClr val="1C4587">
                <a:alpha val="40000"/>
              </a:srgbClr>
            </a:outerShdw>
          </a:effectLst>
        </p:spPr>
        <p:txBody>
          <a:bodyPr anchorCtr="0" anchor="t" bIns="0" lIns="0" spcFirstLastPara="1" rIns="0" wrap="square" tIns="0">
            <a:noAutofit/>
          </a:bodyPr>
          <a:lstStyle>
            <a:lvl1pPr indent="-431800" lvl="0" marL="457200" algn="ctr">
              <a:lnSpc>
                <a:spcPct val="115000"/>
              </a:lnSpc>
              <a:spcBef>
                <a:spcPts val="600"/>
              </a:spcBef>
              <a:spcAft>
                <a:spcPts val="0"/>
              </a:spcAft>
              <a:buClr>
                <a:schemeClr val="lt1"/>
              </a:buClr>
              <a:buSzPts val="3200"/>
              <a:buChar char="▫"/>
              <a:defRPr b="1" sz="3200">
                <a:solidFill>
                  <a:schemeClr val="lt1"/>
                </a:solidFill>
              </a:defRPr>
            </a:lvl1pPr>
            <a:lvl2pPr indent="-431800" lvl="1" marL="914400" algn="ctr">
              <a:lnSpc>
                <a:spcPct val="115000"/>
              </a:lnSpc>
              <a:spcBef>
                <a:spcPts val="0"/>
              </a:spcBef>
              <a:spcAft>
                <a:spcPts val="0"/>
              </a:spcAft>
              <a:buClr>
                <a:schemeClr val="lt1"/>
              </a:buClr>
              <a:buSzPts val="3200"/>
              <a:buChar char="▫"/>
              <a:defRPr b="1" sz="3200">
                <a:solidFill>
                  <a:schemeClr val="lt1"/>
                </a:solidFill>
              </a:defRPr>
            </a:lvl2pPr>
            <a:lvl3pPr indent="-431800" lvl="2" marL="1371600" algn="ctr">
              <a:lnSpc>
                <a:spcPct val="115000"/>
              </a:lnSpc>
              <a:spcBef>
                <a:spcPts val="0"/>
              </a:spcBef>
              <a:spcAft>
                <a:spcPts val="0"/>
              </a:spcAft>
              <a:buClr>
                <a:schemeClr val="lt1"/>
              </a:buClr>
              <a:buSzPts val="3200"/>
              <a:buChar char="▫"/>
              <a:defRPr b="1" sz="3200">
                <a:solidFill>
                  <a:schemeClr val="lt1"/>
                </a:solidFill>
              </a:defRPr>
            </a:lvl3pPr>
            <a:lvl4pPr indent="-431800" lvl="3" marL="1828800" algn="ctr">
              <a:lnSpc>
                <a:spcPct val="115000"/>
              </a:lnSpc>
              <a:spcBef>
                <a:spcPts val="0"/>
              </a:spcBef>
              <a:spcAft>
                <a:spcPts val="0"/>
              </a:spcAft>
              <a:buClr>
                <a:schemeClr val="lt1"/>
              </a:buClr>
              <a:buSzPts val="3200"/>
              <a:buChar char="▫"/>
              <a:defRPr b="1" sz="3200">
                <a:solidFill>
                  <a:schemeClr val="lt1"/>
                </a:solidFill>
              </a:defRPr>
            </a:lvl4pPr>
            <a:lvl5pPr indent="-431800" lvl="4" marL="2286000" algn="ctr">
              <a:lnSpc>
                <a:spcPct val="115000"/>
              </a:lnSpc>
              <a:spcBef>
                <a:spcPts val="0"/>
              </a:spcBef>
              <a:spcAft>
                <a:spcPts val="0"/>
              </a:spcAft>
              <a:buClr>
                <a:schemeClr val="lt1"/>
              </a:buClr>
              <a:buSzPts val="3200"/>
              <a:buChar char="▫"/>
              <a:defRPr b="1" sz="3200">
                <a:solidFill>
                  <a:schemeClr val="lt1"/>
                </a:solidFill>
              </a:defRPr>
            </a:lvl5pPr>
            <a:lvl6pPr indent="-431800" lvl="5" marL="2743200" algn="ctr">
              <a:lnSpc>
                <a:spcPct val="115000"/>
              </a:lnSpc>
              <a:spcBef>
                <a:spcPts val="0"/>
              </a:spcBef>
              <a:spcAft>
                <a:spcPts val="0"/>
              </a:spcAft>
              <a:buClr>
                <a:schemeClr val="lt1"/>
              </a:buClr>
              <a:buSzPts val="3200"/>
              <a:buChar char="▫"/>
              <a:defRPr b="1" sz="3200">
                <a:solidFill>
                  <a:schemeClr val="lt1"/>
                </a:solidFill>
              </a:defRPr>
            </a:lvl6pPr>
            <a:lvl7pPr indent="-431800" lvl="6" marL="3200400" algn="ctr">
              <a:lnSpc>
                <a:spcPct val="115000"/>
              </a:lnSpc>
              <a:spcBef>
                <a:spcPts val="0"/>
              </a:spcBef>
              <a:spcAft>
                <a:spcPts val="0"/>
              </a:spcAft>
              <a:buClr>
                <a:schemeClr val="lt1"/>
              </a:buClr>
              <a:buSzPts val="3200"/>
              <a:buChar char="▫"/>
              <a:defRPr b="1" sz="3200">
                <a:solidFill>
                  <a:schemeClr val="lt1"/>
                </a:solidFill>
              </a:defRPr>
            </a:lvl7pPr>
            <a:lvl8pPr indent="-431800" lvl="7" marL="3657600" algn="ctr">
              <a:lnSpc>
                <a:spcPct val="115000"/>
              </a:lnSpc>
              <a:spcBef>
                <a:spcPts val="0"/>
              </a:spcBef>
              <a:spcAft>
                <a:spcPts val="0"/>
              </a:spcAft>
              <a:buClr>
                <a:schemeClr val="lt1"/>
              </a:buClr>
              <a:buSzPts val="3200"/>
              <a:buChar char="▫"/>
              <a:defRPr b="1" sz="3200">
                <a:solidFill>
                  <a:schemeClr val="lt1"/>
                </a:solidFill>
              </a:defRPr>
            </a:lvl8pPr>
            <a:lvl9pPr indent="-431800" lvl="8" marL="4114800" algn="ctr">
              <a:lnSpc>
                <a:spcPct val="115000"/>
              </a:lnSpc>
              <a:spcBef>
                <a:spcPts val="0"/>
              </a:spcBef>
              <a:spcAft>
                <a:spcPts val="0"/>
              </a:spcAft>
              <a:buClr>
                <a:schemeClr val="lt1"/>
              </a:buClr>
              <a:buSzPts val="3200"/>
              <a:buChar char="▫"/>
              <a:defRPr b="1" sz="3200">
                <a:solidFill>
                  <a:schemeClr val="lt1"/>
                </a:solidFill>
              </a:defRPr>
            </a:lvl9pPr>
          </a:lstStyle>
          <a:p/>
        </p:txBody>
      </p:sp>
      <p:sp>
        <p:nvSpPr>
          <p:cNvPr id="195" name="Google Shape;195;p73"/>
          <p:cNvSpPr txBox="1"/>
          <p:nvPr/>
        </p:nvSpPr>
        <p:spPr>
          <a:xfrm>
            <a:off x="3593400" y="476569"/>
            <a:ext cx="1957200" cy="653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9600"/>
              <a:buFont typeface="Arial"/>
              <a:buNone/>
            </a:pPr>
            <a:r>
              <a:rPr b="1" i="0" lang="en" sz="9600" u="none" cap="none" strike="noStrike">
                <a:solidFill>
                  <a:schemeClr val="lt1"/>
                </a:solidFill>
                <a:latin typeface="Arial"/>
                <a:ea typeface="Arial"/>
                <a:cs typeface="Arial"/>
                <a:sym typeface="Arial"/>
              </a:rPr>
              <a:t>“</a:t>
            </a:r>
            <a:endParaRPr b="1" i="0" sz="9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96" name="Shape 196"/>
        <p:cNvGrpSpPr/>
        <p:nvPr/>
      </p:nvGrpSpPr>
      <p:grpSpPr>
        <a:xfrm>
          <a:off x="0" y="0"/>
          <a:ext cx="0" cy="0"/>
          <a:chOff x="0" y="0"/>
          <a:chExt cx="0" cy="0"/>
        </a:xfrm>
      </p:grpSpPr>
      <p:sp>
        <p:nvSpPr>
          <p:cNvPr id="197" name="Google Shape;197;p74"/>
          <p:cNvSpPr/>
          <p:nvPr/>
        </p:nvSpPr>
        <p:spPr>
          <a:xfrm>
            <a:off x="-7000" y="353700"/>
            <a:ext cx="126300" cy="708300"/>
          </a:xfrm>
          <a:prstGeom prst="rect">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74"/>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74"/>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200" name="Google Shape;200;p74"/>
          <p:cNvSpPr txBox="1"/>
          <p:nvPr>
            <p:ph idx="1" type="body"/>
          </p:nvPr>
        </p:nvSpPr>
        <p:spPr>
          <a:xfrm>
            <a:off x="1136000" y="1200150"/>
            <a:ext cx="6872100" cy="3473400"/>
          </a:xfrm>
          <a:prstGeom prst="rect">
            <a:avLst/>
          </a:prstGeom>
          <a:noFill/>
          <a:ln>
            <a:noFill/>
          </a:ln>
        </p:spPr>
        <p:txBody>
          <a:bodyPr anchorCtr="0" anchor="t" bIns="0" lIns="0" spcFirstLastPara="1" rIns="0" wrap="square" tIns="0">
            <a:noAutofit/>
          </a:bodyPr>
          <a:lstStyle>
            <a:lvl1pPr indent="-381000" lvl="0" marL="457200" algn="l">
              <a:lnSpc>
                <a:spcPct val="115000"/>
              </a:lnSpc>
              <a:spcBef>
                <a:spcPts val="600"/>
              </a:spcBef>
              <a:spcAft>
                <a:spcPts val="0"/>
              </a:spcAft>
              <a:buSzPts val="2400"/>
              <a:buChar char="▫"/>
              <a:defRPr/>
            </a:lvl1pPr>
            <a:lvl2pPr indent="-381000" lvl="1" marL="914400" algn="l">
              <a:lnSpc>
                <a:spcPct val="115000"/>
              </a:lnSpc>
              <a:spcBef>
                <a:spcPts val="0"/>
              </a:spcBef>
              <a:spcAft>
                <a:spcPts val="0"/>
              </a:spcAft>
              <a:buSzPts val="2400"/>
              <a:buChar char="▫"/>
              <a:defRPr/>
            </a:lvl2pPr>
            <a:lvl3pPr indent="-381000" lvl="2" marL="1371600" algn="l">
              <a:lnSpc>
                <a:spcPct val="115000"/>
              </a:lnSpc>
              <a:spcBef>
                <a:spcPts val="0"/>
              </a:spcBef>
              <a:spcAft>
                <a:spcPts val="0"/>
              </a:spcAft>
              <a:buSzPts val="2400"/>
              <a:buChar char="▫"/>
              <a:defRPr/>
            </a:lvl3pPr>
            <a:lvl4pPr indent="-381000" lvl="3" marL="1828800" algn="l">
              <a:lnSpc>
                <a:spcPct val="115000"/>
              </a:lnSpc>
              <a:spcBef>
                <a:spcPts val="0"/>
              </a:spcBef>
              <a:spcAft>
                <a:spcPts val="0"/>
              </a:spcAft>
              <a:buSzPts val="2400"/>
              <a:buChar char="▫"/>
              <a:defRPr/>
            </a:lvl4pPr>
            <a:lvl5pPr indent="-381000" lvl="4" marL="2286000" algn="l">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201" name="Google Shape;201;p74"/>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_AND_BODY_1">
    <p:spTree>
      <p:nvGrpSpPr>
        <p:cNvPr id="202" name="Shape 202"/>
        <p:cNvGrpSpPr/>
        <p:nvPr/>
      </p:nvGrpSpPr>
      <p:grpSpPr>
        <a:xfrm>
          <a:off x="0" y="0"/>
          <a:ext cx="0" cy="0"/>
          <a:chOff x="0" y="0"/>
          <a:chExt cx="0" cy="0"/>
        </a:xfrm>
      </p:grpSpPr>
      <p:sp>
        <p:nvSpPr>
          <p:cNvPr id="203" name="Google Shape;203;p75"/>
          <p:cNvSpPr/>
          <p:nvPr/>
        </p:nvSpPr>
        <p:spPr>
          <a:xfrm>
            <a:off x="-7000" y="353700"/>
            <a:ext cx="126300" cy="708300"/>
          </a:xfrm>
          <a:prstGeom prst="rect">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75"/>
          <p:cNvSpPr/>
          <p:nvPr/>
        </p:nvSpPr>
        <p:spPr>
          <a:xfrm>
            <a:off x="6095875" y="-3600"/>
            <a:ext cx="3048000" cy="5150700"/>
          </a:xfrm>
          <a:prstGeom prst="rect">
            <a:avLst/>
          </a:prstGeom>
          <a:gradFill>
            <a:gsLst>
              <a:gs pos="0">
                <a:srgbClr val="05B3F1">
                  <a:alpha val="20784"/>
                </a:srgbClr>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75"/>
          <p:cNvSpPr/>
          <p:nvPr/>
        </p:nvSpPr>
        <p:spPr>
          <a:xfrm>
            <a:off x="8674200" y="4673700"/>
            <a:ext cx="469800" cy="469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75"/>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
        <p:nvSpPr>
          <p:cNvPr id="207" name="Google Shape;207;p75"/>
          <p:cNvSpPr txBox="1"/>
          <p:nvPr>
            <p:ph type="title"/>
          </p:nvPr>
        </p:nvSpPr>
        <p:spPr>
          <a:xfrm>
            <a:off x="304800" y="355075"/>
            <a:ext cx="44424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208" name="Google Shape;208;p75"/>
          <p:cNvSpPr txBox="1"/>
          <p:nvPr>
            <p:ph idx="1" type="body"/>
          </p:nvPr>
        </p:nvSpPr>
        <p:spPr>
          <a:xfrm>
            <a:off x="784150" y="1452350"/>
            <a:ext cx="3963000" cy="3221400"/>
          </a:xfrm>
          <a:prstGeom prst="rect">
            <a:avLst/>
          </a:prstGeom>
          <a:noFill/>
          <a:ln>
            <a:noFill/>
          </a:ln>
        </p:spPr>
        <p:txBody>
          <a:bodyPr anchorCtr="0" anchor="t" bIns="0" lIns="0" spcFirstLastPara="1" rIns="0" wrap="square" tIns="0">
            <a:noAutofit/>
          </a:bodyPr>
          <a:lstStyle>
            <a:lvl1pPr indent="-381000" lvl="0" marL="457200" algn="l">
              <a:lnSpc>
                <a:spcPct val="115000"/>
              </a:lnSpc>
              <a:spcBef>
                <a:spcPts val="600"/>
              </a:spcBef>
              <a:spcAft>
                <a:spcPts val="0"/>
              </a:spcAft>
              <a:buSzPts val="2400"/>
              <a:buChar char="▫"/>
              <a:defRPr/>
            </a:lvl1pPr>
            <a:lvl2pPr indent="-381000" lvl="1" marL="914400" algn="l">
              <a:lnSpc>
                <a:spcPct val="115000"/>
              </a:lnSpc>
              <a:spcBef>
                <a:spcPts val="0"/>
              </a:spcBef>
              <a:spcAft>
                <a:spcPts val="0"/>
              </a:spcAft>
              <a:buSzPts val="2400"/>
              <a:buChar char="▫"/>
              <a:defRPr/>
            </a:lvl2pPr>
            <a:lvl3pPr indent="-381000" lvl="2" marL="1371600" algn="l">
              <a:lnSpc>
                <a:spcPct val="115000"/>
              </a:lnSpc>
              <a:spcBef>
                <a:spcPts val="0"/>
              </a:spcBef>
              <a:spcAft>
                <a:spcPts val="0"/>
              </a:spcAft>
              <a:buSzPts val="2400"/>
              <a:buChar char="▫"/>
              <a:defRPr/>
            </a:lvl3pPr>
            <a:lvl4pPr indent="-381000" lvl="3" marL="1828800" algn="l">
              <a:lnSpc>
                <a:spcPct val="115000"/>
              </a:lnSpc>
              <a:spcBef>
                <a:spcPts val="0"/>
              </a:spcBef>
              <a:spcAft>
                <a:spcPts val="0"/>
              </a:spcAft>
              <a:buSzPts val="2400"/>
              <a:buChar char="▫"/>
              <a:defRPr/>
            </a:lvl4pPr>
            <a:lvl5pPr indent="-381000" lvl="4" marL="2286000" algn="l">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09" name="Shape 209"/>
        <p:cNvGrpSpPr/>
        <p:nvPr/>
      </p:nvGrpSpPr>
      <p:grpSpPr>
        <a:xfrm>
          <a:off x="0" y="0"/>
          <a:ext cx="0" cy="0"/>
          <a:chOff x="0" y="0"/>
          <a:chExt cx="0" cy="0"/>
        </a:xfrm>
      </p:grpSpPr>
      <p:sp>
        <p:nvSpPr>
          <p:cNvPr id="210" name="Google Shape;210;p76"/>
          <p:cNvSpPr/>
          <p:nvPr/>
        </p:nvSpPr>
        <p:spPr>
          <a:xfrm>
            <a:off x="-7000" y="353700"/>
            <a:ext cx="126300" cy="708300"/>
          </a:xfrm>
          <a:prstGeom prst="rect">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76"/>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76"/>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213" name="Google Shape;213;p76"/>
          <p:cNvSpPr txBox="1"/>
          <p:nvPr>
            <p:ph idx="1" type="body"/>
          </p:nvPr>
        </p:nvSpPr>
        <p:spPr>
          <a:xfrm>
            <a:off x="1136000" y="1200150"/>
            <a:ext cx="3254700" cy="34734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SzPts val="2000"/>
              <a:buChar char="▫"/>
              <a:defRPr sz="2000"/>
            </a:lvl1pPr>
            <a:lvl2pPr indent="-355600" lvl="1" marL="914400" algn="l">
              <a:lnSpc>
                <a:spcPct val="115000"/>
              </a:lnSpc>
              <a:spcBef>
                <a:spcPts val="0"/>
              </a:spcBef>
              <a:spcAft>
                <a:spcPts val="0"/>
              </a:spcAft>
              <a:buSzPts val="2000"/>
              <a:buChar char="▫"/>
              <a:defRPr sz="2000"/>
            </a:lvl2pPr>
            <a:lvl3pPr indent="-355600" lvl="2" marL="1371600" algn="l">
              <a:lnSpc>
                <a:spcPct val="115000"/>
              </a:lnSpc>
              <a:spcBef>
                <a:spcPts val="0"/>
              </a:spcBef>
              <a:spcAft>
                <a:spcPts val="0"/>
              </a:spcAft>
              <a:buSzPts val="2000"/>
              <a:buChar char="▫"/>
              <a:defRPr sz="2000"/>
            </a:lvl3pPr>
            <a:lvl4pPr indent="-355600" lvl="3" marL="1828800" algn="l">
              <a:lnSpc>
                <a:spcPct val="115000"/>
              </a:lnSpc>
              <a:spcBef>
                <a:spcPts val="0"/>
              </a:spcBef>
              <a:spcAft>
                <a:spcPts val="0"/>
              </a:spcAft>
              <a:buSzPts val="2000"/>
              <a:buChar char="▫"/>
              <a:defRPr sz="2000"/>
            </a:lvl4pPr>
            <a:lvl5pPr indent="-355600" lvl="4" marL="2286000" algn="l">
              <a:lnSpc>
                <a:spcPct val="115000"/>
              </a:lnSpc>
              <a:spcBef>
                <a:spcPts val="0"/>
              </a:spcBef>
              <a:spcAft>
                <a:spcPts val="0"/>
              </a:spcAft>
              <a:buSzPts val="2000"/>
              <a:buChar char="▫"/>
              <a:defRPr sz="2000"/>
            </a:lvl5pPr>
            <a:lvl6pPr indent="-355600" lvl="5" marL="2743200" algn="l">
              <a:lnSpc>
                <a:spcPct val="115000"/>
              </a:lnSpc>
              <a:spcBef>
                <a:spcPts val="0"/>
              </a:spcBef>
              <a:spcAft>
                <a:spcPts val="0"/>
              </a:spcAft>
              <a:buSzPts val="2000"/>
              <a:buChar char="▫"/>
              <a:defRPr sz="2000"/>
            </a:lvl6pPr>
            <a:lvl7pPr indent="-355600" lvl="6" marL="3200400" algn="l">
              <a:lnSpc>
                <a:spcPct val="115000"/>
              </a:lnSpc>
              <a:spcBef>
                <a:spcPts val="0"/>
              </a:spcBef>
              <a:spcAft>
                <a:spcPts val="0"/>
              </a:spcAft>
              <a:buSzPts val="2000"/>
              <a:buChar char="▫"/>
              <a:defRPr sz="2000"/>
            </a:lvl7pPr>
            <a:lvl8pPr indent="-355600" lvl="7" marL="3657600" algn="l">
              <a:lnSpc>
                <a:spcPct val="115000"/>
              </a:lnSpc>
              <a:spcBef>
                <a:spcPts val="0"/>
              </a:spcBef>
              <a:spcAft>
                <a:spcPts val="0"/>
              </a:spcAft>
              <a:buSzPts val="2000"/>
              <a:buChar char="▫"/>
              <a:defRPr sz="2000"/>
            </a:lvl8pPr>
            <a:lvl9pPr indent="-355600" lvl="8" marL="4114800" algn="l">
              <a:lnSpc>
                <a:spcPct val="115000"/>
              </a:lnSpc>
              <a:spcBef>
                <a:spcPts val="0"/>
              </a:spcBef>
              <a:spcAft>
                <a:spcPts val="0"/>
              </a:spcAft>
              <a:buSzPts val="2000"/>
              <a:buChar char="▫"/>
              <a:defRPr sz="2000"/>
            </a:lvl9pPr>
          </a:lstStyle>
          <a:p/>
        </p:txBody>
      </p:sp>
      <p:sp>
        <p:nvSpPr>
          <p:cNvPr id="214" name="Google Shape;214;p76"/>
          <p:cNvSpPr txBox="1"/>
          <p:nvPr>
            <p:ph idx="2" type="body"/>
          </p:nvPr>
        </p:nvSpPr>
        <p:spPr>
          <a:xfrm>
            <a:off x="4753180" y="1200150"/>
            <a:ext cx="3254700" cy="34734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SzPts val="2000"/>
              <a:buChar char="▫"/>
              <a:defRPr sz="2000"/>
            </a:lvl1pPr>
            <a:lvl2pPr indent="-355600" lvl="1" marL="914400" algn="l">
              <a:lnSpc>
                <a:spcPct val="115000"/>
              </a:lnSpc>
              <a:spcBef>
                <a:spcPts val="0"/>
              </a:spcBef>
              <a:spcAft>
                <a:spcPts val="0"/>
              </a:spcAft>
              <a:buSzPts val="2000"/>
              <a:buChar char="▫"/>
              <a:defRPr sz="2000"/>
            </a:lvl2pPr>
            <a:lvl3pPr indent="-355600" lvl="2" marL="1371600" algn="l">
              <a:lnSpc>
                <a:spcPct val="115000"/>
              </a:lnSpc>
              <a:spcBef>
                <a:spcPts val="0"/>
              </a:spcBef>
              <a:spcAft>
                <a:spcPts val="0"/>
              </a:spcAft>
              <a:buSzPts val="2000"/>
              <a:buChar char="▫"/>
              <a:defRPr sz="2000"/>
            </a:lvl3pPr>
            <a:lvl4pPr indent="-355600" lvl="3" marL="1828800" algn="l">
              <a:lnSpc>
                <a:spcPct val="115000"/>
              </a:lnSpc>
              <a:spcBef>
                <a:spcPts val="0"/>
              </a:spcBef>
              <a:spcAft>
                <a:spcPts val="0"/>
              </a:spcAft>
              <a:buSzPts val="2000"/>
              <a:buChar char="▫"/>
              <a:defRPr sz="2000"/>
            </a:lvl4pPr>
            <a:lvl5pPr indent="-355600" lvl="4" marL="2286000" algn="l">
              <a:lnSpc>
                <a:spcPct val="115000"/>
              </a:lnSpc>
              <a:spcBef>
                <a:spcPts val="0"/>
              </a:spcBef>
              <a:spcAft>
                <a:spcPts val="0"/>
              </a:spcAft>
              <a:buSzPts val="2000"/>
              <a:buChar char="▫"/>
              <a:defRPr sz="2000"/>
            </a:lvl5pPr>
            <a:lvl6pPr indent="-355600" lvl="5" marL="2743200" algn="l">
              <a:lnSpc>
                <a:spcPct val="115000"/>
              </a:lnSpc>
              <a:spcBef>
                <a:spcPts val="0"/>
              </a:spcBef>
              <a:spcAft>
                <a:spcPts val="0"/>
              </a:spcAft>
              <a:buSzPts val="2000"/>
              <a:buChar char="▫"/>
              <a:defRPr sz="2000"/>
            </a:lvl6pPr>
            <a:lvl7pPr indent="-355600" lvl="6" marL="3200400" algn="l">
              <a:lnSpc>
                <a:spcPct val="115000"/>
              </a:lnSpc>
              <a:spcBef>
                <a:spcPts val="0"/>
              </a:spcBef>
              <a:spcAft>
                <a:spcPts val="0"/>
              </a:spcAft>
              <a:buSzPts val="2000"/>
              <a:buChar char="▫"/>
              <a:defRPr sz="2000"/>
            </a:lvl7pPr>
            <a:lvl8pPr indent="-355600" lvl="7" marL="3657600" algn="l">
              <a:lnSpc>
                <a:spcPct val="115000"/>
              </a:lnSpc>
              <a:spcBef>
                <a:spcPts val="0"/>
              </a:spcBef>
              <a:spcAft>
                <a:spcPts val="0"/>
              </a:spcAft>
              <a:buSzPts val="2000"/>
              <a:buChar char="▫"/>
              <a:defRPr sz="2000"/>
            </a:lvl8pPr>
            <a:lvl9pPr indent="-355600" lvl="8" marL="4114800" algn="l">
              <a:lnSpc>
                <a:spcPct val="115000"/>
              </a:lnSpc>
              <a:spcBef>
                <a:spcPts val="0"/>
              </a:spcBef>
              <a:spcAft>
                <a:spcPts val="0"/>
              </a:spcAft>
              <a:buSzPts val="2000"/>
              <a:buChar char="▫"/>
              <a:defRPr sz="2000"/>
            </a:lvl9pPr>
          </a:lstStyle>
          <a:p/>
        </p:txBody>
      </p:sp>
      <p:sp>
        <p:nvSpPr>
          <p:cNvPr id="215" name="Google Shape;215;p76"/>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216" name="Shape 216"/>
        <p:cNvGrpSpPr/>
        <p:nvPr/>
      </p:nvGrpSpPr>
      <p:grpSpPr>
        <a:xfrm>
          <a:off x="0" y="0"/>
          <a:ext cx="0" cy="0"/>
          <a:chOff x="0" y="0"/>
          <a:chExt cx="0" cy="0"/>
        </a:xfrm>
      </p:grpSpPr>
      <p:sp>
        <p:nvSpPr>
          <p:cNvPr id="217" name="Google Shape;217;p77"/>
          <p:cNvSpPr/>
          <p:nvPr/>
        </p:nvSpPr>
        <p:spPr>
          <a:xfrm>
            <a:off x="-7000" y="353700"/>
            <a:ext cx="126300" cy="708300"/>
          </a:xfrm>
          <a:prstGeom prst="rect">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77"/>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77"/>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220" name="Google Shape;220;p77"/>
          <p:cNvSpPr txBox="1"/>
          <p:nvPr>
            <p:ph idx="1" type="body"/>
          </p:nvPr>
        </p:nvSpPr>
        <p:spPr>
          <a:xfrm>
            <a:off x="1136000" y="1200150"/>
            <a:ext cx="2134800" cy="3473400"/>
          </a:xfrm>
          <a:prstGeom prst="rect">
            <a:avLst/>
          </a:prstGeom>
          <a:noFill/>
          <a:ln>
            <a:noFill/>
          </a:ln>
        </p:spPr>
        <p:txBody>
          <a:bodyPr anchorCtr="0" anchor="t" bIns="0" lIns="0" spcFirstLastPara="1" rIns="0" wrap="square" tIns="0">
            <a:noAutofit/>
          </a:bodyPr>
          <a:lstStyle>
            <a:lvl1pPr indent="-330200" lvl="0" marL="457200" algn="l">
              <a:lnSpc>
                <a:spcPct val="115000"/>
              </a:lnSpc>
              <a:spcBef>
                <a:spcPts val="60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21" name="Google Shape;221;p77"/>
          <p:cNvSpPr txBox="1"/>
          <p:nvPr>
            <p:ph idx="2" type="body"/>
          </p:nvPr>
        </p:nvSpPr>
        <p:spPr>
          <a:xfrm>
            <a:off x="3472501" y="1200150"/>
            <a:ext cx="2134800" cy="3473400"/>
          </a:xfrm>
          <a:prstGeom prst="rect">
            <a:avLst/>
          </a:prstGeom>
          <a:noFill/>
          <a:ln>
            <a:noFill/>
          </a:ln>
        </p:spPr>
        <p:txBody>
          <a:bodyPr anchorCtr="0" anchor="t" bIns="0" lIns="0" spcFirstLastPara="1" rIns="0" wrap="square" tIns="0">
            <a:noAutofit/>
          </a:bodyPr>
          <a:lstStyle>
            <a:lvl1pPr indent="-330200" lvl="0" marL="457200" algn="l">
              <a:lnSpc>
                <a:spcPct val="115000"/>
              </a:lnSpc>
              <a:spcBef>
                <a:spcPts val="60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22" name="Google Shape;222;p77"/>
          <p:cNvSpPr txBox="1"/>
          <p:nvPr>
            <p:ph idx="3" type="body"/>
          </p:nvPr>
        </p:nvSpPr>
        <p:spPr>
          <a:xfrm>
            <a:off x="5809002" y="1200150"/>
            <a:ext cx="2134800" cy="3473400"/>
          </a:xfrm>
          <a:prstGeom prst="rect">
            <a:avLst/>
          </a:prstGeom>
          <a:noFill/>
          <a:ln>
            <a:noFill/>
          </a:ln>
        </p:spPr>
        <p:txBody>
          <a:bodyPr anchorCtr="0" anchor="t" bIns="0" lIns="0" spcFirstLastPara="1" rIns="0" wrap="square" tIns="0">
            <a:noAutofit/>
          </a:bodyPr>
          <a:lstStyle>
            <a:lvl1pPr indent="-330200" lvl="0" marL="457200" algn="l">
              <a:lnSpc>
                <a:spcPct val="115000"/>
              </a:lnSpc>
              <a:spcBef>
                <a:spcPts val="60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23" name="Google Shape;223;p77"/>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4" name="Shape 224"/>
        <p:cNvGrpSpPr/>
        <p:nvPr/>
      </p:nvGrpSpPr>
      <p:grpSpPr>
        <a:xfrm>
          <a:off x="0" y="0"/>
          <a:ext cx="0" cy="0"/>
          <a:chOff x="0" y="0"/>
          <a:chExt cx="0" cy="0"/>
        </a:xfrm>
      </p:grpSpPr>
      <p:sp>
        <p:nvSpPr>
          <p:cNvPr id="225" name="Google Shape;225;p78"/>
          <p:cNvSpPr/>
          <p:nvPr/>
        </p:nvSpPr>
        <p:spPr>
          <a:xfrm>
            <a:off x="-7000" y="353700"/>
            <a:ext cx="126300" cy="708300"/>
          </a:xfrm>
          <a:prstGeom prst="rect">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78"/>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78"/>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3000"/>
              <a:buNone/>
              <a:defRPr/>
            </a:lvl1pPr>
            <a:lvl2pPr lvl="1" algn="l">
              <a:lnSpc>
                <a:spcPct val="90000"/>
              </a:lnSpc>
              <a:spcBef>
                <a:spcPts val="0"/>
              </a:spcBef>
              <a:spcAft>
                <a:spcPts val="0"/>
              </a:spcAft>
              <a:buSzPts val="3000"/>
              <a:buNone/>
              <a:defRPr/>
            </a:lvl2pPr>
            <a:lvl3pPr lvl="2" algn="l">
              <a:lnSpc>
                <a:spcPct val="90000"/>
              </a:lnSpc>
              <a:spcBef>
                <a:spcPts val="0"/>
              </a:spcBef>
              <a:spcAft>
                <a:spcPts val="0"/>
              </a:spcAft>
              <a:buSzPts val="3000"/>
              <a:buNone/>
              <a:defRPr/>
            </a:lvl3pPr>
            <a:lvl4pPr lvl="3" algn="l">
              <a:lnSpc>
                <a:spcPct val="90000"/>
              </a:lnSpc>
              <a:spcBef>
                <a:spcPts val="0"/>
              </a:spcBef>
              <a:spcAft>
                <a:spcPts val="0"/>
              </a:spcAft>
              <a:buSzPts val="3000"/>
              <a:buNone/>
              <a:defRPr/>
            </a:lvl4pPr>
            <a:lvl5pPr lvl="4" algn="l">
              <a:lnSpc>
                <a:spcPct val="90000"/>
              </a:lnSpc>
              <a:spcBef>
                <a:spcPts val="0"/>
              </a:spcBef>
              <a:spcAft>
                <a:spcPts val="0"/>
              </a:spcAft>
              <a:buSzPts val="3000"/>
              <a:buNone/>
              <a:defRPr/>
            </a:lvl5pPr>
            <a:lvl6pPr lvl="5" algn="l">
              <a:lnSpc>
                <a:spcPct val="90000"/>
              </a:lnSpc>
              <a:spcBef>
                <a:spcPts val="0"/>
              </a:spcBef>
              <a:spcAft>
                <a:spcPts val="0"/>
              </a:spcAft>
              <a:buSzPts val="3000"/>
              <a:buNone/>
              <a:defRPr/>
            </a:lvl6pPr>
            <a:lvl7pPr lvl="6" algn="l">
              <a:lnSpc>
                <a:spcPct val="90000"/>
              </a:lnSpc>
              <a:spcBef>
                <a:spcPts val="0"/>
              </a:spcBef>
              <a:spcAft>
                <a:spcPts val="0"/>
              </a:spcAft>
              <a:buSzPts val="3000"/>
              <a:buNone/>
              <a:defRPr/>
            </a:lvl7pPr>
            <a:lvl8pPr lvl="7" algn="l">
              <a:lnSpc>
                <a:spcPct val="90000"/>
              </a:lnSpc>
              <a:spcBef>
                <a:spcPts val="0"/>
              </a:spcBef>
              <a:spcAft>
                <a:spcPts val="0"/>
              </a:spcAft>
              <a:buSzPts val="3000"/>
              <a:buNone/>
              <a:defRPr/>
            </a:lvl8pPr>
            <a:lvl9pPr lvl="8" algn="l">
              <a:lnSpc>
                <a:spcPct val="90000"/>
              </a:lnSpc>
              <a:spcBef>
                <a:spcPts val="0"/>
              </a:spcBef>
              <a:spcAft>
                <a:spcPts val="0"/>
              </a:spcAft>
              <a:buSzPts val="3000"/>
              <a:buNone/>
              <a:defRPr/>
            </a:lvl9pPr>
          </a:lstStyle>
          <a:p/>
        </p:txBody>
      </p:sp>
      <p:sp>
        <p:nvSpPr>
          <p:cNvPr id="228" name="Google Shape;228;p78"/>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9" name="Shape 229"/>
        <p:cNvGrpSpPr/>
        <p:nvPr/>
      </p:nvGrpSpPr>
      <p:grpSpPr>
        <a:xfrm>
          <a:off x="0" y="0"/>
          <a:ext cx="0" cy="0"/>
          <a:chOff x="0" y="0"/>
          <a:chExt cx="0" cy="0"/>
        </a:xfrm>
      </p:grpSpPr>
      <p:sp>
        <p:nvSpPr>
          <p:cNvPr id="230" name="Google Shape;230;p79"/>
          <p:cNvSpPr/>
          <p:nvPr/>
        </p:nvSpPr>
        <p:spPr>
          <a:xfrm>
            <a:off x="8674200" y="4673700"/>
            <a:ext cx="469800" cy="46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79"/>
          <p:cNvSpPr txBox="1"/>
          <p:nvPr>
            <p:ph idx="1" type="body"/>
          </p:nvPr>
        </p:nvSpPr>
        <p:spPr>
          <a:xfrm>
            <a:off x="264125" y="4435200"/>
            <a:ext cx="8422500" cy="708300"/>
          </a:xfrm>
          <a:prstGeom prst="rect">
            <a:avLst/>
          </a:prstGeom>
          <a:noFill/>
          <a:ln>
            <a:noFill/>
          </a:ln>
        </p:spPr>
        <p:txBody>
          <a:bodyPr anchorCtr="0" anchor="ctr" bIns="0" lIns="0" spcFirstLastPara="1" rIns="0" wrap="square" tIns="0">
            <a:noAutofit/>
          </a:bodyPr>
          <a:lstStyle>
            <a:lvl1pPr indent="-228600" lvl="0" marL="457200" algn="l">
              <a:lnSpc>
                <a:spcPct val="115000"/>
              </a:lnSpc>
              <a:spcBef>
                <a:spcPts val="360"/>
              </a:spcBef>
              <a:spcAft>
                <a:spcPts val="0"/>
              </a:spcAft>
              <a:buSzPts val="1400"/>
              <a:buNone/>
              <a:defRPr sz="1400"/>
            </a:lvl1pPr>
          </a:lstStyle>
          <a:p/>
        </p:txBody>
      </p:sp>
      <p:sp>
        <p:nvSpPr>
          <p:cNvPr id="232" name="Google Shape;232;p79"/>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
        <p:nvSpPr>
          <p:cNvPr id="233" name="Google Shape;233;p79"/>
          <p:cNvSpPr/>
          <p:nvPr/>
        </p:nvSpPr>
        <p:spPr>
          <a:xfrm>
            <a:off x="-7000" y="4435200"/>
            <a:ext cx="126300" cy="708300"/>
          </a:xfrm>
          <a:prstGeom prst="rect">
            <a:avLst/>
          </a:prstGeom>
          <a:gradFill>
            <a:gsLst>
              <a:gs pos="0">
                <a:srgbClr val="05B3F1">
                  <a:alpha val="20784"/>
                </a:srgbClr>
              </a:gs>
              <a:gs pos="100000">
                <a:schemeClr val="accent1"/>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rgbClr val="FFFFFF"/>
        </a:solidFill>
      </p:bgPr>
    </p:bg>
    <p:spTree>
      <p:nvGrpSpPr>
        <p:cNvPr id="234" name="Shape 234"/>
        <p:cNvGrpSpPr/>
        <p:nvPr/>
      </p:nvGrpSpPr>
      <p:grpSpPr>
        <a:xfrm>
          <a:off x="0" y="0"/>
          <a:ext cx="0" cy="0"/>
          <a:chOff x="0" y="0"/>
          <a:chExt cx="0" cy="0"/>
        </a:xfrm>
      </p:grpSpPr>
      <p:sp>
        <p:nvSpPr>
          <p:cNvPr id="235" name="Google Shape;235;p80"/>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80"/>
          <p:cNvSpPr/>
          <p:nvPr/>
        </p:nvSpPr>
        <p:spPr>
          <a:xfrm flipH="1">
            <a:off x="3225000" y="1448425"/>
            <a:ext cx="5919000" cy="36951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80"/>
          <p:cNvSpPr/>
          <p:nvPr/>
        </p:nvSpPr>
        <p:spPr>
          <a:xfrm flipH="1">
            <a:off x="3397800" y="1448425"/>
            <a:ext cx="5746200" cy="3695100"/>
          </a:xfrm>
          <a:prstGeom prst="rtTriangle">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80"/>
          <p:cNvSpPr/>
          <p:nvPr/>
        </p:nvSpPr>
        <p:spPr>
          <a:xfrm flipH="1">
            <a:off x="3836700" y="1448475"/>
            <a:ext cx="5307300" cy="3695100"/>
          </a:xfrm>
          <a:prstGeom prst="rtTriangl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80"/>
          <p:cNvSpPr txBox="1"/>
          <p:nvPr>
            <p:ph type="ctrTitle"/>
          </p:nvPr>
        </p:nvSpPr>
        <p:spPr>
          <a:xfrm>
            <a:off x="335250" y="932100"/>
            <a:ext cx="5508300" cy="16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5200"/>
              <a:buNone/>
              <a:defRPr b="1" sz="5200">
                <a:solidFill>
                  <a:schemeClr val="dk1"/>
                </a:solidFill>
              </a:defRPr>
            </a:lvl1pPr>
            <a:lvl2pPr lvl="1" algn="l">
              <a:lnSpc>
                <a:spcPct val="100000"/>
              </a:lnSpc>
              <a:spcBef>
                <a:spcPts val="0"/>
              </a:spcBef>
              <a:spcAft>
                <a:spcPts val="0"/>
              </a:spcAft>
              <a:buClr>
                <a:schemeClr val="dk1"/>
              </a:buClr>
              <a:buSzPts val="5200"/>
              <a:buNone/>
              <a:defRPr b="1" sz="5200">
                <a:solidFill>
                  <a:schemeClr val="dk1"/>
                </a:solidFill>
              </a:defRPr>
            </a:lvl2pPr>
            <a:lvl3pPr lvl="2" algn="l">
              <a:lnSpc>
                <a:spcPct val="100000"/>
              </a:lnSpc>
              <a:spcBef>
                <a:spcPts val="0"/>
              </a:spcBef>
              <a:spcAft>
                <a:spcPts val="0"/>
              </a:spcAft>
              <a:buClr>
                <a:schemeClr val="dk1"/>
              </a:buClr>
              <a:buSzPts val="5200"/>
              <a:buNone/>
              <a:defRPr b="1" sz="5200">
                <a:solidFill>
                  <a:schemeClr val="dk1"/>
                </a:solidFill>
              </a:defRPr>
            </a:lvl3pPr>
            <a:lvl4pPr lvl="3" algn="l">
              <a:lnSpc>
                <a:spcPct val="100000"/>
              </a:lnSpc>
              <a:spcBef>
                <a:spcPts val="0"/>
              </a:spcBef>
              <a:spcAft>
                <a:spcPts val="0"/>
              </a:spcAft>
              <a:buClr>
                <a:schemeClr val="dk1"/>
              </a:buClr>
              <a:buSzPts val="5200"/>
              <a:buNone/>
              <a:defRPr b="1" sz="5200">
                <a:solidFill>
                  <a:schemeClr val="dk1"/>
                </a:solidFill>
              </a:defRPr>
            </a:lvl4pPr>
            <a:lvl5pPr lvl="4" algn="l">
              <a:lnSpc>
                <a:spcPct val="100000"/>
              </a:lnSpc>
              <a:spcBef>
                <a:spcPts val="0"/>
              </a:spcBef>
              <a:spcAft>
                <a:spcPts val="0"/>
              </a:spcAft>
              <a:buClr>
                <a:schemeClr val="dk1"/>
              </a:buClr>
              <a:buSzPts val="5200"/>
              <a:buNone/>
              <a:defRPr b="1" sz="5200">
                <a:solidFill>
                  <a:schemeClr val="dk1"/>
                </a:solidFill>
              </a:defRPr>
            </a:lvl5pPr>
            <a:lvl6pPr lvl="5" algn="l">
              <a:lnSpc>
                <a:spcPct val="100000"/>
              </a:lnSpc>
              <a:spcBef>
                <a:spcPts val="0"/>
              </a:spcBef>
              <a:spcAft>
                <a:spcPts val="0"/>
              </a:spcAft>
              <a:buClr>
                <a:schemeClr val="dk1"/>
              </a:buClr>
              <a:buSzPts val="5200"/>
              <a:buNone/>
              <a:defRPr b="1" sz="5200">
                <a:solidFill>
                  <a:schemeClr val="dk1"/>
                </a:solidFill>
              </a:defRPr>
            </a:lvl6pPr>
            <a:lvl7pPr lvl="6" algn="l">
              <a:lnSpc>
                <a:spcPct val="100000"/>
              </a:lnSpc>
              <a:spcBef>
                <a:spcPts val="0"/>
              </a:spcBef>
              <a:spcAft>
                <a:spcPts val="0"/>
              </a:spcAft>
              <a:buClr>
                <a:schemeClr val="dk1"/>
              </a:buClr>
              <a:buSzPts val="5200"/>
              <a:buNone/>
              <a:defRPr b="1" sz="5200">
                <a:solidFill>
                  <a:schemeClr val="dk1"/>
                </a:solidFill>
              </a:defRPr>
            </a:lvl7pPr>
            <a:lvl8pPr lvl="7" algn="l">
              <a:lnSpc>
                <a:spcPct val="100000"/>
              </a:lnSpc>
              <a:spcBef>
                <a:spcPts val="0"/>
              </a:spcBef>
              <a:spcAft>
                <a:spcPts val="0"/>
              </a:spcAft>
              <a:buClr>
                <a:schemeClr val="dk1"/>
              </a:buClr>
              <a:buSzPts val="5200"/>
              <a:buNone/>
              <a:defRPr b="1" sz="5200">
                <a:solidFill>
                  <a:schemeClr val="dk1"/>
                </a:solidFill>
              </a:defRPr>
            </a:lvl8pPr>
            <a:lvl9pPr lvl="8" algn="l">
              <a:lnSpc>
                <a:spcPct val="100000"/>
              </a:lnSpc>
              <a:spcBef>
                <a:spcPts val="0"/>
              </a:spcBef>
              <a:spcAft>
                <a:spcPts val="0"/>
              </a:spcAft>
              <a:buClr>
                <a:schemeClr val="dk1"/>
              </a:buClr>
              <a:buSzPts val="5200"/>
              <a:buNone/>
              <a:defRPr b="1" sz="5200">
                <a:solidFill>
                  <a:schemeClr val="dk1"/>
                </a:solidFill>
              </a:defRPr>
            </a:lvl9pPr>
          </a:lstStyle>
          <a:p/>
        </p:txBody>
      </p:sp>
      <p:sp>
        <p:nvSpPr>
          <p:cNvPr id="240" name="Google Shape;240;p80"/>
          <p:cNvSpPr txBox="1"/>
          <p:nvPr>
            <p:ph idx="1" type="subTitle"/>
          </p:nvPr>
        </p:nvSpPr>
        <p:spPr>
          <a:xfrm>
            <a:off x="335250" y="2727850"/>
            <a:ext cx="3914700" cy="1612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400"/>
              <a:buNone/>
              <a:defRPr sz="2400">
                <a:solidFill>
                  <a:schemeClr val="dk2"/>
                </a:solidFill>
              </a:defRPr>
            </a:lvl1pPr>
            <a:lvl2pPr lvl="1" algn="l">
              <a:lnSpc>
                <a:spcPct val="100000"/>
              </a:lnSpc>
              <a:spcBef>
                <a:spcPts val="0"/>
              </a:spcBef>
              <a:spcAft>
                <a:spcPts val="0"/>
              </a:spcAft>
              <a:buClr>
                <a:schemeClr val="dk2"/>
              </a:buClr>
              <a:buSzPts val="2400"/>
              <a:buNone/>
              <a:defRPr sz="2400">
                <a:solidFill>
                  <a:schemeClr val="dk2"/>
                </a:solidFill>
              </a:defRPr>
            </a:lvl2pPr>
            <a:lvl3pPr lvl="2" algn="l">
              <a:lnSpc>
                <a:spcPct val="100000"/>
              </a:lnSpc>
              <a:spcBef>
                <a:spcPts val="0"/>
              </a:spcBef>
              <a:spcAft>
                <a:spcPts val="0"/>
              </a:spcAft>
              <a:buClr>
                <a:schemeClr val="dk2"/>
              </a:buClr>
              <a:buSzPts val="2400"/>
              <a:buNone/>
              <a:defRPr sz="2400">
                <a:solidFill>
                  <a:schemeClr val="dk2"/>
                </a:solidFill>
              </a:defRPr>
            </a:lvl3pPr>
            <a:lvl4pPr lvl="3" algn="l">
              <a:lnSpc>
                <a:spcPct val="100000"/>
              </a:lnSpc>
              <a:spcBef>
                <a:spcPts val="0"/>
              </a:spcBef>
              <a:spcAft>
                <a:spcPts val="0"/>
              </a:spcAft>
              <a:buClr>
                <a:schemeClr val="dk2"/>
              </a:buClr>
              <a:buSzPts val="2400"/>
              <a:buNone/>
              <a:defRPr sz="2400">
                <a:solidFill>
                  <a:schemeClr val="dk2"/>
                </a:solidFill>
              </a:defRPr>
            </a:lvl4pPr>
            <a:lvl5pPr lvl="4" algn="l">
              <a:lnSpc>
                <a:spcPct val="100000"/>
              </a:lnSpc>
              <a:spcBef>
                <a:spcPts val="0"/>
              </a:spcBef>
              <a:spcAft>
                <a:spcPts val="0"/>
              </a:spcAft>
              <a:buClr>
                <a:schemeClr val="dk2"/>
              </a:buClr>
              <a:buSzPts val="2400"/>
              <a:buNone/>
              <a:defRPr sz="2400">
                <a:solidFill>
                  <a:schemeClr val="dk2"/>
                </a:solidFill>
              </a:defRPr>
            </a:lvl5pPr>
            <a:lvl6pPr lvl="5" algn="l">
              <a:lnSpc>
                <a:spcPct val="100000"/>
              </a:lnSpc>
              <a:spcBef>
                <a:spcPts val="0"/>
              </a:spcBef>
              <a:spcAft>
                <a:spcPts val="0"/>
              </a:spcAft>
              <a:buClr>
                <a:schemeClr val="dk2"/>
              </a:buClr>
              <a:buSzPts val="2400"/>
              <a:buNone/>
              <a:defRPr sz="2400">
                <a:solidFill>
                  <a:schemeClr val="dk2"/>
                </a:solidFill>
              </a:defRPr>
            </a:lvl6pPr>
            <a:lvl7pPr lvl="6" algn="l">
              <a:lnSpc>
                <a:spcPct val="100000"/>
              </a:lnSpc>
              <a:spcBef>
                <a:spcPts val="0"/>
              </a:spcBef>
              <a:spcAft>
                <a:spcPts val="0"/>
              </a:spcAft>
              <a:buClr>
                <a:schemeClr val="dk2"/>
              </a:buClr>
              <a:buSzPts val="2400"/>
              <a:buNone/>
              <a:defRPr sz="2400">
                <a:solidFill>
                  <a:schemeClr val="dk2"/>
                </a:solidFill>
              </a:defRPr>
            </a:lvl7pPr>
            <a:lvl8pPr lvl="7" algn="l">
              <a:lnSpc>
                <a:spcPct val="100000"/>
              </a:lnSpc>
              <a:spcBef>
                <a:spcPts val="0"/>
              </a:spcBef>
              <a:spcAft>
                <a:spcPts val="0"/>
              </a:spcAft>
              <a:buClr>
                <a:schemeClr val="dk2"/>
              </a:buClr>
              <a:buSzPts val="2400"/>
              <a:buNone/>
              <a:defRPr sz="2400">
                <a:solidFill>
                  <a:schemeClr val="dk2"/>
                </a:solidFill>
              </a:defRPr>
            </a:lvl8pPr>
            <a:lvl9pPr lvl="8" algn="l">
              <a:lnSpc>
                <a:spcPct val="100000"/>
              </a:lnSpc>
              <a:spcBef>
                <a:spcPts val="0"/>
              </a:spcBef>
              <a:spcAft>
                <a:spcPts val="0"/>
              </a:spcAft>
              <a:buClr>
                <a:schemeClr val="dk2"/>
              </a:buClr>
              <a:buSzPts val="2400"/>
              <a:buNone/>
              <a:defRPr sz="2400">
                <a:solidFill>
                  <a:schemeClr val="dk2"/>
                </a:solidFill>
              </a:defRPr>
            </a:lvl9pPr>
          </a:lstStyle>
          <a:p/>
        </p:txBody>
      </p:sp>
      <p:sp>
        <p:nvSpPr>
          <p:cNvPr id="241" name="Google Shape;241;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1pPr>
            <a:lvl2pPr indent="0" lvl="1"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2pPr>
            <a:lvl3pPr indent="0" lvl="2"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3pPr>
            <a:lvl4pPr indent="0" lvl="3"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4pPr>
            <a:lvl5pPr indent="0" lvl="4"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5pPr>
            <a:lvl6pPr indent="0" lvl="5"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6pPr>
            <a:lvl7pPr indent="0" lvl="6"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7pPr>
            <a:lvl8pPr indent="0" lvl="7"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8pPr>
            <a:lvl9pPr indent="0" lvl="8" marL="0" marR="0" algn="r">
              <a:lnSpc>
                <a:spcPct val="100000"/>
              </a:lnSpc>
              <a:spcBef>
                <a:spcPts val="0"/>
              </a:spcBef>
              <a:spcAft>
                <a:spcPts val="0"/>
              </a:spcAft>
              <a:buClr>
                <a:schemeClr val="lt1"/>
              </a:buClr>
              <a:buSzPts val="1000"/>
              <a:buFont typeface="Arial"/>
              <a:buNone/>
              <a:defRPr b="1" i="0" sz="1000" u="none" cap="none" strike="noStrike">
                <a:solidFill>
                  <a:schemeClr val="lt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0" name="Shape 20"/>
        <p:cNvGrpSpPr/>
        <p:nvPr/>
      </p:nvGrpSpPr>
      <p:grpSpPr>
        <a:xfrm>
          <a:off x="0" y="0"/>
          <a:ext cx="0" cy="0"/>
          <a:chOff x="0" y="0"/>
          <a:chExt cx="0" cy="0"/>
        </a:xfrm>
      </p:grpSpPr>
      <p:sp>
        <p:nvSpPr>
          <p:cNvPr id="21" name="Google Shape;21;p43"/>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 name="Google Shape;22;p43"/>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23" name="Google Shape;23;p43"/>
          <p:cNvSpPr txBox="1"/>
          <p:nvPr>
            <p:ph type="title"/>
          </p:nvPr>
        </p:nvSpPr>
        <p:spPr>
          <a:xfrm>
            <a:off x="265500" y="1397350"/>
            <a:ext cx="4045200" cy="1318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3600"/>
              <a:buNone/>
              <a:defRPr sz="3600">
                <a:solidFill>
                  <a:schemeClr val="dk1"/>
                </a:solidFill>
              </a:defRPr>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p:txBody>
      </p:sp>
      <p:sp>
        <p:nvSpPr>
          <p:cNvPr id="24" name="Google Shape;24;p43"/>
          <p:cNvSpPr txBox="1"/>
          <p:nvPr>
            <p:ph idx="1" type="subTitle"/>
          </p:nvPr>
        </p:nvSpPr>
        <p:spPr>
          <a:xfrm>
            <a:off x="265500" y="2735371"/>
            <a:ext cx="4045200" cy="1345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5" name="Google Shape;25;p43"/>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26" name="Google Shape;26;p4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242" name="Shape 242"/>
        <p:cNvGrpSpPr/>
        <p:nvPr/>
      </p:nvGrpSpPr>
      <p:grpSpPr>
        <a:xfrm>
          <a:off x="0" y="0"/>
          <a:ext cx="0" cy="0"/>
          <a:chOff x="0" y="0"/>
          <a:chExt cx="0" cy="0"/>
        </a:xfrm>
      </p:grpSpPr>
      <p:cxnSp>
        <p:nvCxnSpPr>
          <p:cNvPr id="243" name="Google Shape;243;p81"/>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244" name="Google Shape;244;p81"/>
          <p:cNvSpPr txBox="1"/>
          <p:nvPr>
            <p:ph type="title"/>
          </p:nvPr>
        </p:nvSpPr>
        <p:spPr>
          <a:xfrm>
            <a:off x="283103" y="712141"/>
            <a:ext cx="6244200" cy="3835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90000"/>
              </a:lnSpc>
              <a:spcBef>
                <a:spcPts val="0"/>
              </a:spcBef>
              <a:spcAft>
                <a:spcPts val="0"/>
              </a:spcAft>
              <a:buClr>
                <a:schemeClr val="lt1"/>
              </a:buClr>
              <a:buSzPts val="4800"/>
              <a:buNone/>
              <a:defRPr sz="4800">
                <a:solidFill>
                  <a:schemeClr val="lt1"/>
                </a:solidFill>
              </a:defRPr>
            </a:lvl2pPr>
            <a:lvl3pPr lvl="2" algn="l">
              <a:lnSpc>
                <a:spcPct val="90000"/>
              </a:lnSpc>
              <a:spcBef>
                <a:spcPts val="0"/>
              </a:spcBef>
              <a:spcAft>
                <a:spcPts val="0"/>
              </a:spcAft>
              <a:buClr>
                <a:schemeClr val="lt1"/>
              </a:buClr>
              <a:buSzPts val="4800"/>
              <a:buNone/>
              <a:defRPr sz="4800">
                <a:solidFill>
                  <a:schemeClr val="lt1"/>
                </a:solidFill>
              </a:defRPr>
            </a:lvl3pPr>
            <a:lvl4pPr lvl="3" algn="l">
              <a:lnSpc>
                <a:spcPct val="90000"/>
              </a:lnSpc>
              <a:spcBef>
                <a:spcPts val="0"/>
              </a:spcBef>
              <a:spcAft>
                <a:spcPts val="0"/>
              </a:spcAft>
              <a:buClr>
                <a:schemeClr val="lt1"/>
              </a:buClr>
              <a:buSzPts val="4800"/>
              <a:buNone/>
              <a:defRPr sz="4800">
                <a:solidFill>
                  <a:schemeClr val="lt1"/>
                </a:solidFill>
              </a:defRPr>
            </a:lvl4pPr>
            <a:lvl5pPr lvl="4" algn="l">
              <a:lnSpc>
                <a:spcPct val="90000"/>
              </a:lnSpc>
              <a:spcBef>
                <a:spcPts val="0"/>
              </a:spcBef>
              <a:spcAft>
                <a:spcPts val="0"/>
              </a:spcAft>
              <a:buClr>
                <a:schemeClr val="lt1"/>
              </a:buClr>
              <a:buSzPts val="4800"/>
              <a:buNone/>
              <a:defRPr sz="4800">
                <a:solidFill>
                  <a:schemeClr val="lt1"/>
                </a:solidFill>
              </a:defRPr>
            </a:lvl5pPr>
            <a:lvl6pPr lvl="5" algn="l">
              <a:lnSpc>
                <a:spcPct val="90000"/>
              </a:lnSpc>
              <a:spcBef>
                <a:spcPts val="0"/>
              </a:spcBef>
              <a:spcAft>
                <a:spcPts val="0"/>
              </a:spcAft>
              <a:buClr>
                <a:schemeClr val="lt1"/>
              </a:buClr>
              <a:buSzPts val="4800"/>
              <a:buNone/>
              <a:defRPr sz="4800">
                <a:solidFill>
                  <a:schemeClr val="lt1"/>
                </a:solidFill>
              </a:defRPr>
            </a:lvl6pPr>
            <a:lvl7pPr lvl="6" algn="l">
              <a:lnSpc>
                <a:spcPct val="90000"/>
              </a:lnSpc>
              <a:spcBef>
                <a:spcPts val="0"/>
              </a:spcBef>
              <a:spcAft>
                <a:spcPts val="0"/>
              </a:spcAft>
              <a:buClr>
                <a:schemeClr val="lt1"/>
              </a:buClr>
              <a:buSzPts val="4800"/>
              <a:buNone/>
              <a:defRPr sz="4800">
                <a:solidFill>
                  <a:schemeClr val="lt1"/>
                </a:solidFill>
              </a:defRPr>
            </a:lvl7pPr>
            <a:lvl8pPr lvl="7" algn="l">
              <a:lnSpc>
                <a:spcPct val="90000"/>
              </a:lnSpc>
              <a:spcBef>
                <a:spcPts val="0"/>
              </a:spcBef>
              <a:spcAft>
                <a:spcPts val="0"/>
              </a:spcAft>
              <a:buClr>
                <a:schemeClr val="lt1"/>
              </a:buClr>
              <a:buSzPts val="4800"/>
              <a:buNone/>
              <a:defRPr sz="4800">
                <a:solidFill>
                  <a:schemeClr val="lt1"/>
                </a:solidFill>
              </a:defRPr>
            </a:lvl8pPr>
            <a:lvl9pPr lvl="8" algn="l">
              <a:lnSpc>
                <a:spcPct val="90000"/>
              </a:lnSpc>
              <a:spcBef>
                <a:spcPts val="0"/>
              </a:spcBef>
              <a:spcAft>
                <a:spcPts val="0"/>
              </a:spcAft>
              <a:buClr>
                <a:schemeClr val="lt1"/>
              </a:buClr>
              <a:buSzPts val="4800"/>
              <a:buNone/>
              <a:defRPr sz="4800">
                <a:solidFill>
                  <a:schemeClr val="lt1"/>
                </a:solidFill>
              </a:defRPr>
            </a:lvl9pPr>
          </a:lstStyle>
          <a:p/>
        </p:txBody>
      </p:sp>
      <p:sp>
        <p:nvSpPr>
          <p:cNvPr id="245" name="Google Shape;245;p8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1pPr>
            <a:lvl2pPr indent="0" lvl="1"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2pPr>
            <a:lvl3pPr indent="0" lvl="2"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3pPr>
            <a:lvl4pPr indent="0" lvl="3"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4pPr>
            <a:lvl5pPr indent="0" lvl="4"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5pPr>
            <a:lvl6pPr indent="0" lvl="5"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6pPr>
            <a:lvl7pPr indent="0" lvl="6"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7pPr>
            <a:lvl8pPr indent="0" lvl="7"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8pPr>
            <a:lvl9pPr indent="0" lvl="8"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246" name="Shape 246"/>
        <p:cNvGrpSpPr/>
        <p:nvPr/>
      </p:nvGrpSpPr>
      <p:grpSpPr>
        <a:xfrm>
          <a:off x="0" y="0"/>
          <a:ext cx="0" cy="0"/>
          <a:chOff x="0" y="0"/>
          <a:chExt cx="0" cy="0"/>
        </a:xfrm>
      </p:grpSpPr>
      <p:sp>
        <p:nvSpPr>
          <p:cNvPr id="247" name="Google Shape;247;p82"/>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8" name="Google Shape;248;p82"/>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249" name="Google Shape;249;p82"/>
          <p:cNvSpPr txBox="1"/>
          <p:nvPr>
            <p:ph type="title"/>
          </p:nvPr>
        </p:nvSpPr>
        <p:spPr>
          <a:xfrm>
            <a:off x="265500" y="1397350"/>
            <a:ext cx="4045200" cy="1318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3600"/>
              <a:buNone/>
              <a:defRPr sz="3600">
                <a:solidFill>
                  <a:schemeClr val="dk1"/>
                </a:solidFill>
              </a:defRPr>
            </a:lvl1pPr>
            <a:lvl2pPr lvl="1" algn="ctr">
              <a:lnSpc>
                <a:spcPct val="90000"/>
              </a:lnSpc>
              <a:spcBef>
                <a:spcPts val="0"/>
              </a:spcBef>
              <a:spcAft>
                <a:spcPts val="0"/>
              </a:spcAft>
              <a:buClr>
                <a:schemeClr val="dk1"/>
              </a:buClr>
              <a:buSzPts val="3600"/>
              <a:buNone/>
              <a:defRPr sz="3600">
                <a:solidFill>
                  <a:schemeClr val="dk1"/>
                </a:solidFill>
              </a:defRPr>
            </a:lvl2pPr>
            <a:lvl3pPr lvl="2" algn="ctr">
              <a:lnSpc>
                <a:spcPct val="90000"/>
              </a:lnSpc>
              <a:spcBef>
                <a:spcPts val="0"/>
              </a:spcBef>
              <a:spcAft>
                <a:spcPts val="0"/>
              </a:spcAft>
              <a:buClr>
                <a:schemeClr val="dk1"/>
              </a:buClr>
              <a:buSzPts val="3600"/>
              <a:buNone/>
              <a:defRPr sz="3600">
                <a:solidFill>
                  <a:schemeClr val="dk1"/>
                </a:solidFill>
              </a:defRPr>
            </a:lvl3pPr>
            <a:lvl4pPr lvl="3" algn="ctr">
              <a:lnSpc>
                <a:spcPct val="90000"/>
              </a:lnSpc>
              <a:spcBef>
                <a:spcPts val="0"/>
              </a:spcBef>
              <a:spcAft>
                <a:spcPts val="0"/>
              </a:spcAft>
              <a:buClr>
                <a:schemeClr val="dk1"/>
              </a:buClr>
              <a:buSzPts val="3600"/>
              <a:buNone/>
              <a:defRPr sz="3600">
                <a:solidFill>
                  <a:schemeClr val="dk1"/>
                </a:solidFill>
              </a:defRPr>
            </a:lvl4pPr>
            <a:lvl5pPr lvl="4" algn="ctr">
              <a:lnSpc>
                <a:spcPct val="90000"/>
              </a:lnSpc>
              <a:spcBef>
                <a:spcPts val="0"/>
              </a:spcBef>
              <a:spcAft>
                <a:spcPts val="0"/>
              </a:spcAft>
              <a:buClr>
                <a:schemeClr val="dk1"/>
              </a:buClr>
              <a:buSzPts val="3600"/>
              <a:buNone/>
              <a:defRPr sz="3600">
                <a:solidFill>
                  <a:schemeClr val="dk1"/>
                </a:solidFill>
              </a:defRPr>
            </a:lvl5pPr>
            <a:lvl6pPr lvl="5" algn="ctr">
              <a:lnSpc>
                <a:spcPct val="90000"/>
              </a:lnSpc>
              <a:spcBef>
                <a:spcPts val="0"/>
              </a:spcBef>
              <a:spcAft>
                <a:spcPts val="0"/>
              </a:spcAft>
              <a:buClr>
                <a:schemeClr val="dk1"/>
              </a:buClr>
              <a:buSzPts val="3600"/>
              <a:buNone/>
              <a:defRPr sz="3600">
                <a:solidFill>
                  <a:schemeClr val="dk1"/>
                </a:solidFill>
              </a:defRPr>
            </a:lvl6pPr>
            <a:lvl7pPr lvl="6" algn="ctr">
              <a:lnSpc>
                <a:spcPct val="90000"/>
              </a:lnSpc>
              <a:spcBef>
                <a:spcPts val="0"/>
              </a:spcBef>
              <a:spcAft>
                <a:spcPts val="0"/>
              </a:spcAft>
              <a:buClr>
                <a:schemeClr val="dk1"/>
              </a:buClr>
              <a:buSzPts val="3600"/>
              <a:buNone/>
              <a:defRPr sz="3600">
                <a:solidFill>
                  <a:schemeClr val="dk1"/>
                </a:solidFill>
              </a:defRPr>
            </a:lvl7pPr>
            <a:lvl8pPr lvl="7" algn="ctr">
              <a:lnSpc>
                <a:spcPct val="90000"/>
              </a:lnSpc>
              <a:spcBef>
                <a:spcPts val="0"/>
              </a:spcBef>
              <a:spcAft>
                <a:spcPts val="0"/>
              </a:spcAft>
              <a:buClr>
                <a:schemeClr val="dk1"/>
              </a:buClr>
              <a:buSzPts val="3600"/>
              <a:buNone/>
              <a:defRPr sz="3600">
                <a:solidFill>
                  <a:schemeClr val="dk1"/>
                </a:solidFill>
              </a:defRPr>
            </a:lvl8pPr>
            <a:lvl9pPr lvl="8" algn="ctr">
              <a:lnSpc>
                <a:spcPct val="90000"/>
              </a:lnSpc>
              <a:spcBef>
                <a:spcPts val="0"/>
              </a:spcBef>
              <a:spcAft>
                <a:spcPts val="0"/>
              </a:spcAft>
              <a:buClr>
                <a:schemeClr val="dk1"/>
              </a:buClr>
              <a:buSzPts val="3600"/>
              <a:buNone/>
              <a:defRPr sz="3600">
                <a:solidFill>
                  <a:schemeClr val="dk1"/>
                </a:solidFill>
              </a:defRPr>
            </a:lvl9pPr>
          </a:lstStyle>
          <a:p/>
        </p:txBody>
      </p:sp>
      <p:sp>
        <p:nvSpPr>
          <p:cNvPr id="250" name="Google Shape;250;p82"/>
          <p:cNvSpPr txBox="1"/>
          <p:nvPr>
            <p:ph idx="1" type="subTitle"/>
          </p:nvPr>
        </p:nvSpPr>
        <p:spPr>
          <a:xfrm>
            <a:off x="265500" y="2735371"/>
            <a:ext cx="4045200" cy="1345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51" name="Google Shape;251;p82"/>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252" name="Google Shape;252;p82"/>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1pPr>
            <a:lvl2pPr indent="0" lvl="1"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2pPr>
            <a:lvl3pPr indent="0" lvl="2"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3pPr>
            <a:lvl4pPr indent="0" lvl="3"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4pPr>
            <a:lvl5pPr indent="0" lvl="4"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5pPr>
            <a:lvl6pPr indent="0" lvl="5"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6pPr>
            <a:lvl7pPr indent="0" lvl="6"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7pPr>
            <a:lvl8pPr indent="0" lvl="7"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8pPr>
            <a:lvl9pPr indent="0" lvl="8" marL="0" marR="0" algn="l">
              <a:lnSpc>
                <a:spcPct val="100000"/>
              </a:lnSpc>
              <a:spcBef>
                <a:spcPts val="0"/>
              </a:spcBef>
              <a:spcAft>
                <a:spcPts val="0"/>
              </a:spcAft>
              <a:buClr>
                <a:schemeClr val="lt1"/>
              </a:buClr>
              <a:buSzPts val="1400"/>
              <a:buFont typeface="Arial"/>
              <a:buNone/>
              <a:defRPr b="1" i="0" sz="1100" u="none" cap="none" strike="noStrike">
                <a:solidFill>
                  <a:schemeClr val="lt1"/>
                </a:solidFill>
                <a:latin typeface="DM Sans"/>
                <a:ea typeface="DM Sans"/>
                <a:cs typeface="DM Sans"/>
                <a:sym typeface="DM Sans"/>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2">
    <p:spTree>
      <p:nvGrpSpPr>
        <p:cNvPr id="253" name="Shape 253"/>
        <p:cNvGrpSpPr/>
        <p:nvPr/>
      </p:nvGrpSpPr>
      <p:grpSpPr>
        <a:xfrm>
          <a:off x="0" y="0"/>
          <a:ext cx="0" cy="0"/>
          <a:chOff x="0" y="0"/>
          <a:chExt cx="0" cy="0"/>
        </a:xfrm>
      </p:grpSpPr>
      <p:sp>
        <p:nvSpPr>
          <p:cNvPr id="254" name="Google Shape;254;p83"/>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3000"/>
              <a:buNone/>
              <a:defRPr/>
            </a:lvl1pPr>
            <a:lvl2pPr lvl="1" algn="ctr">
              <a:lnSpc>
                <a:spcPct val="90000"/>
              </a:lnSpc>
              <a:spcBef>
                <a:spcPts val="0"/>
              </a:spcBef>
              <a:spcAft>
                <a:spcPts val="0"/>
              </a:spcAft>
              <a:buSzPts val="3000"/>
              <a:buNone/>
              <a:defRPr/>
            </a:lvl2pPr>
            <a:lvl3pPr lvl="2" algn="ctr">
              <a:lnSpc>
                <a:spcPct val="90000"/>
              </a:lnSpc>
              <a:spcBef>
                <a:spcPts val="0"/>
              </a:spcBef>
              <a:spcAft>
                <a:spcPts val="0"/>
              </a:spcAft>
              <a:buSzPts val="3000"/>
              <a:buNone/>
              <a:defRPr/>
            </a:lvl3pPr>
            <a:lvl4pPr lvl="3" algn="ctr">
              <a:lnSpc>
                <a:spcPct val="90000"/>
              </a:lnSpc>
              <a:spcBef>
                <a:spcPts val="0"/>
              </a:spcBef>
              <a:spcAft>
                <a:spcPts val="0"/>
              </a:spcAft>
              <a:buSzPts val="3000"/>
              <a:buNone/>
              <a:defRPr/>
            </a:lvl4pPr>
            <a:lvl5pPr lvl="4" algn="ctr">
              <a:lnSpc>
                <a:spcPct val="90000"/>
              </a:lnSpc>
              <a:spcBef>
                <a:spcPts val="0"/>
              </a:spcBef>
              <a:spcAft>
                <a:spcPts val="0"/>
              </a:spcAft>
              <a:buSzPts val="3000"/>
              <a:buNone/>
              <a:defRPr/>
            </a:lvl5pPr>
            <a:lvl6pPr lvl="5" algn="ctr">
              <a:lnSpc>
                <a:spcPct val="90000"/>
              </a:lnSpc>
              <a:spcBef>
                <a:spcPts val="0"/>
              </a:spcBef>
              <a:spcAft>
                <a:spcPts val="0"/>
              </a:spcAft>
              <a:buSzPts val="3000"/>
              <a:buNone/>
              <a:defRPr/>
            </a:lvl6pPr>
            <a:lvl7pPr lvl="6" algn="ctr">
              <a:lnSpc>
                <a:spcPct val="90000"/>
              </a:lnSpc>
              <a:spcBef>
                <a:spcPts val="0"/>
              </a:spcBef>
              <a:spcAft>
                <a:spcPts val="0"/>
              </a:spcAft>
              <a:buSzPts val="3000"/>
              <a:buNone/>
              <a:defRPr/>
            </a:lvl7pPr>
            <a:lvl8pPr lvl="7" algn="ctr">
              <a:lnSpc>
                <a:spcPct val="90000"/>
              </a:lnSpc>
              <a:spcBef>
                <a:spcPts val="0"/>
              </a:spcBef>
              <a:spcAft>
                <a:spcPts val="0"/>
              </a:spcAft>
              <a:buSzPts val="3000"/>
              <a:buNone/>
              <a:defRPr/>
            </a:lvl8pPr>
            <a:lvl9pPr lvl="8" algn="ctr">
              <a:lnSpc>
                <a:spcPct val="90000"/>
              </a:lnSpc>
              <a:spcBef>
                <a:spcPts val="0"/>
              </a:spcBef>
              <a:spcAft>
                <a:spcPts val="0"/>
              </a:spcAft>
              <a:buSzPts val="3000"/>
              <a:buNone/>
              <a:defRPr/>
            </a:lvl9pPr>
          </a:lstStyle>
          <a:p/>
        </p:txBody>
      </p:sp>
      <p:sp>
        <p:nvSpPr>
          <p:cNvPr id="255" name="Google Shape;255;p83"/>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Autofit/>
          </a:bodyPr>
          <a:lstStyle>
            <a:lvl1pPr lvl="0" algn="ctr">
              <a:lnSpc>
                <a:spcPct val="115000"/>
              </a:lnSpc>
              <a:spcBef>
                <a:spcPts val="640"/>
              </a:spcBef>
              <a:spcAft>
                <a:spcPts val="0"/>
              </a:spcAft>
              <a:buClr>
                <a:schemeClr val="dk1"/>
              </a:buClr>
              <a:buSzPts val="3200"/>
              <a:buFont typeface="Arial"/>
              <a:buNone/>
              <a:defRPr/>
            </a:lvl1pPr>
            <a:lvl2pPr lvl="1" algn="ctr">
              <a:lnSpc>
                <a:spcPct val="115000"/>
              </a:lnSpc>
              <a:spcBef>
                <a:spcPts val="560"/>
              </a:spcBef>
              <a:spcAft>
                <a:spcPts val="0"/>
              </a:spcAft>
              <a:buClr>
                <a:schemeClr val="dk1"/>
              </a:buClr>
              <a:buSzPts val="2800"/>
              <a:buFont typeface="Arial"/>
              <a:buNone/>
              <a:defRPr/>
            </a:lvl2pPr>
            <a:lvl3pPr lvl="2" algn="ctr">
              <a:lnSpc>
                <a:spcPct val="115000"/>
              </a:lnSpc>
              <a:spcBef>
                <a:spcPts val="480"/>
              </a:spcBef>
              <a:spcAft>
                <a:spcPts val="0"/>
              </a:spcAft>
              <a:buClr>
                <a:schemeClr val="dk1"/>
              </a:buClr>
              <a:buSzPts val="2400"/>
              <a:buFont typeface="Arial"/>
              <a:buNone/>
              <a:defRPr/>
            </a:lvl3pPr>
            <a:lvl4pPr lvl="3" algn="ctr">
              <a:lnSpc>
                <a:spcPct val="115000"/>
              </a:lnSpc>
              <a:spcBef>
                <a:spcPts val="400"/>
              </a:spcBef>
              <a:spcAft>
                <a:spcPts val="0"/>
              </a:spcAft>
              <a:buClr>
                <a:schemeClr val="dk1"/>
              </a:buClr>
              <a:buSzPts val="2000"/>
              <a:buFont typeface="Arial"/>
              <a:buNone/>
              <a:defRPr/>
            </a:lvl4pPr>
            <a:lvl5pPr lvl="4" algn="ctr">
              <a:lnSpc>
                <a:spcPct val="115000"/>
              </a:lnSpc>
              <a:spcBef>
                <a:spcPts val="400"/>
              </a:spcBef>
              <a:spcAft>
                <a:spcPts val="0"/>
              </a:spcAft>
              <a:buClr>
                <a:schemeClr val="dk1"/>
              </a:buClr>
              <a:buSzPts val="2000"/>
              <a:buFont typeface="Arial"/>
              <a:buNone/>
              <a:defRPr/>
            </a:lvl5pPr>
            <a:lvl6pPr lvl="5" algn="ctr">
              <a:lnSpc>
                <a:spcPct val="115000"/>
              </a:lnSpc>
              <a:spcBef>
                <a:spcPts val="400"/>
              </a:spcBef>
              <a:spcAft>
                <a:spcPts val="0"/>
              </a:spcAft>
              <a:buClr>
                <a:schemeClr val="dk1"/>
              </a:buClr>
              <a:buSzPts val="2000"/>
              <a:buFont typeface="Arial"/>
              <a:buNone/>
              <a:defRPr/>
            </a:lvl6pPr>
            <a:lvl7pPr lvl="6" algn="ctr">
              <a:lnSpc>
                <a:spcPct val="115000"/>
              </a:lnSpc>
              <a:spcBef>
                <a:spcPts val="400"/>
              </a:spcBef>
              <a:spcAft>
                <a:spcPts val="0"/>
              </a:spcAft>
              <a:buClr>
                <a:schemeClr val="dk1"/>
              </a:buClr>
              <a:buSzPts val="2000"/>
              <a:buFont typeface="Arial"/>
              <a:buNone/>
              <a:defRPr/>
            </a:lvl7pPr>
            <a:lvl8pPr lvl="7" algn="ctr">
              <a:lnSpc>
                <a:spcPct val="115000"/>
              </a:lnSpc>
              <a:spcBef>
                <a:spcPts val="400"/>
              </a:spcBef>
              <a:spcAft>
                <a:spcPts val="0"/>
              </a:spcAft>
              <a:buClr>
                <a:schemeClr val="dk1"/>
              </a:buClr>
              <a:buSzPts val="2000"/>
              <a:buFont typeface="Arial"/>
              <a:buNone/>
              <a:defRPr/>
            </a:lvl8pPr>
            <a:lvl9pPr lvl="8" algn="ctr">
              <a:lnSpc>
                <a:spcPct val="115000"/>
              </a:lnSpc>
              <a:spcBef>
                <a:spcPts val="400"/>
              </a:spcBef>
              <a:spcAft>
                <a:spcPts val="0"/>
              </a:spcAft>
              <a:buClr>
                <a:schemeClr val="dk1"/>
              </a:buClr>
              <a:buSzPts val="2000"/>
              <a:buFont typeface="Arial"/>
              <a:buNone/>
              <a:defRPr/>
            </a:lvl9pPr>
          </a:lstStyle>
          <a:p/>
        </p:txBody>
      </p:sp>
      <p:sp>
        <p:nvSpPr>
          <p:cNvPr id="256" name="Google Shape;256;p83"/>
          <p:cNvSpPr txBox="1"/>
          <p:nvPr>
            <p:ph idx="10" type="dt"/>
          </p:nvPr>
        </p:nvSpPr>
        <p:spPr>
          <a:xfrm>
            <a:off x="457200" y="4683919"/>
            <a:ext cx="2133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7" name="Google Shape;257;p83"/>
          <p:cNvSpPr txBox="1"/>
          <p:nvPr>
            <p:ph idx="11" type="ftr"/>
          </p:nvPr>
        </p:nvSpPr>
        <p:spPr>
          <a:xfrm>
            <a:off x="3124200" y="4683919"/>
            <a:ext cx="2895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8" name="Google Shape;258;p83"/>
          <p:cNvSpPr txBox="1"/>
          <p:nvPr>
            <p:ph idx="12" type="sldNum"/>
          </p:nvPr>
        </p:nvSpPr>
        <p:spPr>
          <a:xfrm>
            <a:off x="6553200" y="4683919"/>
            <a:ext cx="2133600" cy="3573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b="1" sz="1100">
              <a:solidFill>
                <a:schemeClr val="accent1"/>
              </a:solidFill>
              <a:latin typeface="DM Sans"/>
              <a:ea typeface="DM Sans"/>
              <a:cs typeface="DM Sans"/>
              <a:sym typeface="DM San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9" name="Shape 259"/>
        <p:cNvGrpSpPr/>
        <p:nvPr/>
      </p:nvGrpSpPr>
      <p:grpSpPr>
        <a:xfrm>
          <a:off x="0" y="0"/>
          <a:ext cx="0" cy="0"/>
          <a:chOff x="0" y="0"/>
          <a:chExt cx="0" cy="0"/>
        </a:xfrm>
      </p:grpSpPr>
      <p:sp>
        <p:nvSpPr>
          <p:cNvPr id="260" name="Google Shape;260;p8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3000"/>
              <a:buNone/>
              <a:defRPr/>
            </a:lvl1pPr>
            <a:lvl2pPr lvl="1" algn="ctr">
              <a:lnSpc>
                <a:spcPct val="90000"/>
              </a:lnSpc>
              <a:spcBef>
                <a:spcPts val="0"/>
              </a:spcBef>
              <a:spcAft>
                <a:spcPts val="0"/>
              </a:spcAft>
              <a:buSzPts val="3000"/>
              <a:buNone/>
              <a:defRPr/>
            </a:lvl2pPr>
            <a:lvl3pPr lvl="2" algn="ctr">
              <a:lnSpc>
                <a:spcPct val="90000"/>
              </a:lnSpc>
              <a:spcBef>
                <a:spcPts val="0"/>
              </a:spcBef>
              <a:spcAft>
                <a:spcPts val="0"/>
              </a:spcAft>
              <a:buSzPts val="3000"/>
              <a:buNone/>
              <a:defRPr/>
            </a:lvl3pPr>
            <a:lvl4pPr lvl="3" algn="ctr">
              <a:lnSpc>
                <a:spcPct val="90000"/>
              </a:lnSpc>
              <a:spcBef>
                <a:spcPts val="0"/>
              </a:spcBef>
              <a:spcAft>
                <a:spcPts val="0"/>
              </a:spcAft>
              <a:buSzPts val="3000"/>
              <a:buNone/>
              <a:defRPr/>
            </a:lvl4pPr>
            <a:lvl5pPr lvl="4" algn="ctr">
              <a:lnSpc>
                <a:spcPct val="90000"/>
              </a:lnSpc>
              <a:spcBef>
                <a:spcPts val="0"/>
              </a:spcBef>
              <a:spcAft>
                <a:spcPts val="0"/>
              </a:spcAft>
              <a:buSzPts val="3000"/>
              <a:buNone/>
              <a:defRPr/>
            </a:lvl5pPr>
            <a:lvl6pPr lvl="5" algn="ctr">
              <a:lnSpc>
                <a:spcPct val="90000"/>
              </a:lnSpc>
              <a:spcBef>
                <a:spcPts val="0"/>
              </a:spcBef>
              <a:spcAft>
                <a:spcPts val="0"/>
              </a:spcAft>
              <a:buSzPts val="3000"/>
              <a:buNone/>
              <a:defRPr/>
            </a:lvl6pPr>
            <a:lvl7pPr lvl="6" algn="ctr">
              <a:lnSpc>
                <a:spcPct val="90000"/>
              </a:lnSpc>
              <a:spcBef>
                <a:spcPts val="0"/>
              </a:spcBef>
              <a:spcAft>
                <a:spcPts val="0"/>
              </a:spcAft>
              <a:buSzPts val="3000"/>
              <a:buNone/>
              <a:defRPr/>
            </a:lvl7pPr>
            <a:lvl8pPr lvl="7" algn="ctr">
              <a:lnSpc>
                <a:spcPct val="90000"/>
              </a:lnSpc>
              <a:spcBef>
                <a:spcPts val="0"/>
              </a:spcBef>
              <a:spcAft>
                <a:spcPts val="0"/>
              </a:spcAft>
              <a:buSzPts val="3000"/>
              <a:buNone/>
              <a:defRPr/>
            </a:lvl8pPr>
            <a:lvl9pPr lvl="8" algn="ctr">
              <a:lnSpc>
                <a:spcPct val="90000"/>
              </a:lnSpc>
              <a:spcBef>
                <a:spcPts val="0"/>
              </a:spcBef>
              <a:spcAft>
                <a:spcPts val="0"/>
              </a:spcAft>
              <a:buSzPts val="3000"/>
              <a:buNone/>
              <a:defRPr/>
            </a:lvl9pPr>
          </a:lstStyle>
          <a:p/>
        </p:txBody>
      </p:sp>
      <p:sp>
        <p:nvSpPr>
          <p:cNvPr id="261" name="Google Shape;261;p84"/>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42900" lvl="0" marL="457200" algn="l">
              <a:lnSpc>
                <a:spcPct val="115000"/>
              </a:lnSpc>
              <a:spcBef>
                <a:spcPts val="360"/>
              </a:spcBef>
              <a:spcAft>
                <a:spcPts val="0"/>
              </a:spcAft>
              <a:buClr>
                <a:schemeClr val="dk1"/>
              </a:buClr>
              <a:buSzPts val="1800"/>
              <a:buChar char="▫"/>
              <a:defRPr/>
            </a:lvl1pPr>
            <a:lvl2pPr indent="-342900" lvl="1" marL="914400" algn="l">
              <a:lnSpc>
                <a:spcPct val="115000"/>
              </a:lnSpc>
              <a:spcBef>
                <a:spcPts val="360"/>
              </a:spcBef>
              <a:spcAft>
                <a:spcPts val="0"/>
              </a:spcAft>
              <a:buClr>
                <a:schemeClr val="dk1"/>
              </a:buClr>
              <a:buSzPts val="1800"/>
              <a:buChar char="▫"/>
              <a:defRPr/>
            </a:lvl2pPr>
            <a:lvl3pPr indent="-342900" lvl="2" marL="1371600" algn="l">
              <a:lnSpc>
                <a:spcPct val="115000"/>
              </a:lnSpc>
              <a:spcBef>
                <a:spcPts val="360"/>
              </a:spcBef>
              <a:spcAft>
                <a:spcPts val="0"/>
              </a:spcAft>
              <a:buClr>
                <a:schemeClr val="dk1"/>
              </a:buClr>
              <a:buSzPts val="1800"/>
              <a:buChar char="▫"/>
              <a:defRPr/>
            </a:lvl3pPr>
            <a:lvl4pPr indent="-342900" lvl="3" marL="1828800" algn="l">
              <a:lnSpc>
                <a:spcPct val="115000"/>
              </a:lnSpc>
              <a:spcBef>
                <a:spcPts val="360"/>
              </a:spcBef>
              <a:spcAft>
                <a:spcPts val="0"/>
              </a:spcAft>
              <a:buClr>
                <a:schemeClr val="dk1"/>
              </a:buClr>
              <a:buSzPts val="1800"/>
              <a:buChar char="▫"/>
              <a:defRPr/>
            </a:lvl4pPr>
            <a:lvl5pPr indent="-342900" lvl="4" marL="2286000" algn="l">
              <a:lnSpc>
                <a:spcPct val="115000"/>
              </a:lnSpc>
              <a:spcBef>
                <a:spcPts val="360"/>
              </a:spcBef>
              <a:spcAft>
                <a:spcPts val="0"/>
              </a:spcAft>
              <a:buClr>
                <a:schemeClr val="dk1"/>
              </a:buClr>
              <a:buSzPts val="1800"/>
              <a:buChar char="▫"/>
              <a:defRPr/>
            </a:lvl5pPr>
            <a:lvl6pPr indent="-342900" lvl="5" marL="2743200" algn="l">
              <a:lnSpc>
                <a:spcPct val="115000"/>
              </a:lnSpc>
              <a:spcBef>
                <a:spcPts val="360"/>
              </a:spcBef>
              <a:spcAft>
                <a:spcPts val="0"/>
              </a:spcAft>
              <a:buClr>
                <a:schemeClr val="dk1"/>
              </a:buClr>
              <a:buSzPts val="1800"/>
              <a:buChar char="▫"/>
              <a:defRPr/>
            </a:lvl6pPr>
            <a:lvl7pPr indent="-342900" lvl="6" marL="3200400" algn="l">
              <a:lnSpc>
                <a:spcPct val="115000"/>
              </a:lnSpc>
              <a:spcBef>
                <a:spcPts val="360"/>
              </a:spcBef>
              <a:spcAft>
                <a:spcPts val="0"/>
              </a:spcAft>
              <a:buClr>
                <a:schemeClr val="dk1"/>
              </a:buClr>
              <a:buSzPts val="1800"/>
              <a:buChar char="▫"/>
              <a:defRPr/>
            </a:lvl7pPr>
            <a:lvl8pPr indent="-342900" lvl="7" marL="3657600" algn="l">
              <a:lnSpc>
                <a:spcPct val="115000"/>
              </a:lnSpc>
              <a:spcBef>
                <a:spcPts val="360"/>
              </a:spcBef>
              <a:spcAft>
                <a:spcPts val="0"/>
              </a:spcAft>
              <a:buClr>
                <a:schemeClr val="dk1"/>
              </a:buClr>
              <a:buSzPts val="1800"/>
              <a:buChar char="▫"/>
              <a:defRPr/>
            </a:lvl8pPr>
            <a:lvl9pPr indent="-342900" lvl="8" marL="4114800" algn="l">
              <a:lnSpc>
                <a:spcPct val="115000"/>
              </a:lnSpc>
              <a:spcBef>
                <a:spcPts val="360"/>
              </a:spcBef>
              <a:spcAft>
                <a:spcPts val="0"/>
              </a:spcAft>
              <a:buClr>
                <a:schemeClr val="dk1"/>
              </a:buClr>
              <a:buSzPts val="1800"/>
              <a:buChar char="▫"/>
              <a:defRPr/>
            </a:lvl9pPr>
          </a:lstStyle>
          <a:p/>
        </p:txBody>
      </p:sp>
      <p:sp>
        <p:nvSpPr>
          <p:cNvPr id="262" name="Google Shape;262;p84"/>
          <p:cNvSpPr txBox="1"/>
          <p:nvPr>
            <p:ph idx="10" type="dt"/>
          </p:nvPr>
        </p:nvSpPr>
        <p:spPr>
          <a:xfrm>
            <a:off x="457200" y="4683919"/>
            <a:ext cx="2133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3" name="Google Shape;263;p84"/>
          <p:cNvSpPr txBox="1"/>
          <p:nvPr>
            <p:ph idx="11" type="ftr"/>
          </p:nvPr>
        </p:nvSpPr>
        <p:spPr>
          <a:xfrm>
            <a:off x="3124200" y="4683919"/>
            <a:ext cx="2895600" cy="357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4" name="Google Shape;264;p84"/>
          <p:cNvSpPr txBox="1"/>
          <p:nvPr>
            <p:ph idx="12" type="sldNum"/>
          </p:nvPr>
        </p:nvSpPr>
        <p:spPr>
          <a:xfrm>
            <a:off x="6553200" y="4683919"/>
            <a:ext cx="2133600" cy="3573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b="1" sz="1100">
              <a:solidFill>
                <a:schemeClr val="accent1"/>
              </a:solidFill>
              <a:latin typeface="DM Sans"/>
              <a:ea typeface="DM Sans"/>
              <a:cs typeface="DM Sans"/>
              <a:sym typeface="DM San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AUTOLAYOUT">
    <p:bg>
      <p:bgPr>
        <a:solidFill>
          <a:srgbClr val="FFFFFF"/>
        </a:solidFill>
      </p:bgPr>
    </p:bg>
    <p:spTree>
      <p:nvGrpSpPr>
        <p:cNvPr id="265" name="Shape 265"/>
        <p:cNvGrpSpPr/>
        <p:nvPr/>
      </p:nvGrpSpPr>
      <p:grpSpPr>
        <a:xfrm>
          <a:off x="0" y="0"/>
          <a:ext cx="0" cy="0"/>
          <a:chOff x="0" y="0"/>
          <a:chExt cx="0" cy="0"/>
        </a:xfrm>
      </p:grpSpPr>
      <p:sp>
        <p:nvSpPr>
          <p:cNvPr id="266" name="Google Shape;266;p85"/>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85"/>
          <p:cNvSpPr/>
          <p:nvPr/>
        </p:nvSpPr>
        <p:spPr>
          <a:xfrm flipH="1">
            <a:off x="3225000" y="1448425"/>
            <a:ext cx="5919000" cy="36951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85"/>
          <p:cNvSpPr/>
          <p:nvPr/>
        </p:nvSpPr>
        <p:spPr>
          <a:xfrm flipH="1">
            <a:off x="3397800" y="1448425"/>
            <a:ext cx="5746200" cy="3695100"/>
          </a:xfrm>
          <a:prstGeom prst="rtTriangle">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85"/>
          <p:cNvSpPr/>
          <p:nvPr/>
        </p:nvSpPr>
        <p:spPr>
          <a:xfrm flipH="1">
            <a:off x="3836700" y="1448475"/>
            <a:ext cx="5307300" cy="3695100"/>
          </a:xfrm>
          <a:prstGeom prst="rtTriangl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85"/>
          <p:cNvSpPr txBox="1"/>
          <p:nvPr>
            <p:ph type="ctrTitle"/>
          </p:nvPr>
        </p:nvSpPr>
        <p:spPr>
          <a:xfrm>
            <a:off x="335250" y="932100"/>
            <a:ext cx="5508300" cy="16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5200"/>
              <a:buNone/>
              <a:defRPr b="1" sz="5200">
                <a:solidFill>
                  <a:schemeClr val="dk1"/>
                </a:solidFill>
              </a:defRPr>
            </a:lvl1pPr>
            <a:lvl2pPr lvl="1" algn="l">
              <a:lnSpc>
                <a:spcPct val="100000"/>
              </a:lnSpc>
              <a:spcBef>
                <a:spcPts val="0"/>
              </a:spcBef>
              <a:spcAft>
                <a:spcPts val="0"/>
              </a:spcAft>
              <a:buClr>
                <a:schemeClr val="dk1"/>
              </a:buClr>
              <a:buSzPts val="5200"/>
              <a:buNone/>
              <a:defRPr b="1" sz="5200">
                <a:solidFill>
                  <a:schemeClr val="dk1"/>
                </a:solidFill>
              </a:defRPr>
            </a:lvl2pPr>
            <a:lvl3pPr lvl="2" algn="l">
              <a:lnSpc>
                <a:spcPct val="100000"/>
              </a:lnSpc>
              <a:spcBef>
                <a:spcPts val="0"/>
              </a:spcBef>
              <a:spcAft>
                <a:spcPts val="0"/>
              </a:spcAft>
              <a:buClr>
                <a:schemeClr val="dk1"/>
              </a:buClr>
              <a:buSzPts val="5200"/>
              <a:buNone/>
              <a:defRPr b="1" sz="5200">
                <a:solidFill>
                  <a:schemeClr val="dk1"/>
                </a:solidFill>
              </a:defRPr>
            </a:lvl3pPr>
            <a:lvl4pPr lvl="3" algn="l">
              <a:lnSpc>
                <a:spcPct val="100000"/>
              </a:lnSpc>
              <a:spcBef>
                <a:spcPts val="0"/>
              </a:spcBef>
              <a:spcAft>
                <a:spcPts val="0"/>
              </a:spcAft>
              <a:buClr>
                <a:schemeClr val="dk1"/>
              </a:buClr>
              <a:buSzPts val="5200"/>
              <a:buNone/>
              <a:defRPr b="1" sz="5200">
                <a:solidFill>
                  <a:schemeClr val="dk1"/>
                </a:solidFill>
              </a:defRPr>
            </a:lvl4pPr>
            <a:lvl5pPr lvl="4" algn="l">
              <a:lnSpc>
                <a:spcPct val="100000"/>
              </a:lnSpc>
              <a:spcBef>
                <a:spcPts val="0"/>
              </a:spcBef>
              <a:spcAft>
                <a:spcPts val="0"/>
              </a:spcAft>
              <a:buClr>
                <a:schemeClr val="dk1"/>
              </a:buClr>
              <a:buSzPts val="5200"/>
              <a:buNone/>
              <a:defRPr b="1" sz="5200">
                <a:solidFill>
                  <a:schemeClr val="dk1"/>
                </a:solidFill>
              </a:defRPr>
            </a:lvl5pPr>
            <a:lvl6pPr lvl="5" algn="l">
              <a:lnSpc>
                <a:spcPct val="100000"/>
              </a:lnSpc>
              <a:spcBef>
                <a:spcPts val="0"/>
              </a:spcBef>
              <a:spcAft>
                <a:spcPts val="0"/>
              </a:spcAft>
              <a:buClr>
                <a:schemeClr val="dk1"/>
              </a:buClr>
              <a:buSzPts val="5200"/>
              <a:buNone/>
              <a:defRPr b="1" sz="5200">
                <a:solidFill>
                  <a:schemeClr val="dk1"/>
                </a:solidFill>
              </a:defRPr>
            </a:lvl6pPr>
            <a:lvl7pPr lvl="6" algn="l">
              <a:lnSpc>
                <a:spcPct val="100000"/>
              </a:lnSpc>
              <a:spcBef>
                <a:spcPts val="0"/>
              </a:spcBef>
              <a:spcAft>
                <a:spcPts val="0"/>
              </a:spcAft>
              <a:buClr>
                <a:schemeClr val="dk1"/>
              </a:buClr>
              <a:buSzPts val="5200"/>
              <a:buNone/>
              <a:defRPr b="1" sz="5200">
                <a:solidFill>
                  <a:schemeClr val="dk1"/>
                </a:solidFill>
              </a:defRPr>
            </a:lvl7pPr>
            <a:lvl8pPr lvl="7" algn="l">
              <a:lnSpc>
                <a:spcPct val="100000"/>
              </a:lnSpc>
              <a:spcBef>
                <a:spcPts val="0"/>
              </a:spcBef>
              <a:spcAft>
                <a:spcPts val="0"/>
              </a:spcAft>
              <a:buClr>
                <a:schemeClr val="dk1"/>
              </a:buClr>
              <a:buSzPts val="5200"/>
              <a:buNone/>
              <a:defRPr b="1" sz="5200">
                <a:solidFill>
                  <a:schemeClr val="dk1"/>
                </a:solidFill>
              </a:defRPr>
            </a:lvl8pPr>
            <a:lvl9pPr lvl="8" algn="l">
              <a:lnSpc>
                <a:spcPct val="100000"/>
              </a:lnSpc>
              <a:spcBef>
                <a:spcPts val="0"/>
              </a:spcBef>
              <a:spcAft>
                <a:spcPts val="0"/>
              </a:spcAft>
              <a:buClr>
                <a:schemeClr val="dk1"/>
              </a:buClr>
              <a:buSzPts val="5200"/>
              <a:buNone/>
              <a:defRPr b="1" sz="5200">
                <a:solidFill>
                  <a:schemeClr val="dk1"/>
                </a:solidFill>
              </a:defRPr>
            </a:lvl9pPr>
          </a:lstStyle>
          <a:p/>
        </p:txBody>
      </p:sp>
      <p:sp>
        <p:nvSpPr>
          <p:cNvPr id="271" name="Google Shape;271;p85"/>
          <p:cNvSpPr txBox="1"/>
          <p:nvPr>
            <p:ph idx="1" type="subTitle"/>
          </p:nvPr>
        </p:nvSpPr>
        <p:spPr>
          <a:xfrm>
            <a:off x="335250" y="2727850"/>
            <a:ext cx="3914700" cy="1612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400"/>
              <a:buNone/>
              <a:defRPr sz="2400">
                <a:solidFill>
                  <a:schemeClr val="dk2"/>
                </a:solidFill>
              </a:defRPr>
            </a:lvl1pPr>
            <a:lvl2pPr lvl="1" algn="l">
              <a:lnSpc>
                <a:spcPct val="100000"/>
              </a:lnSpc>
              <a:spcBef>
                <a:spcPts val="0"/>
              </a:spcBef>
              <a:spcAft>
                <a:spcPts val="0"/>
              </a:spcAft>
              <a:buClr>
                <a:schemeClr val="dk2"/>
              </a:buClr>
              <a:buSzPts val="2400"/>
              <a:buNone/>
              <a:defRPr sz="2400">
                <a:solidFill>
                  <a:schemeClr val="dk2"/>
                </a:solidFill>
              </a:defRPr>
            </a:lvl2pPr>
            <a:lvl3pPr lvl="2" algn="l">
              <a:lnSpc>
                <a:spcPct val="100000"/>
              </a:lnSpc>
              <a:spcBef>
                <a:spcPts val="0"/>
              </a:spcBef>
              <a:spcAft>
                <a:spcPts val="0"/>
              </a:spcAft>
              <a:buClr>
                <a:schemeClr val="dk2"/>
              </a:buClr>
              <a:buSzPts val="2400"/>
              <a:buNone/>
              <a:defRPr sz="2400">
                <a:solidFill>
                  <a:schemeClr val="dk2"/>
                </a:solidFill>
              </a:defRPr>
            </a:lvl3pPr>
            <a:lvl4pPr lvl="3" algn="l">
              <a:lnSpc>
                <a:spcPct val="100000"/>
              </a:lnSpc>
              <a:spcBef>
                <a:spcPts val="0"/>
              </a:spcBef>
              <a:spcAft>
                <a:spcPts val="0"/>
              </a:spcAft>
              <a:buClr>
                <a:schemeClr val="dk2"/>
              </a:buClr>
              <a:buSzPts val="2400"/>
              <a:buNone/>
              <a:defRPr sz="2400">
                <a:solidFill>
                  <a:schemeClr val="dk2"/>
                </a:solidFill>
              </a:defRPr>
            </a:lvl4pPr>
            <a:lvl5pPr lvl="4" algn="l">
              <a:lnSpc>
                <a:spcPct val="100000"/>
              </a:lnSpc>
              <a:spcBef>
                <a:spcPts val="0"/>
              </a:spcBef>
              <a:spcAft>
                <a:spcPts val="0"/>
              </a:spcAft>
              <a:buClr>
                <a:schemeClr val="dk2"/>
              </a:buClr>
              <a:buSzPts val="2400"/>
              <a:buNone/>
              <a:defRPr sz="2400">
                <a:solidFill>
                  <a:schemeClr val="dk2"/>
                </a:solidFill>
              </a:defRPr>
            </a:lvl5pPr>
            <a:lvl6pPr lvl="5" algn="l">
              <a:lnSpc>
                <a:spcPct val="100000"/>
              </a:lnSpc>
              <a:spcBef>
                <a:spcPts val="0"/>
              </a:spcBef>
              <a:spcAft>
                <a:spcPts val="0"/>
              </a:spcAft>
              <a:buClr>
                <a:schemeClr val="dk2"/>
              </a:buClr>
              <a:buSzPts val="2400"/>
              <a:buNone/>
              <a:defRPr sz="2400">
                <a:solidFill>
                  <a:schemeClr val="dk2"/>
                </a:solidFill>
              </a:defRPr>
            </a:lvl6pPr>
            <a:lvl7pPr lvl="6" algn="l">
              <a:lnSpc>
                <a:spcPct val="100000"/>
              </a:lnSpc>
              <a:spcBef>
                <a:spcPts val="0"/>
              </a:spcBef>
              <a:spcAft>
                <a:spcPts val="0"/>
              </a:spcAft>
              <a:buClr>
                <a:schemeClr val="dk2"/>
              </a:buClr>
              <a:buSzPts val="2400"/>
              <a:buNone/>
              <a:defRPr sz="2400">
                <a:solidFill>
                  <a:schemeClr val="dk2"/>
                </a:solidFill>
              </a:defRPr>
            </a:lvl7pPr>
            <a:lvl8pPr lvl="7" algn="l">
              <a:lnSpc>
                <a:spcPct val="100000"/>
              </a:lnSpc>
              <a:spcBef>
                <a:spcPts val="0"/>
              </a:spcBef>
              <a:spcAft>
                <a:spcPts val="0"/>
              </a:spcAft>
              <a:buClr>
                <a:schemeClr val="dk2"/>
              </a:buClr>
              <a:buSzPts val="2400"/>
              <a:buNone/>
              <a:defRPr sz="2400">
                <a:solidFill>
                  <a:schemeClr val="dk2"/>
                </a:solidFill>
              </a:defRPr>
            </a:lvl8pPr>
            <a:lvl9pPr lvl="8" algn="l">
              <a:lnSpc>
                <a:spcPct val="100000"/>
              </a:lnSpc>
              <a:spcBef>
                <a:spcPts val="0"/>
              </a:spcBef>
              <a:spcAft>
                <a:spcPts val="0"/>
              </a:spcAft>
              <a:buClr>
                <a:schemeClr val="dk2"/>
              </a:buClr>
              <a:buSzPts val="2400"/>
              <a:buNone/>
              <a:defRPr sz="2400">
                <a:solidFill>
                  <a:schemeClr val="dk2"/>
                </a:solidFill>
              </a:defRPr>
            </a:lvl9pPr>
          </a:lstStyle>
          <a:p/>
        </p:txBody>
      </p:sp>
      <p:sp>
        <p:nvSpPr>
          <p:cNvPr id="272" name="Google Shape;272;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
    <p:spTree>
      <p:nvGrpSpPr>
        <p:cNvPr id="273" name="Shape 273"/>
        <p:cNvGrpSpPr/>
        <p:nvPr/>
      </p:nvGrpSpPr>
      <p:grpSpPr>
        <a:xfrm>
          <a:off x="0" y="0"/>
          <a:ext cx="0" cy="0"/>
          <a:chOff x="0" y="0"/>
          <a:chExt cx="0" cy="0"/>
        </a:xfrm>
      </p:grpSpPr>
      <p:cxnSp>
        <p:nvCxnSpPr>
          <p:cNvPr id="274" name="Google Shape;274;p86"/>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275" name="Google Shape;275;p86"/>
          <p:cNvSpPr txBox="1"/>
          <p:nvPr>
            <p:ph type="title"/>
          </p:nvPr>
        </p:nvSpPr>
        <p:spPr>
          <a:xfrm>
            <a:off x="283103" y="712141"/>
            <a:ext cx="6244200" cy="3835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276" name="Google Shape;276;p86"/>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
    <p:spTree>
      <p:nvGrpSpPr>
        <p:cNvPr id="277" name="Shape 277"/>
        <p:cNvGrpSpPr/>
        <p:nvPr/>
      </p:nvGrpSpPr>
      <p:grpSpPr>
        <a:xfrm>
          <a:off x="0" y="0"/>
          <a:ext cx="0" cy="0"/>
          <a:chOff x="0" y="0"/>
          <a:chExt cx="0" cy="0"/>
        </a:xfrm>
      </p:grpSpPr>
      <p:sp>
        <p:nvSpPr>
          <p:cNvPr id="278" name="Google Shape;278;p87"/>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9" name="Google Shape;279;p87"/>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280" name="Google Shape;280;p87"/>
          <p:cNvSpPr txBox="1"/>
          <p:nvPr>
            <p:ph type="title"/>
          </p:nvPr>
        </p:nvSpPr>
        <p:spPr>
          <a:xfrm>
            <a:off x="265500" y="1397350"/>
            <a:ext cx="4045200" cy="1318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3600"/>
              <a:buNone/>
              <a:defRPr sz="3600">
                <a:solidFill>
                  <a:schemeClr val="dk1"/>
                </a:solidFill>
              </a:defRPr>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p:txBody>
      </p:sp>
      <p:sp>
        <p:nvSpPr>
          <p:cNvPr id="281" name="Google Shape;281;p87"/>
          <p:cNvSpPr txBox="1"/>
          <p:nvPr>
            <p:ph idx="1" type="subTitle"/>
          </p:nvPr>
        </p:nvSpPr>
        <p:spPr>
          <a:xfrm>
            <a:off x="265500" y="2735371"/>
            <a:ext cx="4045200" cy="1345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82" name="Google Shape;282;p87"/>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283" name="Google Shape;283;p87"/>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AUTOLAYOUT">
    <p:bg>
      <p:bgPr>
        <a:solidFill>
          <a:srgbClr val="FFFFFF"/>
        </a:solidFill>
      </p:bgPr>
    </p:bg>
    <p:spTree>
      <p:nvGrpSpPr>
        <p:cNvPr id="27" name="Shape 27"/>
        <p:cNvGrpSpPr/>
        <p:nvPr/>
      </p:nvGrpSpPr>
      <p:grpSpPr>
        <a:xfrm>
          <a:off x="0" y="0"/>
          <a:ext cx="0" cy="0"/>
          <a:chOff x="0" y="0"/>
          <a:chExt cx="0" cy="0"/>
        </a:xfrm>
      </p:grpSpPr>
      <p:sp>
        <p:nvSpPr>
          <p:cNvPr id="28" name="Google Shape;28;p49"/>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49"/>
          <p:cNvSpPr/>
          <p:nvPr/>
        </p:nvSpPr>
        <p:spPr>
          <a:xfrm flipH="1">
            <a:off x="3225000" y="1448425"/>
            <a:ext cx="5919000" cy="36951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49"/>
          <p:cNvSpPr/>
          <p:nvPr/>
        </p:nvSpPr>
        <p:spPr>
          <a:xfrm flipH="1">
            <a:off x="3397800" y="1448425"/>
            <a:ext cx="5746200" cy="3695100"/>
          </a:xfrm>
          <a:prstGeom prst="rtTriangle">
            <a:avLst/>
          </a:prstGeom>
          <a:solidFill>
            <a:srgbClr val="E0E0E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49"/>
          <p:cNvSpPr/>
          <p:nvPr/>
        </p:nvSpPr>
        <p:spPr>
          <a:xfrm flipH="1">
            <a:off x="3836700" y="1448475"/>
            <a:ext cx="5307300" cy="3695100"/>
          </a:xfrm>
          <a:prstGeom prst="rtTriangl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49"/>
          <p:cNvSpPr txBox="1"/>
          <p:nvPr>
            <p:ph type="ctrTitle"/>
          </p:nvPr>
        </p:nvSpPr>
        <p:spPr>
          <a:xfrm>
            <a:off x="335250" y="932100"/>
            <a:ext cx="5508300" cy="16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dk1"/>
              </a:buClr>
              <a:buSzPts val="5200"/>
              <a:buNone/>
              <a:defRPr b="1" sz="5200">
                <a:solidFill>
                  <a:schemeClr val="dk1"/>
                </a:solidFill>
              </a:defRPr>
            </a:lvl1pPr>
            <a:lvl2pPr lvl="1" algn="l">
              <a:lnSpc>
                <a:spcPct val="100000"/>
              </a:lnSpc>
              <a:spcBef>
                <a:spcPts val="0"/>
              </a:spcBef>
              <a:spcAft>
                <a:spcPts val="0"/>
              </a:spcAft>
              <a:buClr>
                <a:schemeClr val="dk1"/>
              </a:buClr>
              <a:buSzPts val="5200"/>
              <a:buNone/>
              <a:defRPr b="1" sz="5200">
                <a:solidFill>
                  <a:schemeClr val="dk1"/>
                </a:solidFill>
              </a:defRPr>
            </a:lvl2pPr>
            <a:lvl3pPr lvl="2" algn="l">
              <a:lnSpc>
                <a:spcPct val="100000"/>
              </a:lnSpc>
              <a:spcBef>
                <a:spcPts val="0"/>
              </a:spcBef>
              <a:spcAft>
                <a:spcPts val="0"/>
              </a:spcAft>
              <a:buClr>
                <a:schemeClr val="dk1"/>
              </a:buClr>
              <a:buSzPts val="5200"/>
              <a:buNone/>
              <a:defRPr b="1" sz="5200">
                <a:solidFill>
                  <a:schemeClr val="dk1"/>
                </a:solidFill>
              </a:defRPr>
            </a:lvl3pPr>
            <a:lvl4pPr lvl="3" algn="l">
              <a:lnSpc>
                <a:spcPct val="100000"/>
              </a:lnSpc>
              <a:spcBef>
                <a:spcPts val="0"/>
              </a:spcBef>
              <a:spcAft>
                <a:spcPts val="0"/>
              </a:spcAft>
              <a:buClr>
                <a:schemeClr val="dk1"/>
              </a:buClr>
              <a:buSzPts val="5200"/>
              <a:buNone/>
              <a:defRPr b="1" sz="5200">
                <a:solidFill>
                  <a:schemeClr val="dk1"/>
                </a:solidFill>
              </a:defRPr>
            </a:lvl4pPr>
            <a:lvl5pPr lvl="4" algn="l">
              <a:lnSpc>
                <a:spcPct val="100000"/>
              </a:lnSpc>
              <a:spcBef>
                <a:spcPts val="0"/>
              </a:spcBef>
              <a:spcAft>
                <a:spcPts val="0"/>
              </a:spcAft>
              <a:buClr>
                <a:schemeClr val="dk1"/>
              </a:buClr>
              <a:buSzPts val="5200"/>
              <a:buNone/>
              <a:defRPr b="1" sz="5200">
                <a:solidFill>
                  <a:schemeClr val="dk1"/>
                </a:solidFill>
              </a:defRPr>
            </a:lvl5pPr>
            <a:lvl6pPr lvl="5" algn="l">
              <a:lnSpc>
                <a:spcPct val="100000"/>
              </a:lnSpc>
              <a:spcBef>
                <a:spcPts val="0"/>
              </a:spcBef>
              <a:spcAft>
                <a:spcPts val="0"/>
              </a:spcAft>
              <a:buClr>
                <a:schemeClr val="dk1"/>
              </a:buClr>
              <a:buSzPts val="5200"/>
              <a:buNone/>
              <a:defRPr b="1" sz="5200">
                <a:solidFill>
                  <a:schemeClr val="dk1"/>
                </a:solidFill>
              </a:defRPr>
            </a:lvl6pPr>
            <a:lvl7pPr lvl="6" algn="l">
              <a:lnSpc>
                <a:spcPct val="100000"/>
              </a:lnSpc>
              <a:spcBef>
                <a:spcPts val="0"/>
              </a:spcBef>
              <a:spcAft>
                <a:spcPts val="0"/>
              </a:spcAft>
              <a:buClr>
                <a:schemeClr val="dk1"/>
              </a:buClr>
              <a:buSzPts val="5200"/>
              <a:buNone/>
              <a:defRPr b="1" sz="5200">
                <a:solidFill>
                  <a:schemeClr val="dk1"/>
                </a:solidFill>
              </a:defRPr>
            </a:lvl7pPr>
            <a:lvl8pPr lvl="7" algn="l">
              <a:lnSpc>
                <a:spcPct val="100000"/>
              </a:lnSpc>
              <a:spcBef>
                <a:spcPts val="0"/>
              </a:spcBef>
              <a:spcAft>
                <a:spcPts val="0"/>
              </a:spcAft>
              <a:buClr>
                <a:schemeClr val="dk1"/>
              </a:buClr>
              <a:buSzPts val="5200"/>
              <a:buNone/>
              <a:defRPr b="1" sz="5200">
                <a:solidFill>
                  <a:schemeClr val="dk1"/>
                </a:solidFill>
              </a:defRPr>
            </a:lvl8pPr>
            <a:lvl9pPr lvl="8" algn="l">
              <a:lnSpc>
                <a:spcPct val="100000"/>
              </a:lnSpc>
              <a:spcBef>
                <a:spcPts val="0"/>
              </a:spcBef>
              <a:spcAft>
                <a:spcPts val="0"/>
              </a:spcAft>
              <a:buClr>
                <a:schemeClr val="dk1"/>
              </a:buClr>
              <a:buSzPts val="5200"/>
              <a:buNone/>
              <a:defRPr b="1" sz="5200">
                <a:solidFill>
                  <a:schemeClr val="dk1"/>
                </a:solidFill>
              </a:defRPr>
            </a:lvl9pPr>
          </a:lstStyle>
          <a:p/>
        </p:txBody>
      </p:sp>
      <p:sp>
        <p:nvSpPr>
          <p:cNvPr id="33" name="Google Shape;33;p49"/>
          <p:cNvSpPr txBox="1"/>
          <p:nvPr>
            <p:ph idx="1" type="subTitle"/>
          </p:nvPr>
        </p:nvSpPr>
        <p:spPr>
          <a:xfrm>
            <a:off x="335250" y="2727850"/>
            <a:ext cx="3914700" cy="1612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400"/>
              <a:buNone/>
              <a:defRPr sz="2400">
                <a:solidFill>
                  <a:schemeClr val="dk2"/>
                </a:solidFill>
              </a:defRPr>
            </a:lvl1pPr>
            <a:lvl2pPr lvl="1" algn="l">
              <a:lnSpc>
                <a:spcPct val="100000"/>
              </a:lnSpc>
              <a:spcBef>
                <a:spcPts val="0"/>
              </a:spcBef>
              <a:spcAft>
                <a:spcPts val="0"/>
              </a:spcAft>
              <a:buClr>
                <a:schemeClr val="dk2"/>
              </a:buClr>
              <a:buSzPts val="2400"/>
              <a:buNone/>
              <a:defRPr sz="2400">
                <a:solidFill>
                  <a:schemeClr val="dk2"/>
                </a:solidFill>
              </a:defRPr>
            </a:lvl2pPr>
            <a:lvl3pPr lvl="2" algn="l">
              <a:lnSpc>
                <a:spcPct val="100000"/>
              </a:lnSpc>
              <a:spcBef>
                <a:spcPts val="0"/>
              </a:spcBef>
              <a:spcAft>
                <a:spcPts val="0"/>
              </a:spcAft>
              <a:buClr>
                <a:schemeClr val="dk2"/>
              </a:buClr>
              <a:buSzPts val="2400"/>
              <a:buNone/>
              <a:defRPr sz="2400">
                <a:solidFill>
                  <a:schemeClr val="dk2"/>
                </a:solidFill>
              </a:defRPr>
            </a:lvl3pPr>
            <a:lvl4pPr lvl="3" algn="l">
              <a:lnSpc>
                <a:spcPct val="100000"/>
              </a:lnSpc>
              <a:spcBef>
                <a:spcPts val="0"/>
              </a:spcBef>
              <a:spcAft>
                <a:spcPts val="0"/>
              </a:spcAft>
              <a:buClr>
                <a:schemeClr val="dk2"/>
              </a:buClr>
              <a:buSzPts val="2400"/>
              <a:buNone/>
              <a:defRPr sz="2400">
                <a:solidFill>
                  <a:schemeClr val="dk2"/>
                </a:solidFill>
              </a:defRPr>
            </a:lvl4pPr>
            <a:lvl5pPr lvl="4" algn="l">
              <a:lnSpc>
                <a:spcPct val="100000"/>
              </a:lnSpc>
              <a:spcBef>
                <a:spcPts val="0"/>
              </a:spcBef>
              <a:spcAft>
                <a:spcPts val="0"/>
              </a:spcAft>
              <a:buClr>
                <a:schemeClr val="dk2"/>
              </a:buClr>
              <a:buSzPts val="2400"/>
              <a:buNone/>
              <a:defRPr sz="2400">
                <a:solidFill>
                  <a:schemeClr val="dk2"/>
                </a:solidFill>
              </a:defRPr>
            </a:lvl5pPr>
            <a:lvl6pPr lvl="5" algn="l">
              <a:lnSpc>
                <a:spcPct val="100000"/>
              </a:lnSpc>
              <a:spcBef>
                <a:spcPts val="0"/>
              </a:spcBef>
              <a:spcAft>
                <a:spcPts val="0"/>
              </a:spcAft>
              <a:buClr>
                <a:schemeClr val="dk2"/>
              </a:buClr>
              <a:buSzPts val="2400"/>
              <a:buNone/>
              <a:defRPr sz="2400">
                <a:solidFill>
                  <a:schemeClr val="dk2"/>
                </a:solidFill>
              </a:defRPr>
            </a:lvl6pPr>
            <a:lvl7pPr lvl="6" algn="l">
              <a:lnSpc>
                <a:spcPct val="100000"/>
              </a:lnSpc>
              <a:spcBef>
                <a:spcPts val="0"/>
              </a:spcBef>
              <a:spcAft>
                <a:spcPts val="0"/>
              </a:spcAft>
              <a:buClr>
                <a:schemeClr val="dk2"/>
              </a:buClr>
              <a:buSzPts val="2400"/>
              <a:buNone/>
              <a:defRPr sz="2400">
                <a:solidFill>
                  <a:schemeClr val="dk2"/>
                </a:solidFill>
              </a:defRPr>
            </a:lvl7pPr>
            <a:lvl8pPr lvl="7" algn="l">
              <a:lnSpc>
                <a:spcPct val="100000"/>
              </a:lnSpc>
              <a:spcBef>
                <a:spcPts val="0"/>
              </a:spcBef>
              <a:spcAft>
                <a:spcPts val="0"/>
              </a:spcAft>
              <a:buClr>
                <a:schemeClr val="dk2"/>
              </a:buClr>
              <a:buSzPts val="2400"/>
              <a:buNone/>
              <a:defRPr sz="2400">
                <a:solidFill>
                  <a:schemeClr val="dk2"/>
                </a:solidFill>
              </a:defRPr>
            </a:lvl8pPr>
            <a:lvl9pPr lvl="8" algn="l">
              <a:lnSpc>
                <a:spcPct val="100000"/>
              </a:lnSpc>
              <a:spcBef>
                <a:spcPts val="0"/>
              </a:spcBef>
              <a:spcAft>
                <a:spcPts val="0"/>
              </a:spcAft>
              <a:buClr>
                <a:schemeClr val="dk2"/>
              </a:buClr>
              <a:buSzPts val="2400"/>
              <a:buNone/>
              <a:defRPr sz="2400">
                <a:solidFill>
                  <a:schemeClr val="dk2"/>
                </a:solidFill>
              </a:defRPr>
            </a:lvl9pPr>
          </a:lstStyle>
          <a:p/>
        </p:txBody>
      </p:sp>
      <p:sp>
        <p:nvSpPr>
          <p:cNvPr id="34" name="Google Shape;34;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 name="Shape 35"/>
        <p:cNvGrpSpPr/>
        <p:nvPr/>
      </p:nvGrpSpPr>
      <p:grpSpPr>
        <a:xfrm>
          <a:off x="0" y="0"/>
          <a:ext cx="0" cy="0"/>
          <a:chOff x="0" y="0"/>
          <a:chExt cx="0" cy="0"/>
        </a:xfrm>
      </p:grpSpPr>
      <p:cxnSp>
        <p:nvCxnSpPr>
          <p:cNvPr id="36" name="Google Shape;36;p50"/>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37" name="Google Shape;37;p50"/>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38" name="Google Shape;38;p5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50"/>
          <p:cNvSpPr txBox="1"/>
          <p:nvPr>
            <p:ph type="ctrTitle"/>
          </p:nvPr>
        </p:nvSpPr>
        <p:spPr>
          <a:xfrm>
            <a:off x="2371725" y="630225"/>
            <a:ext cx="6331500" cy="1542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40" name="Google Shape;40;p50"/>
          <p:cNvSpPr txBox="1"/>
          <p:nvPr>
            <p:ph idx="1" type="subTitle"/>
          </p:nvPr>
        </p:nvSpPr>
        <p:spPr>
          <a:xfrm>
            <a:off x="2390267" y="3238450"/>
            <a:ext cx="6331500" cy="1241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41" name="Google Shape;41;p50"/>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2" name="Shape 42"/>
        <p:cNvGrpSpPr/>
        <p:nvPr/>
      </p:nvGrpSpPr>
      <p:grpSpPr>
        <a:xfrm>
          <a:off x="0" y="0"/>
          <a:ext cx="0" cy="0"/>
          <a:chOff x="0" y="0"/>
          <a:chExt cx="0" cy="0"/>
        </a:xfrm>
      </p:grpSpPr>
      <p:cxnSp>
        <p:nvCxnSpPr>
          <p:cNvPr id="43" name="Google Shape;43;p51"/>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44" name="Google Shape;44;p51"/>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45" name="Google Shape;45;p51"/>
          <p:cNvSpPr txBox="1"/>
          <p:nvPr>
            <p:ph type="title"/>
          </p:nvPr>
        </p:nvSpPr>
        <p:spPr>
          <a:xfrm>
            <a:off x="406425" y="1806825"/>
            <a:ext cx="8296800" cy="1542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4800"/>
              <a:buNone/>
              <a:defRPr sz="4800">
                <a:solidFill>
                  <a:schemeClr val="lt1"/>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sp>
        <p:nvSpPr>
          <p:cNvPr id="46" name="Google Shape;46;p5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7" name="Shape 47"/>
        <p:cNvGrpSpPr/>
        <p:nvPr/>
      </p:nvGrpSpPr>
      <p:grpSpPr>
        <a:xfrm>
          <a:off x="0" y="0"/>
          <a:ext cx="0" cy="0"/>
          <a:chOff x="0" y="0"/>
          <a:chExt cx="0" cy="0"/>
        </a:xfrm>
      </p:grpSpPr>
      <p:cxnSp>
        <p:nvCxnSpPr>
          <p:cNvPr id="48" name="Google Shape;48;p52"/>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49" name="Google Shape;49;p52"/>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50" name="Google Shape;50;p5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1" name="Google Shape;51;p52"/>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2" name="Google Shape;52;p52"/>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3" name="Google Shape;53;p52"/>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4" name="Shape 54"/>
        <p:cNvGrpSpPr/>
        <p:nvPr/>
      </p:nvGrpSpPr>
      <p:grpSpPr>
        <a:xfrm>
          <a:off x="0" y="0"/>
          <a:ext cx="0" cy="0"/>
          <a:chOff x="0" y="0"/>
          <a:chExt cx="0" cy="0"/>
        </a:xfrm>
      </p:grpSpPr>
      <p:cxnSp>
        <p:nvCxnSpPr>
          <p:cNvPr id="55" name="Google Shape;55;p53"/>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56" name="Google Shape;56;p53"/>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53"/>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5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9" name="Google Shape;59;p53"/>
          <p:cNvSpPr txBox="1"/>
          <p:nvPr>
            <p:ph idx="1" type="body"/>
          </p:nvPr>
        </p:nvSpPr>
        <p:spPr>
          <a:xfrm>
            <a:off x="2400303" y="1602675"/>
            <a:ext cx="3071400" cy="3002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0" name="Google Shape;60;p53"/>
          <p:cNvSpPr txBox="1"/>
          <p:nvPr>
            <p:ph idx="2" type="body"/>
          </p:nvPr>
        </p:nvSpPr>
        <p:spPr>
          <a:xfrm>
            <a:off x="5650572" y="1602675"/>
            <a:ext cx="3071400" cy="3002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1" name="Google Shape;61;p5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6" Type="http://schemas.openxmlformats.org/officeDocument/2006/relationships/theme" Target="../theme/theme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9.xml"/><Relationship Id="rId10" Type="http://schemas.openxmlformats.org/officeDocument/2006/relationships/slideLayout" Target="../slideLayouts/slideLayout38.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7" Type="http://schemas.openxmlformats.org/officeDocument/2006/relationships/slideLayout" Target="../slideLayouts/slideLayout45.xml"/><Relationship Id="rId16" Type="http://schemas.openxmlformats.org/officeDocument/2006/relationships/slideLayout" Target="../slideLayouts/slideLayout44.xml"/><Relationship Id="rId5" Type="http://schemas.openxmlformats.org/officeDocument/2006/relationships/slideLayout" Target="../slideLayouts/slideLayout33.xml"/><Relationship Id="rId19" Type="http://schemas.openxmlformats.org/officeDocument/2006/relationships/theme" Target="../theme/theme1.xml"/><Relationship Id="rId6" Type="http://schemas.openxmlformats.org/officeDocument/2006/relationships/slideLayout" Target="../slideLayouts/slideLayout34.xml"/><Relationship Id="rId18" Type="http://schemas.openxmlformats.org/officeDocument/2006/relationships/slideLayout" Target="../slideLayouts/slideLayout46.xml"/><Relationship Id="rId7" Type="http://schemas.openxmlformats.org/officeDocument/2006/relationships/slideLayout" Target="../slideLayouts/slideLayout35.xml"/><Relationship Id="rId8"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39"/>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3000"/>
              <a:buFont typeface="Raleway"/>
              <a:buNone/>
              <a:defRPr b="1" i="0" sz="3000" u="none" cap="none" strike="noStrike">
                <a:solidFill>
                  <a:schemeClr val="dk2"/>
                </a:solidFill>
                <a:latin typeface="Raleway"/>
                <a:ea typeface="Raleway"/>
                <a:cs typeface="Raleway"/>
                <a:sym typeface="Raleway"/>
              </a:defRPr>
            </a:lvl9pPr>
          </a:lstStyle>
          <a:p/>
        </p:txBody>
      </p:sp>
      <p:sp>
        <p:nvSpPr>
          <p:cNvPr id="7" name="Google Shape;7;p39"/>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Lato"/>
              <a:buChar char="●"/>
              <a:defRPr b="0" i="0" sz="1800" u="none" cap="none" strike="noStrike">
                <a:solidFill>
                  <a:schemeClr val="dk2"/>
                </a:solidFill>
                <a:latin typeface="Lato"/>
                <a:ea typeface="Lato"/>
                <a:cs typeface="Lato"/>
                <a:sym typeface="Lato"/>
              </a:defRPr>
            </a:lvl1pPr>
            <a:lvl2pPr indent="-317500" lvl="1" marL="914400" marR="0" rtl="0" algn="l">
              <a:lnSpc>
                <a:spcPct val="115000"/>
              </a:lnSpc>
              <a:spcBef>
                <a:spcPts val="1600"/>
              </a:spcBef>
              <a:spcAft>
                <a:spcPts val="0"/>
              </a:spcAft>
              <a:buClr>
                <a:schemeClr val="dk2"/>
              </a:buClr>
              <a:buSzPts val="1400"/>
              <a:buFont typeface="Lato"/>
              <a:buChar char="○"/>
              <a:defRPr b="0" i="0" sz="1400" u="none" cap="none" strike="noStrike">
                <a:solidFill>
                  <a:schemeClr val="dk2"/>
                </a:solidFill>
                <a:latin typeface="Lato"/>
                <a:ea typeface="Lato"/>
                <a:cs typeface="Lato"/>
                <a:sym typeface="Lato"/>
              </a:defRPr>
            </a:lvl2pPr>
            <a:lvl3pPr indent="-317500" lvl="2" marL="1371600" marR="0" rtl="0" algn="l">
              <a:lnSpc>
                <a:spcPct val="115000"/>
              </a:lnSpc>
              <a:spcBef>
                <a:spcPts val="1600"/>
              </a:spcBef>
              <a:spcAft>
                <a:spcPts val="0"/>
              </a:spcAft>
              <a:buClr>
                <a:schemeClr val="dk2"/>
              </a:buClr>
              <a:buSzPts val="1400"/>
              <a:buFont typeface="Lato"/>
              <a:buChar char="■"/>
              <a:defRPr b="0" i="0" sz="1400" u="none" cap="none" strike="noStrike">
                <a:solidFill>
                  <a:schemeClr val="dk2"/>
                </a:solidFill>
                <a:latin typeface="Lato"/>
                <a:ea typeface="Lato"/>
                <a:cs typeface="Lato"/>
                <a:sym typeface="Lato"/>
              </a:defRPr>
            </a:lvl3pPr>
            <a:lvl4pPr indent="-317500" lvl="3" marL="1828800" marR="0" rtl="0" algn="l">
              <a:lnSpc>
                <a:spcPct val="115000"/>
              </a:lnSpc>
              <a:spcBef>
                <a:spcPts val="1600"/>
              </a:spcBef>
              <a:spcAft>
                <a:spcPts val="0"/>
              </a:spcAft>
              <a:buClr>
                <a:schemeClr val="dk2"/>
              </a:buClr>
              <a:buSzPts val="1400"/>
              <a:buFont typeface="Lato"/>
              <a:buChar char="●"/>
              <a:defRPr b="0" i="0" sz="1400" u="none" cap="none" strike="noStrike">
                <a:solidFill>
                  <a:schemeClr val="dk2"/>
                </a:solidFill>
                <a:latin typeface="Lato"/>
                <a:ea typeface="Lato"/>
                <a:cs typeface="Lato"/>
                <a:sym typeface="Lato"/>
              </a:defRPr>
            </a:lvl4pPr>
            <a:lvl5pPr indent="-317500" lvl="4" marL="2286000" marR="0" rtl="0" algn="l">
              <a:lnSpc>
                <a:spcPct val="115000"/>
              </a:lnSpc>
              <a:spcBef>
                <a:spcPts val="1600"/>
              </a:spcBef>
              <a:spcAft>
                <a:spcPts val="0"/>
              </a:spcAft>
              <a:buClr>
                <a:schemeClr val="dk2"/>
              </a:buClr>
              <a:buSzPts val="1400"/>
              <a:buFont typeface="Lato"/>
              <a:buChar char="○"/>
              <a:defRPr b="0" i="0" sz="1400" u="none" cap="none" strike="noStrike">
                <a:solidFill>
                  <a:schemeClr val="dk2"/>
                </a:solidFill>
                <a:latin typeface="Lato"/>
                <a:ea typeface="Lato"/>
                <a:cs typeface="Lato"/>
                <a:sym typeface="Lato"/>
              </a:defRPr>
            </a:lvl5pPr>
            <a:lvl6pPr indent="-317500" lvl="5" marL="2743200" marR="0" rtl="0" algn="l">
              <a:lnSpc>
                <a:spcPct val="115000"/>
              </a:lnSpc>
              <a:spcBef>
                <a:spcPts val="1600"/>
              </a:spcBef>
              <a:spcAft>
                <a:spcPts val="0"/>
              </a:spcAft>
              <a:buClr>
                <a:schemeClr val="dk2"/>
              </a:buClr>
              <a:buSzPts val="1400"/>
              <a:buFont typeface="Lato"/>
              <a:buChar char="■"/>
              <a:defRPr b="0" i="0" sz="1400" u="none" cap="none" strike="noStrike">
                <a:solidFill>
                  <a:schemeClr val="dk2"/>
                </a:solidFill>
                <a:latin typeface="Lato"/>
                <a:ea typeface="Lato"/>
                <a:cs typeface="Lato"/>
                <a:sym typeface="Lato"/>
              </a:defRPr>
            </a:lvl6pPr>
            <a:lvl7pPr indent="-317500" lvl="6" marL="3200400" marR="0" rtl="0" algn="l">
              <a:lnSpc>
                <a:spcPct val="115000"/>
              </a:lnSpc>
              <a:spcBef>
                <a:spcPts val="1600"/>
              </a:spcBef>
              <a:spcAft>
                <a:spcPts val="0"/>
              </a:spcAft>
              <a:buClr>
                <a:schemeClr val="dk2"/>
              </a:buClr>
              <a:buSzPts val="1400"/>
              <a:buFont typeface="Lato"/>
              <a:buChar char="●"/>
              <a:defRPr b="0" i="0" sz="1400" u="none" cap="none" strike="noStrike">
                <a:solidFill>
                  <a:schemeClr val="dk2"/>
                </a:solidFill>
                <a:latin typeface="Lato"/>
                <a:ea typeface="Lato"/>
                <a:cs typeface="Lato"/>
                <a:sym typeface="Lato"/>
              </a:defRPr>
            </a:lvl7pPr>
            <a:lvl8pPr indent="-317500" lvl="7" marL="3657600" marR="0" rtl="0" algn="l">
              <a:lnSpc>
                <a:spcPct val="115000"/>
              </a:lnSpc>
              <a:spcBef>
                <a:spcPts val="1600"/>
              </a:spcBef>
              <a:spcAft>
                <a:spcPts val="0"/>
              </a:spcAft>
              <a:buClr>
                <a:schemeClr val="dk2"/>
              </a:buClr>
              <a:buSzPts val="1400"/>
              <a:buFont typeface="Lato"/>
              <a:buChar char="○"/>
              <a:defRPr b="0" i="0" sz="1400" u="none" cap="none" strike="noStrike">
                <a:solidFill>
                  <a:schemeClr val="dk2"/>
                </a:solidFill>
                <a:latin typeface="Lato"/>
                <a:ea typeface="Lato"/>
                <a:cs typeface="Lato"/>
                <a:sym typeface="Lato"/>
              </a:defRPr>
            </a:lvl8pPr>
            <a:lvl9pPr indent="-317500" lvl="8" marL="4114800" marR="0" rtl="0" algn="l">
              <a:lnSpc>
                <a:spcPct val="115000"/>
              </a:lnSpc>
              <a:spcBef>
                <a:spcPts val="1600"/>
              </a:spcBef>
              <a:spcAft>
                <a:spcPts val="1600"/>
              </a:spcAft>
              <a:buClr>
                <a:schemeClr val="dk2"/>
              </a:buClr>
              <a:buSzPts val="1400"/>
              <a:buFont typeface="Lato"/>
              <a:buChar char="■"/>
              <a:defRPr b="0" i="0" sz="1400" u="none" cap="none" strike="noStrike">
                <a:solidFill>
                  <a:schemeClr val="dk2"/>
                </a:solidFill>
                <a:latin typeface="Lato"/>
                <a:ea typeface="Lato"/>
                <a:cs typeface="Lato"/>
                <a:sym typeface="Lato"/>
              </a:defRPr>
            </a:lvl9pPr>
          </a:lstStyle>
          <a:p/>
        </p:txBody>
      </p:sp>
      <p:sp>
        <p:nvSpPr>
          <p:cNvPr id="8" name="Google Shape;8;p39"/>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81" name="Shape 81"/>
        <p:cNvGrpSpPr/>
        <p:nvPr/>
      </p:nvGrpSpPr>
      <p:grpSpPr>
        <a:xfrm>
          <a:off x="0" y="0"/>
          <a:ext cx="0" cy="0"/>
          <a:chOff x="0" y="0"/>
          <a:chExt cx="0" cy="0"/>
        </a:xfrm>
      </p:grpSpPr>
      <p:sp>
        <p:nvSpPr>
          <p:cNvPr id="82" name="Google Shape;82;p44"/>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3" name="Google Shape;83;p44"/>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1pPr>
            <a:lvl2pPr lvl="1"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2pPr>
            <a:lvl3pPr lvl="2"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3pPr>
            <a:lvl4pPr lvl="3"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4pPr>
            <a:lvl5pPr lvl="4"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5pPr>
            <a:lvl6pPr lvl="5"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6pPr>
            <a:lvl7pPr lvl="6"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7pPr>
            <a:lvl8pPr lvl="7"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8pPr>
            <a:lvl9pPr lvl="8" marR="0" rtl="0" algn="l">
              <a:lnSpc>
                <a:spcPct val="90000"/>
              </a:lnSpc>
              <a:spcBef>
                <a:spcPts val="0"/>
              </a:spcBef>
              <a:spcAft>
                <a:spcPts val="0"/>
              </a:spcAft>
              <a:buClr>
                <a:schemeClr val="accent1"/>
              </a:buClr>
              <a:buSzPts val="3000"/>
              <a:buFont typeface="Arial"/>
              <a:buNone/>
              <a:defRPr b="1" i="0" sz="3000" u="none" cap="none" strike="noStrike">
                <a:solidFill>
                  <a:schemeClr val="accent1"/>
                </a:solidFill>
                <a:latin typeface="Arial"/>
                <a:ea typeface="Arial"/>
                <a:cs typeface="Arial"/>
                <a:sym typeface="Arial"/>
              </a:defRPr>
            </a:lvl9pPr>
          </a:lstStyle>
          <a:p/>
        </p:txBody>
      </p:sp>
      <p:sp>
        <p:nvSpPr>
          <p:cNvPr id="84" name="Google Shape;84;p44"/>
          <p:cNvSpPr txBox="1"/>
          <p:nvPr>
            <p:ph idx="1" type="body"/>
          </p:nvPr>
        </p:nvSpPr>
        <p:spPr>
          <a:xfrm>
            <a:off x="1136000" y="1200150"/>
            <a:ext cx="6872100" cy="3473400"/>
          </a:xfrm>
          <a:prstGeom prst="rect">
            <a:avLst/>
          </a:prstGeom>
          <a:noFill/>
          <a:ln>
            <a:noFill/>
          </a:ln>
        </p:spPr>
        <p:txBody>
          <a:bodyPr anchorCtr="0" anchor="t" bIns="0" lIns="0" spcFirstLastPara="1" rIns="0" wrap="square" tIns="0">
            <a:noAutofit/>
          </a:bodyPr>
          <a:lstStyle>
            <a:lvl1pPr indent="-381000" lvl="0" marL="457200" marR="0" rtl="0" algn="l">
              <a:lnSpc>
                <a:spcPct val="115000"/>
              </a:lnSpc>
              <a:spcBef>
                <a:spcPts val="600"/>
              </a:spcBef>
              <a:spcAft>
                <a:spcPts val="0"/>
              </a:spcAft>
              <a:buClr>
                <a:schemeClr val="accent1"/>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2pPr>
            <a:lvl3pPr indent="-381000" lvl="2" marL="13716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3pPr>
            <a:lvl4pPr indent="-381000" lvl="3" marL="18288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115000"/>
              </a:lnSpc>
              <a:spcBef>
                <a:spcPts val="0"/>
              </a:spcBef>
              <a:spcAft>
                <a:spcPts val="0"/>
              </a:spcAft>
              <a:buClr>
                <a:schemeClr val="dk2"/>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173" name="Shape 173"/>
        <p:cNvGrpSpPr/>
        <p:nvPr/>
      </p:nvGrpSpPr>
      <p:grpSpPr>
        <a:xfrm>
          <a:off x="0" y="0"/>
          <a:ext cx="0" cy="0"/>
          <a:chOff x="0" y="0"/>
          <a:chExt cx="0" cy="0"/>
        </a:xfrm>
      </p:grpSpPr>
      <p:sp>
        <p:nvSpPr>
          <p:cNvPr id="174" name="Google Shape;174;p47"/>
          <p:cNvSpPr txBox="1"/>
          <p:nvPr>
            <p:ph idx="12" type="sldNum"/>
          </p:nvPr>
        </p:nvSpPr>
        <p:spPr>
          <a:xfrm>
            <a:off x="8674075" y="4673650"/>
            <a:ext cx="469800" cy="4698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1pPr>
            <a:lvl2pPr indent="0" lvl="1"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2pPr>
            <a:lvl3pPr indent="0" lvl="2"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3pPr>
            <a:lvl4pPr indent="0" lvl="3"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4pPr>
            <a:lvl5pPr indent="0" lvl="4"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5pPr>
            <a:lvl6pPr indent="0" lvl="5"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6pPr>
            <a:lvl7pPr indent="0" lvl="6"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7pPr>
            <a:lvl8pPr indent="0" lvl="7"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8pPr>
            <a:lvl9pPr indent="0" lvl="8" marL="0" marR="0" rtl="0" algn="ctr">
              <a:lnSpc>
                <a:spcPct val="100000"/>
              </a:lnSpc>
              <a:spcBef>
                <a:spcPts val="0"/>
              </a:spcBef>
              <a:spcAft>
                <a:spcPts val="0"/>
              </a:spcAft>
              <a:buClr>
                <a:srgbClr val="000000"/>
              </a:buClr>
              <a:buSzPts val="1100"/>
              <a:buFont typeface="Arial"/>
              <a:buNone/>
              <a:defRPr b="1" i="0" sz="1100" u="none" cap="none" strike="noStrike">
                <a:solidFill>
                  <a:schemeClr val="accent1"/>
                </a:solidFill>
                <a:latin typeface="DM Sans"/>
                <a:ea typeface="DM Sans"/>
                <a:cs typeface="DM Sans"/>
                <a:sym typeface="DM Sans"/>
              </a:defRPr>
            </a:lvl9pPr>
          </a:lstStyle>
          <a:p>
            <a:pPr indent="0" lvl="0" marL="0" rtl="0" algn="ctr">
              <a:spcBef>
                <a:spcPts val="0"/>
              </a:spcBef>
              <a:spcAft>
                <a:spcPts val="0"/>
              </a:spcAft>
              <a:buNone/>
            </a:pPr>
            <a:fld id="{00000000-1234-1234-1234-123412341234}" type="slidenum">
              <a:rPr lang="en"/>
              <a:t>‹#›</a:t>
            </a:fld>
            <a:endParaRPr/>
          </a:p>
        </p:txBody>
      </p:sp>
      <p:sp>
        <p:nvSpPr>
          <p:cNvPr id="175" name="Google Shape;175;p47"/>
          <p:cNvSpPr txBox="1"/>
          <p:nvPr>
            <p:ph type="title"/>
          </p:nvPr>
        </p:nvSpPr>
        <p:spPr>
          <a:xfrm>
            <a:off x="304800" y="355075"/>
            <a:ext cx="8474700" cy="7083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1pPr>
            <a:lvl2pPr lvl="1"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2pPr>
            <a:lvl3pPr lvl="2"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3pPr>
            <a:lvl4pPr lvl="3"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4pPr>
            <a:lvl5pPr lvl="4"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5pPr>
            <a:lvl6pPr lvl="5"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6pPr>
            <a:lvl7pPr lvl="6"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7pPr>
            <a:lvl8pPr lvl="7"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8pPr>
            <a:lvl9pPr lvl="8" marR="0" rtl="0" algn="l">
              <a:lnSpc>
                <a:spcPct val="90000"/>
              </a:lnSpc>
              <a:spcBef>
                <a:spcPts val="0"/>
              </a:spcBef>
              <a:spcAft>
                <a:spcPts val="0"/>
              </a:spcAft>
              <a:buClr>
                <a:schemeClr val="accent1"/>
              </a:buClr>
              <a:buSzPts val="3000"/>
              <a:buFont typeface="DM Sans"/>
              <a:buNone/>
              <a:defRPr b="1" i="0" sz="3000" u="none" cap="none" strike="noStrike">
                <a:solidFill>
                  <a:schemeClr val="accent1"/>
                </a:solidFill>
                <a:latin typeface="DM Sans"/>
                <a:ea typeface="DM Sans"/>
                <a:cs typeface="DM Sans"/>
                <a:sym typeface="DM Sans"/>
              </a:defRPr>
            </a:lvl9pPr>
          </a:lstStyle>
          <a:p/>
        </p:txBody>
      </p:sp>
      <p:sp>
        <p:nvSpPr>
          <p:cNvPr id="176" name="Google Shape;176;p47"/>
          <p:cNvSpPr txBox="1"/>
          <p:nvPr>
            <p:ph idx="1" type="body"/>
          </p:nvPr>
        </p:nvSpPr>
        <p:spPr>
          <a:xfrm>
            <a:off x="1136000" y="1200150"/>
            <a:ext cx="6872100" cy="3473400"/>
          </a:xfrm>
          <a:prstGeom prst="rect">
            <a:avLst/>
          </a:prstGeom>
          <a:noFill/>
          <a:ln>
            <a:noFill/>
          </a:ln>
        </p:spPr>
        <p:txBody>
          <a:bodyPr anchorCtr="0" anchor="t" bIns="0" lIns="0" spcFirstLastPara="1" rIns="0" wrap="square" tIns="0">
            <a:noAutofit/>
          </a:bodyPr>
          <a:lstStyle>
            <a:lvl1pPr indent="-381000" lvl="0" marL="457200" marR="0" rtl="0" algn="l">
              <a:lnSpc>
                <a:spcPct val="115000"/>
              </a:lnSpc>
              <a:spcBef>
                <a:spcPts val="600"/>
              </a:spcBef>
              <a:spcAft>
                <a:spcPts val="0"/>
              </a:spcAft>
              <a:buClr>
                <a:schemeClr val="accent1"/>
              </a:buClr>
              <a:buSzPts val="2400"/>
              <a:buFont typeface="DM Sans"/>
              <a:buChar char="▫"/>
              <a:defRPr b="0" i="0" sz="2400" u="none" cap="none" strike="noStrike">
                <a:solidFill>
                  <a:schemeClr val="dk1"/>
                </a:solidFill>
                <a:latin typeface="DM Sans"/>
                <a:ea typeface="DM Sans"/>
                <a:cs typeface="DM Sans"/>
                <a:sym typeface="DM Sans"/>
              </a:defRPr>
            </a:lvl1pPr>
            <a:lvl2pPr indent="-381000" lvl="1" marL="9144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2pPr>
            <a:lvl3pPr indent="-381000" lvl="2" marL="13716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3pPr>
            <a:lvl4pPr indent="-381000" lvl="3" marL="18288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4pPr>
            <a:lvl5pPr indent="-381000" lvl="4" marL="22860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5pPr>
            <a:lvl6pPr indent="-381000" lvl="5" marL="27432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6pPr>
            <a:lvl7pPr indent="-381000" lvl="6" marL="32004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7pPr>
            <a:lvl8pPr indent="-381000" lvl="7" marL="36576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8pPr>
            <a:lvl9pPr indent="-381000" lvl="8" marL="4114800" marR="0" rtl="0" algn="l">
              <a:lnSpc>
                <a:spcPct val="115000"/>
              </a:lnSpc>
              <a:spcBef>
                <a:spcPts val="0"/>
              </a:spcBef>
              <a:spcAft>
                <a:spcPts val="0"/>
              </a:spcAft>
              <a:buClr>
                <a:schemeClr val="dk2"/>
              </a:buClr>
              <a:buSzPts val="2400"/>
              <a:buFont typeface="DM Sans"/>
              <a:buChar char="▫"/>
              <a:defRPr b="0" i="0" sz="2400" u="none" cap="none" strike="noStrike">
                <a:solidFill>
                  <a:schemeClr val="dk1"/>
                </a:solidFill>
                <a:latin typeface="DM Sans"/>
                <a:ea typeface="DM Sans"/>
                <a:cs typeface="DM Sans"/>
                <a:sym typeface="DM Sans"/>
              </a:defRPr>
            </a:lvl9pPr>
          </a:lstStyle>
          <a:p/>
        </p:txBody>
      </p:sp>
    </p:spTree>
  </p:cSld>
  <p:clrMap accent1="accent1" accent2="accent2" accent3="accent3" accent4="accent4" accent5="accent5" accent6="accent6" bg1="lt1" bg2="dk2" tx1="dk1" tx2="lt2" folHlink="folHlink" hlink="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Relationship Id="rId3" Type="http://schemas.openxmlformats.org/officeDocument/2006/relationships/hyperlink" Target="http://www.youtube.com/watch?v=B0Xv6Tb2k0E" TargetMode="Externa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 Id="rId3" Type="http://schemas.openxmlformats.org/officeDocument/2006/relationships/image" Target="../media/image18.jp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 Id="rId3" Type="http://schemas.openxmlformats.org/officeDocument/2006/relationships/image" Target="../media/image17.jp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7.xml"/><Relationship Id="rId3" Type="http://schemas.openxmlformats.org/officeDocument/2006/relationships/image" Target="../media/image21.jp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 Id="rId3" Type="http://schemas.openxmlformats.org/officeDocument/2006/relationships/image" Target="../media/image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9.xml"/><Relationship Id="rId3"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2.png"/><Relationship Id="rId5" Type="http://schemas.openxmlformats.org/officeDocument/2006/relationships/image" Target="../media/image3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7.jpg"/><Relationship Id="rId4" Type="http://schemas.openxmlformats.org/officeDocument/2006/relationships/image" Target="../media/image4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hyperlink" Target="http://www.youtube.com/watch?v=qYMW4gIF0X0" TargetMode="External"/><Relationship Id="rId5"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3.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www.youtube.com/watch?v=V5hd9-uZpQ0" TargetMode="External"/><Relationship Id="rId4" Type="http://schemas.openxmlformats.org/officeDocument/2006/relationships/image" Target="../media/image3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www.youtube.com/watch?v=8LeHjY5T4Rw" TargetMode="External"/><Relationship Id="rId4" Type="http://schemas.openxmlformats.org/officeDocument/2006/relationships/image" Target="../media/image4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8.xml"/><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
          <p:cNvSpPr txBox="1"/>
          <p:nvPr>
            <p:ph type="ctrTitle"/>
          </p:nvPr>
        </p:nvSpPr>
        <p:spPr>
          <a:xfrm>
            <a:off x="1860000" y="2447450"/>
            <a:ext cx="5424000" cy="419100"/>
          </a:xfrm>
          <a:prstGeom prst="rect">
            <a:avLst/>
          </a:prstGeom>
          <a:noFill/>
          <a:ln>
            <a:noFill/>
          </a:ln>
        </p:spPr>
        <p:txBody>
          <a:bodyPr anchorCtr="0" anchor="b" bIns="0" lIns="0" spcFirstLastPara="1" rIns="0" wrap="square" tIns="0">
            <a:noAutofit/>
          </a:bodyPr>
          <a:lstStyle/>
          <a:p>
            <a:pPr indent="0" lvl="0" marL="0" rtl="0" algn="l">
              <a:lnSpc>
                <a:spcPct val="80000"/>
              </a:lnSpc>
              <a:spcBef>
                <a:spcPts val="0"/>
              </a:spcBef>
              <a:spcAft>
                <a:spcPts val="0"/>
              </a:spcAft>
              <a:buSzPts val="3600"/>
              <a:buNone/>
            </a:pPr>
            <a:r>
              <a:rPr lang="en" sz="3400"/>
              <a:t>The Neuroscience of Trauma &amp; Movement</a:t>
            </a:r>
            <a:endParaRPr sz="3400"/>
          </a:p>
        </p:txBody>
      </p:sp>
      <p:sp>
        <p:nvSpPr>
          <p:cNvPr id="289" name="Google Shape;289;p1"/>
          <p:cNvSpPr txBox="1"/>
          <p:nvPr/>
        </p:nvSpPr>
        <p:spPr>
          <a:xfrm>
            <a:off x="0" y="1588725"/>
            <a:ext cx="1735200" cy="1743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1" i="0" lang="en" sz="9600" u="none" cap="none" strike="noStrike">
                <a:solidFill>
                  <a:schemeClr val="accent1"/>
                </a:solidFill>
                <a:latin typeface="DM Sans"/>
                <a:ea typeface="DM Sans"/>
                <a:cs typeface="DM Sans"/>
                <a:sym typeface="DM Sans"/>
              </a:rPr>
              <a:t>2</a:t>
            </a:r>
            <a:endParaRPr b="1" i="0" sz="9600" u="none" cap="none" strike="noStrike">
              <a:solidFill>
                <a:schemeClr val="accent1"/>
              </a:solidFill>
              <a:latin typeface="DM Sans"/>
              <a:ea typeface="DM Sans"/>
              <a:cs typeface="DM Sans"/>
              <a:sym typeface="DM Sans"/>
            </a:endParaRPr>
          </a:p>
        </p:txBody>
      </p:sp>
      <p:pic>
        <p:nvPicPr>
          <p:cNvPr id="290" name="Google Shape;290;p1"/>
          <p:cNvPicPr preferRelativeResize="0"/>
          <p:nvPr/>
        </p:nvPicPr>
        <p:blipFill rotWithShape="1">
          <a:blip r:embed="rId3">
            <a:alphaModFix/>
          </a:blip>
          <a:srcRect b="0" l="0" r="0" t="0"/>
          <a:stretch/>
        </p:blipFill>
        <p:spPr>
          <a:xfrm>
            <a:off x="0" y="-7620"/>
            <a:ext cx="9144000" cy="5151120"/>
          </a:xfrm>
          <a:prstGeom prst="rect">
            <a:avLst/>
          </a:prstGeom>
          <a:noFill/>
          <a:ln>
            <a:noFill/>
          </a:ln>
        </p:spPr>
      </p:pic>
      <p:sp>
        <p:nvSpPr>
          <p:cNvPr id="291" name="Google Shape;291;p1"/>
          <p:cNvSpPr txBox="1"/>
          <p:nvPr/>
        </p:nvSpPr>
        <p:spPr>
          <a:xfrm>
            <a:off x="148371" y="2956483"/>
            <a:ext cx="6045300" cy="1743300"/>
          </a:xfrm>
          <a:prstGeom prst="rect">
            <a:avLst/>
          </a:prstGeom>
          <a:solidFill>
            <a:schemeClr val="lt1"/>
          </a:solidFill>
          <a:ln>
            <a:noFill/>
          </a:ln>
        </p:spPr>
        <p:txBody>
          <a:bodyPr anchorCtr="0" anchor="ctr" bIns="0" lIns="0" spcFirstLastPara="1" rIns="0" wrap="square" tIns="0">
            <a:noAutofit/>
          </a:bodyPr>
          <a:lstStyle/>
          <a:p>
            <a:pPr indent="0" lvl="0" marL="0" marR="0" rtl="0" algn="l">
              <a:lnSpc>
                <a:spcPct val="80000"/>
              </a:lnSpc>
              <a:spcBef>
                <a:spcPts val="0"/>
              </a:spcBef>
              <a:spcAft>
                <a:spcPts val="0"/>
              </a:spcAft>
              <a:buClr>
                <a:schemeClr val="accent1"/>
              </a:buClr>
              <a:buSzPts val="3600"/>
              <a:buFont typeface="DM Sans"/>
              <a:buNone/>
            </a:pPr>
            <a:r>
              <a:rPr b="1" i="0" lang="en" sz="2700" u="none" cap="none" strike="noStrike">
                <a:solidFill>
                  <a:schemeClr val="accent1"/>
                </a:solidFill>
                <a:latin typeface="DM Sans"/>
                <a:ea typeface="DM Sans"/>
                <a:cs typeface="DM Sans"/>
                <a:sym typeface="DM Sans"/>
              </a:rPr>
              <a:t>Viktor Frankl</a:t>
            </a:r>
            <a:br>
              <a:rPr b="1" i="0" lang="en" sz="2700" u="none" cap="none" strike="noStrike">
                <a:solidFill>
                  <a:schemeClr val="accent1"/>
                </a:solidFill>
                <a:latin typeface="DM Sans"/>
                <a:ea typeface="DM Sans"/>
                <a:cs typeface="DM Sans"/>
                <a:sym typeface="DM Sans"/>
              </a:rPr>
            </a:br>
            <a:r>
              <a:rPr b="1" i="0" lang="en" sz="2700" u="none" cap="none" strike="noStrike">
                <a:solidFill>
                  <a:schemeClr val="accent1"/>
                </a:solidFill>
                <a:latin typeface="DM Sans"/>
                <a:ea typeface="DM Sans"/>
                <a:cs typeface="DM Sans"/>
                <a:sym typeface="DM Sans"/>
              </a:rPr>
              <a:t>Transformational Life Coaching Program</a:t>
            </a:r>
            <a:br>
              <a:rPr b="1" i="0" lang="en" sz="2700" u="none" cap="none" strike="noStrike">
                <a:solidFill>
                  <a:schemeClr val="accent1"/>
                </a:solidFill>
                <a:latin typeface="DM Sans"/>
                <a:ea typeface="DM Sans"/>
                <a:cs typeface="DM Sans"/>
                <a:sym typeface="DM Sans"/>
              </a:rPr>
            </a:br>
            <a:r>
              <a:rPr b="1" i="0" lang="en" sz="2700" u="none" cap="none" strike="noStrike">
                <a:solidFill>
                  <a:schemeClr val="dk1"/>
                </a:solidFill>
                <a:latin typeface="DM Sans"/>
                <a:ea typeface="DM Sans"/>
                <a:cs typeface="DM Sans"/>
                <a:sym typeface="DM Sans"/>
              </a:rPr>
              <a:t>Week 15</a:t>
            </a:r>
            <a:endParaRPr b="0" i="0" sz="1400" u="none" cap="none" strike="noStrike">
              <a:solidFill>
                <a:srgbClr val="000000"/>
              </a:solidFill>
              <a:latin typeface="Arial"/>
              <a:ea typeface="Arial"/>
              <a:cs typeface="Arial"/>
              <a:sym typeface="Arial"/>
            </a:endParaRPr>
          </a:p>
        </p:txBody>
      </p:sp>
      <p:pic>
        <p:nvPicPr>
          <p:cNvPr id="292" name="Google Shape;292;p1"/>
          <p:cNvPicPr preferRelativeResize="0"/>
          <p:nvPr/>
        </p:nvPicPr>
        <p:blipFill rotWithShape="1">
          <a:blip r:embed="rId4">
            <a:alphaModFix/>
          </a:blip>
          <a:srcRect b="0" l="0" r="0" t="0"/>
          <a:stretch/>
        </p:blipFill>
        <p:spPr>
          <a:xfrm>
            <a:off x="4626529" y="816629"/>
            <a:ext cx="3799300" cy="2202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descr="Screen Shot 2015-11-20 at 9.47.21 AM.png" id="349" name="Google Shape;349;p10"/>
          <p:cNvPicPr preferRelativeResize="0"/>
          <p:nvPr/>
        </p:nvPicPr>
        <p:blipFill rotWithShape="1">
          <a:blip r:embed="rId3">
            <a:alphaModFix/>
          </a:blip>
          <a:srcRect b="0" l="4413" r="4404" t="0"/>
          <a:stretch/>
        </p:blipFill>
        <p:spPr>
          <a:xfrm>
            <a:off x="0" y="-4"/>
            <a:ext cx="9144000" cy="5143503"/>
          </a:xfrm>
          <a:prstGeom prst="rect">
            <a:avLst/>
          </a:prstGeom>
          <a:noFill/>
          <a:ln>
            <a:noFill/>
          </a:ln>
        </p:spPr>
      </p:pic>
      <p:sp>
        <p:nvSpPr>
          <p:cNvPr id="350" name="Google Shape;350;p10"/>
          <p:cNvSpPr txBox="1"/>
          <p:nvPr>
            <p:ph type="title"/>
          </p:nvPr>
        </p:nvSpPr>
        <p:spPr>
          <a:xfrm>
            <a:off x="1037203" y="1238591"/>
            <a:ext cx="6244200" cy="38355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SzPts val="2200"/>
              <a:buFont typeface="Arial"/>
              <a:buAutoNum type="arabicPeriod"/>
            </a:pPr>
            <a:r>
              <a:rPr b="0" lang="en" sz="2200">
                <a:latin typeface="Arial"/>
                <a:ea typeface="Arial"/>
                <a:cs typeface="Arial"/>
                <a:sym typeface="Arial"/>
              </a:rPr>
              <a:t>Clients experience their inner reality differently.</a:t>
            </a:r>
            <a:endParaRPr b="0" sz="2200">
              <a:latin typeface="Arial"/>
              <a:ea typeface="Arial"/>
              <a:cs typeface="Arial"/>
              <a:sym typeface="Arial"/>
            </a:endParaRPr>
          </a:p>
          <a:p>
            <a:pPr indent="-368300" lvl="0" marL="457200" rtl="0" algn="l">
              <a:lnSpc>
                <a:spcPct val="115000"/>
              </a:lnSpc>
              <a:spcBef>
                <a:spcPts val="0"/>
              </a:spcBef>
              <a:spcAft>
                <a:spcPts val="0"/>
              </a:spcAft>
              <a:buSzPts val="2200"/>
              <a:buFont typeface="Arial"/>
              <a:buAutoNum type="arabicPeriod"/>
            </a:pPr>
            <a:r>
              <a:rPr b="0" lang="en" sz="2200">
                <a:latin typeface="Arial"/>
                <a:ea typeface="Arial"/>
                <a:cs typeface="Arial"/>
                <a:sym typeface="Arial"/>
              </a:rPr>
              <a:t>Clients are resourceful and have a unique inner voice that can help heal.</a:t>
            </a:r>
            <a:endParaRPr b="0" sz="2200">
              <a:latin typeface="Arial"/>
              <a:ea typeface="Arial"/>
              <a:cs typeface="Arial"/>
              <a:sym typeface="Arial"/>
            </a:endParaRPr>
          </a:p>
          <a:p>
            <a:pPr indent="-368300" lvl="0" marL="457200" rtl="0" algn="l">
              <a:lnSpc>
                <a:spcPct val="115000"/>
              </a:lnSpc>
              <a:spcBef>
                <a:spcPts val="0"/>
              </a:spcBef>
              <a:spcAft>
                <a:spcPts val="0"/>
              </a:spcAft>
              <a:buSzPts val="2200"/>
              <a:buFont typeface="Arial"/>
              <a:buAutoNum type="arabicPeriod"/>
            </a:pPr>
            <a:r>
              <a:rPr b="0" lang="en" sz="2200">
                <a:latin typeface="Arial"/>
                <a:ea typeface="Arial"/>
                <a:cs typeface="Arial"/>
                <a:sym typeface="Arial"/>
              </a:rPr>
              <a:t>Empathy towards the client’s feelings helps the healing process  </a:t>
            </a:r>
            <a:endParaRPr b="0" sz="2200">
              <a:latin typeface="Arial"/>
              <a:ea typeface="Arial"/>
              <a:cs typeface="Arial"/>
              <a:sym typeface="Arial"/>
            </a:endParaRPr>
          </a:p>
          <a:p>
            <a:pPr indent="-368300" lvl="0" marL="457200" rtl="0" algn="l">
              <a:lnSpc>
                <a:spcPct val="115000"/>
              </a:lnSpc>
              <a:spcBef>
                <a:spcPts val="0"/>
              </a:spcBef>
              <a:spcAft>
                <a:spcPts val="0"/>
              </a:spcAft>
              <a:buSzPts val="2200"/>
              <a:buFont typeface="Arial"/>
              <a:buAutoNum type="arabicPeriod"/>
            </a:pPr>
            <a:r>
              <a:rPr b="0" lang="en" sz="2200">
                <a:latin typeface="Arial"/>
                <a:ea typeface="Arial"/>
                <a:cs typeface="Arial"/>
                <a:sym typeface="Arial"/>
              </a:rPr>
              <a:t>Important to connect with the person, not just the problem.</a:t>
            </a:r>
            <a:endParaRPr b="0" sz="2200">
              <a:latin typeface="Arial"/>
              <a:ea typeface="Arial"/>
              <a:cs typeface="Arial"/>
              <a:sym typeface="Arial"/>
            </a:endParaRPr>
          </a:p>
          <a:p>
            <a:pPr indent="0" lvl="0" marL="0" rtl="0" algn="l">
              <a:lnSpc>
                <a:spcPct val="115000"/>
              </a:lnSpc>
              <a:spcBef>
                <a:spcPts val="0"/>
              </a:spcBef>
              <a:spcAft>
                <a:spcPts val="0"/>
              </a:spcAft>
              <a:buSzPts val="4800"/>
              <a:buNone/>
            </a:pPr>
            <a:r>
              <a:t/>
            </a:r>
            <a:endParaRPr b="0" sz="2500">
              <a:latin typeface="Arial"/>
              <a:ea typeface="Arial"/>
              <a:cs typeface="Arial"/>
              <a:sym typeface="Arial"/>
            </a:endParaRPr>
          </a:p>
          <a:p>
            <a:pPr indent="0" lvl="0" marL="0" rtl="0" algn="l">
              <a:lnSpc>
                <a:spcPct val="115000"/>
              </a:lnSpc>
              <a:spcBef>
                <a:spcPts val="0"/>
              </a:spcBef>
              <a:spcAft>
                <a:spcPts val="0"/>
              </a:spcAft>
              <a:buSzPts val="2400"/>
              <a:buNone/>
            </a:pPr>
            <a:r>
              <a:t/>
            </a:r>
            <a:endParaRPr b="0" sz="2400">
              <a:latin typeface="Arial"/>
              <a:ea typeface="Arial"/>
              <a:cs typeface="Arial"/>
              <a:sym typeface="Arial"/>
            </a:endParaRPr>
          </a:p>
        </p:txBody>
      </p:sp>
      <p:sp>
        <p:nvSpPr>
          <p:cNvPr id="351" name="Google Shape;351;p10"/>
          <p:cNvSpPr txBox="1"/>
          <p:nvPr/>
        </p:nvSpPr>
        <p:spPr>
          <a:xfrm>
            <a:off x="444100" y="448200"/>
            <a:ext cx="8164200" cy="704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3000"/>
              <a:buFont typeface="Arial"/>
              <a:buNone/>
            </a:pPr>
            <a:r>
              <a:rPr b="0" i="0" lang="en" sz="3000" u="none" cap="none" strike="noStrike">
                <a:solidFill>
                  <a:schemeClr val="lt1"/>
                </a:solidFill>
                <a:latin typeface="Arial"/>
                <a:ea typeface="Arial"/>
                <a:cs typeface="Arial"/>
                <a:sym typeface="Arial"/>
              </a:rPr>
              <a:t> Cornerstones of Co-active Coaching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5" name="Shape 355"/>
        <p:cNvGrpSpPr/>
        <p:nvPr/>
      </p:nvGrpSpPr>
      <p:grpSpPr>
        <a:xfrm>
          <a:off x="0" y="0"/>
          <a:ext cx="0" cy="0"/>
          <a:chOff x="0" y="0"/>
          <a:chExt cx="0" cy="0"/>
        </a:xfrm>
      </p:grpSpPr>
      <p:sp>
        <p:nvSpPr>
          <p:cNvPr id="356" name="Google Shape;356;p11"/>
          <p:cNvSpPr txBox="1"/>
          <p:nvPr/>
        </p:nvSpPr>
        <p:spPr>
          <a:xfrm>
            <a:off x="3540328" y="780529"/>
            <a:ext cx="5952300" cy="3220500"/>
          </a:xfrm>
          <a:prstGeom prst="rect">
            <a:avLst/>
          </a:prstGeom>
          <a:noFill/>
          <a:ln>
            <a:noFill/>
          </a:ln>
        </p:spPr>
        <p:txBody>
          <a:bodyPr anchorCtr="0" anchor="t" bIns="91425" lIns="91425" spcFirstLastPara="1" rIns="91425" wrap="square" tIns="91425">
            <a:noAutofit/>
          </a:bodyPr>
          <a:lstStyle/>
          <a:p>
            <a:pPr indent="0" lvl="0" marL="457200" marR="0" rtl="0" algn="l">
              <a:lnSpc>
                <a:spcPct val="15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         </a:t>
            </a:r>
            <a:r>
              <a:rPr b="1" i="0" lang="en" sz="2400" u="none" cap="none" strike="noStrike">
                <a:solidFill>
                  <a:srgbClr val="000000"/>
                </a:solidFill>
                <a:latin typeface="Arial"/>
                <a:ea typeface="Arial"/>
                <a:cs typeface="Arial"/>
                <a:sym typeface="Arial"/>
              </a:rPr>
              <a:t>         Empathy</a:t>
            </a:r>
            <a:endParaRPr b="1" i="0" sz="2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000"/>
              <a:buFont typeface="Arial"/>
              <a:buNone/>
            </a:pPr>
            <a:r>
              <a:rPr b="1" i="0" lang="en" sz="2000" u="none" cap="none" strike="noStrike">
                <a:solidFill>
                  <a:srgbClr val="000000"/>
                </a:solidFill>
                <a:latin typeface="Arial"/>
                <a:ea typeface="Arial"/>
                <a:cs typeface="Arial"/>
                <a:sym typeface="Arial"/>
              </a:rPr>
              <a:t>Active Listening                         Support</a:t>
            </a:r>
            <a:endParaRPr b="0" i="0" sz="1000" u="none" cap="none" strike="noStrike">
              <a:solidFill>
                <a:srgbClr val="000000"/>
              </a:solidFill>
              <a:latin typeface="Arial"/>
              <a:ea typeface="Arial"/>
              <a:cs typeface="Arial"/>
              <a:sym typeface="Arial"/>
            </a:endParaRPr>
          </a:p>
        </p:txBody>
      </p:sp>
      <p:sp>
        <p:nvSpPr>
          <p:cNvPr id="357" name="Google Shape;357;p11"/>
          <p:cNvSpPr/>
          <p:nvPr/>
        </p:nvSpPr>
        <p:spPr>
          <a:xfrm>
            <a:off x="4974150" y="1649100"/>
            <a:ext cx="2258700" cy="1714500"/>
          </a:xfrm>
          <a:prstGeom prst="triangle">
            <a:avLst>
              <a:gd fmla="val 50000" name="adj"/>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11"/>
          <p:cNvSpPr txBox="1"/>
          <p:nvPr/>
        </p:nvSpPr>
        <p:spPr>
          <a:xfrm>
            <a:off x="5517925" y="2514450"/>
            <a:ext cx="15240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rgbClr val="FFFFFF"/>
                </a:solidFill>
                <a:latin typeface="Arial"/>
                <a:ea typeface="Arial"/>
                <a:cs typeface="Arial"/>
                <a:sym typeface="Arial"/>
              </a:rPr>
              <a:t>Alliance</a:t>
            </a:r>
            <a:endParaRPr b="0" i="0" sz="2400" u="none" cap="none" strike="noStrike">
              <a:solidFill>
                <a:srgbClr val="FFFF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37F6F"/>
            </a:gs>
            <a:gs pos="48000">
              <a:srgbClr val="55BAA4"/>
            </a:gs>
            <a:gs pos="100000">
              <a:srgbClr val="95D4C7"/>
            </a:gs>
          </a:gsLst>
          <a:lin ang="16198662" scaled="0"/>
        </a:gradFill>
      </p:bgPr>
    </p:bg>
    <p:spTree>
      <p:nvGrpSpPr>
        <p:cNvPr id="362" name="Shape 362"/>
        <p:cNvGrpSpPr/>
        <p:nvPr/>
      </p:nvGrpSpPr>
      <p:grpSpPr>
        <a:xfrm>
          <a:off x="0" y="0"/>
          <a:ext cx="0" cy="0"/>
          <a:chOff x="0" y="0"/>
          <a:chExt cx="0" cy="0"/>
        </a:xfrm>
      </p:grpSpPr>
      <p:pic>
        <p:nvPicPr>
          <p:cNvPr id="363" name="Google Shape;363;p12"/>
          <p:cNvPicPr preferRelativeResize="0"/>
          <p:nvPr/>
        </p:nvPicPr>
        <p:blipFill rotWithShape="1">
          <a:blip r:embed="rId3">
            <a:alphaModFix/>
          </a:blip>
          <a:srcRect b="0" l="0" r="0" t="0"/>
          <a:stretch/>
        </p:blipFill>
        <p:spPr>
          <a:xfrm>
            <a:off x="6643000" y="876600"/>
            <a:ext cx="1828800" cy="2495550"/>
          </a:xfrm>
          <a:prstGeom prst="rect">
            <a:avLst/>
          </a:prstGeom>
          <a:noFill/>
          <a:ln>
            <a:noFill/>
          </a:ln>
        </p:spPr>
      </p:pic>
      <p:sp>
        <p:nvSpPr>
          <p:cNvPr id="364" name="Google Shape;364;p12"/>
          <p:cNvSpPr txBox="1"/>
          <p:nvPr/>
        </p:nvSpPr>
        <p:spPr>
          <a:xfrm>
            <a:off x="462650" y="1594450"/>
            <a:ext cx="5927700" cy="1954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en" sz="2300" u="none" cap="none" strike="noStrike">
                <a:solidFill>
                  <a:srgbClr val="000000"/>
                </a:solidFill>
                <a:latin typeface="Arial"/>
                <a:ea typeface="Arial"/>
                <a:cs typeface="Arial"/>
                <a:sym typeface="Arial"/>
              </a:rPr>
              <a:t>“If there is concern in a man's heart, let him cast it down [</a:t>
            </a:r>
            <a:r>
              <a:rPr b="1" i="0" lang="en" sz="2300" u="none" cap="none" strike="noStrike">
                <a:solidFill>
                  <a:srgbClr val="000000"/>
                </a:solidFill>
                <a:latin typeface="Arial"/>
                <a:ea typeface="Arial"/>
                <a:cs typeface="Arial"/>
                <a:sym typeface="Arial"/>
              </a:rPr>
              <a:t>pour out or to speak out</a:t>
            </a:r>
            <a:r>
              <a:rPr b="0" i="0" lang="en" sz="2300" u="none" cap="none" strike="noStrike">
                <a:solidFill>
                  <a:srgbClr val="000000"/>
                </a:solidFill>
                <a:latin typeface="Arial"/>
                <a:ea typeface="Arial"/>
                <a:cs typeface="Arial"/>
                <a:sym typeface="Arial"/>
              </a:rPr>
              <a:t>], and a good word will make it cheerful.” </a:t>
            </a:r>
            <a:endParaRPr b="0" i="0" sz="2300" u="none" cap="none" strike="noStrike">
              <a:solidFill>
                <a:srgbClr val="000000"/>
              </a:solidFill>
              <a:latin typeface="Arial"/>
              <a:ea typeface="Arial"/>
              <a:cs typeface="Arial"/>
              <a:sym typeface="Arial"/>
            </a:endParaRPr>
          </a:p>
          <a:p>
            <a:pPr indent="457200" lvl="0" marL="274320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Arial"/>
              <a:ea typeface="Arial"/>
              <a:cs typeface="Arial"/>
              <a:sym typeface="Arial"/>
            </a:endParaRPr>
          </a:p>
          <a:p>
            <a:pPr indent="457200" lvl="0" marL="2743200" marR="0" rtl="0" algn="l">
              <a:lnSpc>
                <a:spcPct val="100000"/>
              </a:lnSpc>
              <a:spcBef>
                <a:spcPts val="0"/>
              </a:spcBef>
              <a:spcAft>
                <a:spcPts val="0"/>
              </a:spcAft>
              <a:buClr>
                <a:srgbClr val="000000"/>
              </a:buClr>
              <a:buSzPts val="2300"/>
              <a:buFont typeface="Arial"/>
              <a:buNone/>
            </a:pPr>
            <a:r>
              <a:rPr b="0" i="0" lang="en" sz="2300" u="none" cap="none" strike="noStrike">
                <a:solidFill>
                  <a:srgbClr val="000000"/>
                </a:solidFill>
                <a:latin typeface="Arial"/>
                <a:ea typeface="Arial"/>
                <a:cs typeface="Arial"/>
                <a:sym typeface="Arial"/>
              </a:rPr>
              <a:t>         Mishle 12:25</a:t>
            </a:r>
            <a:endParaRPr b="0" i="0" sz="2500" u="none" cap="none" strike="noStrike">
              <a:solidFill>
                <a:srgbClr val="000000"/>
              </a:solidFill>
              <a:latin typeface="Arial"/>
              <a:ea typeface="Arial"/>
              <a:cs typeface="Arial"/>
              <a:sym typeface="Arial"/>
            </a:endParaRPr>
          </a:p>
        </p:txBody>
      </p:sp>
      <p:sp>
        <p:nvSpPr>
          <p:cNvPr id="365" name="Google Shape;365;p12"/>
          <p:cNvSpPr txBox="1"/>
          <p:nvPr/>
        </p:nvSpPr>
        <p:spPr>
          <a:xfrm>
            <a:off x="394600" y="625925"/>
            <a:ext cx="5465100" cy="661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100"/>
              <a:buFont typeface="Arial"/>
              <a:buNone/>
            </a:pPr>
            <a:r>
              <a:rPr b="1" i="0" lang="en" sz="3100" u="none" cap="none" strike="noStrike">
                <a:solidFill>
                  <a:srgbClr val="000000"/>
                </a:solidFill>
                <a:latin typeface="Arial"/>
                <a:ea typeface="Arial"/>
                <a:cs typeface="Arial"/>
                <a:sym typeface="Arial"/>
              </a:rPr>
              <a:t>Torah-based Modality</a:t>
            </a:r>
            <a:endParaRPr b="1" i="0" sz="31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2F2F2"/>
            </a:gs>
            <a:gs pos="100000">
              <a:srgbClr val="A6A6A6"/>
            </a:gs>
          </a:gsLst>
          <a:path path="circle">
            <a:fillToRect b="50%" l="50%" r="50%" t="50%"/>
          </a:path>
          <a:tileRect/>
        </a:gradFill>
      </p:bgPr>
    </p:bg>
    <p:spTree>
      <p:nvGrpSpPr>
        <p:cNvPr id="369" name="Shape 369"/>
        <p:cNvGrpSpPr/>
        <p:nvPr/>
      </p:nvGrpSpPr>
      <p:grpSpPr>
        <a:xfrm>
          <a:off x="0" y="0"/>
          <a:ext cx="0" cy="0"/>
          <a:chOff x="0" y="0"/>
          <a:chExt cx="0" cy="0"/>
        </a:xfrm>
      </p:grpSpPr>
      <p:sp>
        <p:nvSpPr>
          <p:cNvPr id="370" name="Google Shape;370;p13"/>
          <p:cNvSpPr txBox="1"/>
          <p:nvPr>
            <p:ph idx="4294967295" type="title"/>
          </p:nvPr>
        </p:nvSpPr>
        <p:spPr>
          <a:xfrm>
            <a:off x="657250" y="530450"/>
            <a:ext cx="77790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Carl Rogers: Empathic Listening </a:t>
            </a:r>
            <a:endParaRPr/>
          </a:p>
        </p:txBody>
      </p:sp>
      <p:sp>
        <p:nvSpPr>
          <p:cNvPr id="371" name="Google Shape;371;p13"/>
          <p:cNvSpPr txBox="1"/>
          <p:nvPr>
            <p:ph idx="4294967295" type="title"/>
          </p:nvPr>
        </p:nvSpPr>
        <p:spPr>
          <a:xfrm>
            <a:off x="393476" y="1617975"/>
            <a:ext cx="4926300" cy="3138900"/>
          </a:xfrm>
          <a:prstGeom prst="rect">
            <a:avLst/>
          </a:prstGeom>
          <a:noFill/>
          <a:ln>
            <a:noFill/>
          </a:ln>
        </p:spPr>
        <p:txBody>
          <a:bodyPr anchorCtr="0" anchor="t" bIns="91425" lIns="91425" spcFirstLastPara="1" rIns="91425" wrap="square" tIns="91425">
            <a:noAutofit/>
          </a:bodyPr>
          <a:lstStyle/>
          <a:p>
            <a:pPr indent="-406400" lvl="0" marL="457200" rtl="0" algn="l">
              <a:lnSpc>
                <a:spcPct val="150000"/>
              </a:lnSpc>
              <a:spcBef>
                <a:spcPts val="0"/>
              </a:spcBef>
              <a:spcAft>
                <a:spcPts val="0"/>
              </a:spcAft>
              <a:buClr>
                <a:srgbClr val="000000"/>
              </a:buClr>
              <a:buSzPts val="2800"/>
              <a:buFont typeface="Arial"/>
              <a:buChar char="●"/>
            </a:pPr>
            <a:r>
              <a:rPr b="0" lang="en" sz="2800">
                <a:solidFill>
                  <a:srgbClr val="000000"/>
                </a:solidFill>
                <a:latin typeface="Arial"/>
                <a:ea typeface="Arial"/>
                <a:cs typeface="Arial"/>
                <a:sym typeface="Arial"/>
              </a:rPr>
              <a:t>Listen without judgement</a:t>
            </a:r>
            <a:endParaRPr b="0" sz="2800">
              <a:solidFill>
                <a:srgbClr val="000000"/>
              </a:solidFill>
              <a:latin typeface="Arial"/>
              <a:ea typeface="Arial"/>
              <a:cs typeface="Arial"/>
              <a:sym typeface="Arial"/>
            </a:endParaRPr>
          </a:p>
          <a:p>
            <a:pPr indent="-406400" lvl="0" marL="457200" rtl="0" algn="l">
              <a:lnSpc>
                <a:spcPct val="150000"/>
              </a:lnSpc>
              <a:spcBef>
                <a:spcPts val="0"/>
              </a:spcBef>
              <a:spcAft>
                <a:spcPts val="0"/>
              </a:spcAft>
              <a:buClr>
                <a:srgbClr val="000000"/>
              </a:buClr>
              <a:buSzPts val="2800"/>
              <a:buFont typeface="Arial"/>
              <a:buChar char="●"/>
            </a:pPr>
            <a:r>
              <a:rPr b="0" lang="en" sz="2800">
                <a:solidFill>
                  <a:srgbClr val="000000"/>
                </a:solidFill>
                <a:latin typeface="Arial"/>
                <a:ea typeface="Arial"/>
                <a:cs typeface="Arial"/>
                <a:sym typeface="Arial"/>
              </a:rPr>
              <a:t>Unconditional acceptance</a:t>
            </a:r>
            <a:endParaRPr b="0" sz="2800">
              <a:solidFill>
                <a:srgbClr val="000000"/>
              </a:solidFill>
              <a:latin typeface="Arial"/>
              <a:ea typeface="Arial"/>
              <a:cs typeface="Arial"/>
              <a:sym typeface="Arial"/>
            </a:endParaRPr>
          </a:p>
          <a:p>
            <a:pPr indent="-406400" lvl="0" marL="457200" rtl="0" algn="l">
              <a:lnSpc>
                <a:spcPct val="150000"/>
              </a:lnSpc>
              <a:spcBef>
                <a:spcPts val="0"/>
              </a:spcBef>
              <a:spcAft>
                <a:spcPts val="0"/>
              </a:spcAft>
              <a:buClr>
                <a:srgbClr val="000000"/>
              </a:buClr>
              <a:buSzPts val="2800"/>
              <a:buFont typeface="Arial"/>
              <a:buChar char="●"/>
            </a:pPr>
            <a:r>
              <a:rPr b="0" lang="en" sz="2800">
                <a:solidFill>
                  <a:srgbClr val="000000"/>
                </a:solidFill>
                <a:latin typeface="Arial"/>
                <a:ea typeface="Arial"/>
                <a:cs typeface="Arial"/>
                <a:sym typeface="Arial"/>
              </a:rPr>
              <a:t>Listening creates healing</a:t>
            </a:r>
            <a:endParaRPr b="0" sz="2800">
              <a:solidFill>
                <a:srgbClr val="000000"/>
              </a:solidFill>
              <a:latin typeface="Arial"/>
              <a:ea typeface="Arial"/>
              <a:cs typeface="Arial"/>
              <a:sym typeface="Arial"/>
            </a:endParaRPr>
          </a:p>
          <a:p>
            <a:pPr indent="0" lvl="0" marL="0" rtl="0" algn="l">
              <a:lnSpc>
                <a:spcPct val="115000"/>
              </a:lnSpc>
              <a:spcBef>
                <a:spcPts val="500"/>
              </a:spcBef>
              <a:spcAft>
                <a:spcPts val="0"/>
              </a:spcAft>
              <a:buSzPts val="1300"/>
              <a:buNone/>
            </a:pPr>
            <a:r>
              <a:t/>
            </a:r>
            <a:endParaRPr b="0" sz="11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id="372" name="Google Shape;372;p13"/>
          <p:cNvPicPr preferRelativeResize="0"/>
          <p:nvPr/>
        </p:nvPicPr>
        <p:blipFill rotWithShape="1">
          <a:blip r:embed="rId3">
            <a:alphaModFix/>
          </a:blip>
          <a:srcRect b="0" l="0" r="0" t="0"/>
          <a:stretch/>
        </p:blipFill>
        <p:spPr>
          <a:xfrm>
            <a:off x="6247226" y="1617975"/>
            <a:ext cx="1857375" cy="2466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376" name="Shape 376"/>
        <p:cNvGrpSpPr/>
        <p:nvPr/>
      </p:nvGrpSpPr>
      <p:grpSpPr>
        <a:xfrm>
          <a:off x="0" y="0"/>
          <a:ext cx="0" cy="0"/>
          <a:chOff x="0" y="0"/>
          <a:chExt cx="0" cy="0"/>
        </a:xfrm>
      </p:grpSpPr>
      <p:sp>
        <p:nvSpPr>
          <p:cNvPr id="377" name="Google Shape;377;p14"/>
          <p:cNvSpPr txBox="1"/>
          <p:nvPr>
            <p:ph idx="4294967295" type="title"/>
          </p:nvPr>
        </p:nvSpPr>
        <p:spPr>
          <a:xfrm>
            <a:off x="2077075" y="380525"/>
            <a:ext cx="5083800" cy="768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000"/>
              <a:buNone/>
            </a:pPr>
            <a:r>
              <a:rPr b="0" lang="en" sz="3700">
                <a:solidFill>
                  <a:srgbClr val="000000"/>
                </a:solidFill>
                <a:latin typeface="Arial"/>
                <a:ea typeface="Arial"/>
                <a:cs typeface="Arial"/>
                <a:sym typeface="Arial"/>
              </a:rPr>
              <a:t>Empathy and Presence</a:t>
            </a:r>
            <a:endParaRPr b="0" sz="3700">
              <a:solidFill>
                <a:srgbClr val="000000"/>
              </a:solidFill>
              <a:latin typeface="Arial"/>
              <a:ea typeface="Arial"/>
              <a:cs typeface="Arial"/>
              <a:sym typeface="Arial"/>
            </a:endParaRPr>
          </a:p>
          <a:p>
            <a:pPr indent="0" lvl="0" marL="0" rtl="0" algn="l">
              <a:lnSpc>
                <a:spcPct val="100000"/>
              </a:lnSpc>
              <a:spcBef>
                <a:spcPts val="0"/>
              </a:spcBef>
              <a:spcAft>
                <a:spcPts val="0"/>
              </a:spcAft>
              <a:buSzPts val="3600"/>
              <a:buNone/>
            </a:pPr>
            <a:r>
              <a:t/>
            </a:r>
            <a:endParaRPr sz="3600">
              <a:solidFill>
                <a:schemeClr val="dk1"/>
              </a:solidFill>
            </a:endParaRPr>
          </a:p>
        </p:txBody>
      </p:sp>
      <p:sp>
        <p:nvSpPr>
          <p:cNvPr id="378" name="Google Shape;378;p14"/>
          <p:cNvSpPr txBox="1"/>
          <p:nvPr>
            <p:ph idx="4294967295" type="title"/>
          </p:nvPr>
        </p:nvSpPr>
        <p:spPr>
          <a:xfrm>
            <a:off x="393476" y="1480150"/>
            <a:ext cx="4926300" cy="313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000"/>
              <a:buNone/>
            </a:pPr>
            <a:r>
              <a:t/>
            </a:r>
            <a:endParaRPr b="0" sz="2800">
              <a:solidFill>
                <a:srgbClr val="000000"/>
              </a:solidFill>
              <a:highlight>
                <a:srgbClr val="FFFFFF"/>
              </a:highlight>
              <a:latin typeface="Arial"/>
              <a:ea typeface="Arial"/>
              <a:cs typeface="Arial"/>
              <a:sym typeface="Arial"/>
            </a:endParaRPr>
          </a:p>
          <a:p>
            <a:pPr indent="0" lvl="0" marL="0" rtl="0" algn="l">
              <a:lnSpc>
                <a:spcPct val="115000"/>
              </a:lnSpc>
              <a:spcBef>
                <a:spcPts val="500"/>
              </a:spcBef>
              <a:spcAft>
                <a:spcPts val="0"/>
              </a:spcAft>
              <a:buSzPts val="1300"/>
              <a:buNone/>
            </a:pPr>
            <a:r>
              <a:t/>
            </a:r>
            <a:endParaRPr b="0" sz="11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Presentations at CarlRogers.info: New World / New Person Pt. 1 2/22/81 &#10;Full audio at:  http://carlrogers.info/audio.html&#10;More on Rogers and Empathy at: http://j.mp/V88gdn&#10;&#10;Starts talking about empathy and empathic listening at 40:30, discusses presence from 42:00 to end.&#10;Transcript: &#10;&quot;You've heard much in this conference about the skill of empathic listening. I simply want to underscore what has been said because I believe that it plays a large part in our future. I come to believe that a very sensitive listening is one of the most powerful forces for growth that I know. &#10;&#10;When I can let myself enter softly and delicately, the vulnerable inner world of the other person. &#10;When I can temporarily lay aside my views and values and prejudices. &#10;When I can let myself be at home in the fright, the concern, the pain, the anger, the tenderness, the confusion, which fills his or her life. &#10;When I can move about in that inner world without making judgments,. &#10;When I can see that world with fresh unfrightened eyes. &#10;When I can check the accuracy of my sensing's with him or her being guided by the responses I receive.&#10;&#10;Then I can be a companion to that inner person, pointing to the felt meanings of what is being experienced. Then I find myself to be a true helper, a welcome companion, and aid to growth and help. Listening seems such a easy word, I find it a lifetime task to achieve true listening and a task well worth the effort. &#10;&#10;There is another very subtle factor in the healing relationship which I have experienced and that I would call presence.  It is certainly known to physicians. ..... I to have experienced this. When I am at my best as a group facilitator, or a therapist, I discover this characteristic. I find that when I am closest to my inner intuitive self, when I am somehow in touch with the unknown in me, when perhaps I am in a slightly altered state of consciousness, then what ever I do seems to be full of healing. Then simply my presence is releasing and helpful. There is nothing I can do to force this experience. But when I can relax and be close to the transcendental core of me, then I may behave in strange and impulsive ways in the relationship, ways which I can't justify rationally which have nothing to do with my thought processes. But these strange behaviors turn out to be right in some odd way. At those moments it seems that my inner spirit has reached out and touched the inner spirit of the other. Our relationship transcends itself and had become part of something larger. Profound growth and healing and energy are present." id="379" name="Google Shape;379;p14" title="Carl Rogers on Empathy and Presence">
            <a:hlinkClick r:id="rId3"/>
          </p:cNvPr>
          <p:cNvPicPr preferRelativeResize="0"/>
          <p:nvPr/>
        </p:nvPicPr>
        <p:blipFill rotWithShape="1">
          <a:blip r:embed="rId4">
            <a:alphaModFix/>
          </a:blip>
          <a:srcRect b="0" l="0" r="0" t="0"/>
          <a:stretch/>
        </p:blipFill>
        <p:spPr>
          <a:xfrm>
            <a:off x="2251675" y="1358539"/>
            <a:ext cx="4509500" cy="3382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83" name="Shape 383"/>
        <p:cNvGrpSpPr/>
        <p:nvPr/>
      </p:nvGrpSpPr>
      <p:grpSpPr>
        <a:xfrm>
          <a:off x="0" y="0"/>
          <a:ext cx="0" cy="0"/>
          <a:chOff x="0" y="0"/>
          <a:chExt cx="0" cy="0"/>
        </a:xfrm>
      </p:grpSpPr>
      <p:sp>
        <p:nvSpPr>
          <p:cNvPr id="384" name="Google Shape;384;p15"/>
          <p:cNvSpPr txBox="1"/>
          <p:nvPr/>
        </p:nvSpPr>
        <p:spPr>
          <a:xfrm>
            <a:off x="1300500" y="569850"/>
            <a:ext cx="3375300" cy="84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Arial"/>
                <a:ea typeface="Arial"/>
                <a:cs typeface="Arial"/>
                <a:sym typeface="Arial"/>
              </a:rPr>
              <a:t>Level 1</a:t>
            </a:r>
            <a:endParaRPr b="0" i="0" sz="1400" u="none" cap="none" strike="noStrike">
              <a:solidFill>
                <a:srgbClr val="000000"/>
              </a:solidFill>
              <a:latin typeface="Arial"/>
              <a:ea typeface="Arial"/>
              <a:cs typeface="Arial"/>
              <a:sym typeface="Arial"/>
            </a:endParaRPr>
          </a:p>
        </p:txBody>
      </p:sp>
      <p:sp>
        <p:nvSpPr>
          <p:cNvPr id="385" name="Google Shape;385;p15"/>
          <p:cNvSpPr txBox="1"/>
          <p:nvPr/>
        </p:nvSpPr>
        <p:spPr>
          <a:xfrm>
            <a:off x="1263950" y="1760775"/>
            <a:ext cx="6831300" cy="158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3000"/>
              <a:buFont typeface="Arial"/>
              <a:buNone/>
            </a:pPr>
            <a:r>
              <a:rPr b="0" i="0" lang="en" sz="3000" u="none" cap="none" strike="noStrike">
                <a:solidFill>
                  <a:schemeClr val="lt1"/>
                </a:solidFill>
                <a:latin typeface="Arial"/>
                <a:ea typeface="Arial"/>
                <a:cs typeface="Arial"/>
                <a:sym typeface="Arial"/>
              </a:rPr>
              <a:t>Listening to Yourself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3000"/>
              <a:buFont typeface="Arial"/>
              <a:buNone/>
            </a:pPr>
            <a:r>
              <a:rPr b="0" i="0" lang="en" sz="3000" u="none" cap="none" strike="noStrike">
                <a:solidFill>
                  <a:schemeClr val="lt1"/>
                </a:solidFill>
                <a:latin typeface="Arial"/>
                <a:ea typeface="Arial"/>
                <a:cs typeface="Arial"/>
                <a:sym typeface="Arial"/>
              </a:rPr>
              <a:t>-Worries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3000"/>
              <a:buFont typeface="Arial"/>
              <a:buNone/>
            </a:pPr>
            <a:r>
              <a:rPr b="0" i="0" lang="en" sz="3000" u="none" cap="none" strike="noStrike">
                <a:solidFill>
                  <a:schemeClr val="lt1"/>
                </a:solidFill>
                <a:latin typeface="Arial"/>
                <a:ea typeface="Arial"/>
                <a:cs typeface="Arial"/>
                <a:sym typeface="Arial"/>
              </a:rPr>
              <a:t>-Distractions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3000"/>
              <a:buFont typeface="Arial"/>
              <a:buNone/>
            </a:pPr>
            <a:r>
              <a:rPr b="0" i="0" lang="en" sz="3000" u="none" cap="none" strike="noStrike">
                <a:solidFill>
                  <a:schemeClr val="lt1"/>
                </a:solidFill>
                <a:latin typeface="Arial"/>
                <a:ea typeface="Arial"/>
                <a:cs typeface="Arial"/>
                <a:sym typeface="Arial"/>
              </a:rPr>
              <a:t>-Inabilities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pic>
        <p:nvPicPr>
          <p:cNvPr id="386" name="Google Shape;386;p15"/>
          <p:cNvPicPr preferRelativeResize="0"/>
          <p:nvPr/>
        </p:nvPicPr>
        <p:blipFill rotWithShape="1">
          <a:blip r:embed="rId4">
            <a:alphaModFix/>
          </a:blip>
          <a:srcRect b="0" l="0" r="0" t="0"/>
          <a:stretch/>
        </p:blipFill>
        <p:spPr>
          <a:xfrm>
            <a:off x="5362563" y="1165038"/>
            <a:ext cx="2276475" cy="20097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0" name="Shape 390"/>
        <p:cNvGrpSpPr/>
        <p:nvPr/>
      </p:nvGrpSpPr>
      <p:grpSpPr>
        <a:xfrm>
          <a:off x="0" y="0"/>
          <a:ext cx="0" cy="0"/>
          <a:chOff x="0" y="0"/>
          <a:chExt cx="0" cy="0"/>
        </a:xfrm>
      </p:grpSpPr>
      <p:sp>
        <p:nvSpPr>
          <p:cNvPr id="391" name="Google Shape;391;p16"/>
          <p:cNvSpPr txBox="1"/>
          <p:nvPr/>
        </p:nvSpPr>
        <p:spPr>
          <a:xfrm>
            <a:off x="1300500" y="569850"/>
            <a:ext cx="3375300" cy="84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Arial"/>
                <a:ea typeface="Arial"/>
                <a:cs typeface="Arial"/>
                <a:sym typeface="Arial"/>
              </a:rPr>
              <a:t>Level 2</a:t>
            </a:r>
            <a:endParaRPr b="0" i="0" sz="1400" u="none" cap="none" strike="noStrike">
              <a:solidFill>
                <a:srgbClr val="000000"/>
              </a:solidFill>
              <a:latin typeface="Arial"/>
              <a:ea typeface="Arial"/>
              <a:cs typeface="Arial"/>
              <a:sym typeface="Arial"/>
            </a:endParaRPr>
          </a:p>
        </p:txBody>
      </p:sp>
      <p:sp>
        <p:nvSpPr>
          <p:cNvPr id="392" name="Google Shape;392;p16"/>
          <p:cNvSpPr txBox="1"/>
          <p:nvPr/>
        </p:nvSpPr>
        <p:spPr>
          <a:xfrm>
            <a:off x="1156350" y="1964875"/>
            <a:ext cx="6831300" cy="158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Thoughts</a:t>
            </a:r>
            <a:endParaRPr b="0" i="0" sz="3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-Are you saying that...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1400" u="none" cap="none" strike="noStrike">
              <a:solidFill>
                <a:srgbClr val="000000"/>
              </a:solidFill>
              <a:latin typeface="Arial"/>
              <a:ea typeface="Arial"/>
              <a:cs typeface="Arial"/>
              <a:sym typeface="Arial"/>
            </a:endParaRPr>
          </a:p>
        </p:txBody>
      </p:sp>
      <p:pic>
        <p:nvPicPr>
          <p:cNvPr id="393" name="Google Shape;393;p16"/>
          <p:cNvPicPr preferRelativeResize="0"/>
          <p:nvPr/>
        </p:nvPicPr>
        <p:blipFill rotWithShape="1">
          <a:blip r:embed="rId4">
            <a:alphaModFix/>
          </a:blip>
          <a:srcRect b="0" l="0" r="0" t="0"/>
          <a:stretch/>
        </p:blipFill>
        <p:spPr>
          <a:xfrm>
            <a:off x="5149850" y="799500"/>
            <a:ext cx="2965800" cy="1973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7" name="Shape 397"/>
        <p:cNvGrpSpPr/>
        <p:nvPr/>
      </p:nvGrpSpPr>
      <p:grpSpPr>
        <a:xfrm>
          <a:off x="0" y="0"/>
          <a:ext cx="0" cy="0"/>
          <a:chOff x="0" y="0"/>
          <a:chExt cx="0" cy="0"/>
        </a:xfrm>
      </p:grpSpPr>
      <p:sp>
        <p:nvSpPr>
          <p:cNvPr id="398" name="Google Shape;398;p17"/>
          <p:cNvSpPr txBox="1"/>
          <p:nvPr/>
        </p:nvSpPr>
        <p:spPr>
          <a:xfrm>
            <a:off x="886675" y="519525"/>
            <a:ext cx="3375300" cy="84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Arial"/>
                <a:ea typeface="Arial"/>
                <a:cs typeface="Arial"/>
                <a:sym typeface="Arial"/>
              </a:rPr>
              <a:t>Level 2</a:t>
            </a:r>
            <a:endParaRPr b="0" i="0" sz="1400" u="none" cap="none" strike="noStrike">
              <a:solidFill>
                <a:srgbClr val="000000"/>
              </a:solidFill>
              <a:latin typeface="Arial"/>
              <a:ea typeface="Arial"/>
              <a:cs typeface="Arial"/>
              <a:sym typeface="Arial"/>
            </a:endParaRPr>
          </a:p>
        </p:txBody>
      </p:sp>
      <p:sp>
        <p:nvSpPr>
          <p:cNvPr id="399" name="Google Shape;399;p17"/>
          <p:cNvSpPr txBox="1"/>
          <p:nvPr/>
        </p:nvSpPr>
        <p:spPr>
          <a:xfrm>
            <a:off x="886675" y="1710475"/>
            <a:ext cx="6831300" cy="158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Feelings</a:t>
            </a:r>
            <a:br>
              <a:rPr b="0" i="0" lang="en" sz="30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-Are you feeling…..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 for example…..</a:t>
            </a:r>
            <a:endParaRPr b="0" i="0" sz="1400" u="none" cap="none" strike="noStrike">
              <a:solidFill>
                <a:srgbClr val="000000"/>
              </a:solidFill>
              <a:latin typeface="Arial"/>
              <a:ea typeface="Arial"/>
              <a:cs typeface="Arial"/>
              <a:sym typeface="Arial"/>
            </a:endParaRPr>
          </a:p>
        </p:txBody>
      </p:sp>
      <p:pic>
        <p:nvPicPr>
          <p:cNvPr id="400" name="Google Shape;400;p17"/>
          <p:cNvPicPr preferRelativeResize="0"/>
          <p:nvPr/>
        </p:nvPicPr>
        <p:blipFill rotWithShape="1">
          <a:blip r:embed="rId4">
            <a:alphaModFix/>
          </a:blip>
          <a:srcRect b="0" l="0" r="0" t="0"/>
          <a:stretch/>
        </p:blipFill>
        <p:spPr>
          <a:xfrm>
            <a:off x="5420150" y="844900"/>
            <a:ext cx="2965800" cy="1973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37F6F"/>
            </a:gs>
            <a:gs pos="48000">
              <a:srgbClr val="55BAA4"/>
            </a:gs>
            <a:gs pos="100000">
              <a:srgbClr val="95D4C7"/>
            </a:gs>
          </a:gsLst>
          <a:lin ang="16200038" scaled="0"/>
        </a:gradFill>
      </p:bgPr>
    </p:bg>
    <p:spTree>
      <p:nvGrpSpPr>
        <p:cNvPr id="404" name="Shape 404"/>
        <p:cNvGrpSpPr/>
        <p:nvPr/>
      </p:nvGrpSpPr>
      <p:grpSpPr>
        <a:xfrm>
          <a:off x="0" y="0"/>
          <a:ext cx="0" cy="0"/>
          <a:chOff x="0" y="0"/>
          <a:chExt cx="0" cy="0"/>
        </a:xfrm>
      </p:grpSpPr>
      <p:sp>
        <p:nvSpPr>
          <p:cNvPr id="405" name="Google Shape;405;p18"/>
          <p:cNvSpPr txBox="1"/>
          <p:nvPr/>
        </p:nvSpPr>
        <p:spPr>
          <a:xfrm>
            <a:off x="814925" y="542625"/>
            <a:ext cx="3375300" cy="84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Arial"/>
                <a:ea typeface="Arial"/>
                <a:cs typeface="Arial"/>
                <a:sym typeface="Arial"/>
              </a:rPr>
              <a:t>Level 3</a:t>
            </a:r>
            <a:endParaRPr b="0" i="0" sz="1400" u="none" cap="none" strike="noStrike">
              <a:solidFill>
                <a:srgbClr val="000000"/>
              </a:solidFill>
              <a:latin typeface="Arial"/>
              <a:ea typeface="Arial"/>
              <a:cs typeface="Arial"/>
              <a:sym typeface="Arial"/>
            </a:endParaRPr>
          </a:p>
        </p:txBody>
      </p:sp>
      <p:sp>
        <p:nvSpPr>
          <p:cNvPr id="406" name="Google Shape;406;p18"/>
          <p:cNvSpPr txBox="1"/>
          <p:nvPr/>
        </p:nvSpPr>
        <p:spPr>
          <a:xfrm>
            <a:off x="814925" y="1579075"/>
            <a:ext cx="6831300" cy="158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Global Listening:</a:t>
            </a:r>
            <a:br>
              <a:rPr b="0" i="0" lang="en" sz="30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-Intent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-Emotion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-Bigger Picture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-Whole Person</a:t>
            </a:r>
            <a:endParaRPr b="0" i="0" sz="1400" u="none" cap="none" strike="noStrike">
              <a:solidFill>
                <a:srgbClr val="000000"/>
              </a:solidFill>
              <a:latin typeface="Arial"/>
              <a:ea typeface="Arial"/>
              <a:cs typeface="Arial"/>
              <a:sym typeface="Arial"/>
            </a:endParaRPr>
          </a:p>
        </p:txBody>
      </p:sp>
      <p:pic>
        <p:nvPicPr>
          <p:cNvPr id="407" name="Google Shape;407;p18"/>
          <p:cNvPicPr preferRelativeResize="0"/>
          <p:nvPr/>
        </p:nvPicPr>
        <p:blipFill rotWithShape="1">
          <a:blip r:embed="rId3">
            <a:alphaModFix/>
          </a:blip>
          <a:srcRect b="0" l="0" r="0" t="0"/>
          <a:stretch/>
        </p:blipFill>
        <p:spPr>
          <a:xfrm>
            <a:off x="5181927" y="1490450"/>
            <a:ext cx="2648950" cy="17627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9F1"/>
            </a:gs>
            <a:gs pos="74000">
              <a:srgbClr val="FECA89"/>
            </a:gs>
            <a:gs pos="83000">
              <a:srgbClr val="FECA89"/>
            </a:gs>
            <a:gs pos="100000">
              <a:srgbClr val="FEDCB1"/>
            </a:gs>
          </a:gsLst>
          <a:lin ang="5400012" scaled="0"/>
        </a:gradFill>
      </p:bgPr>
    </p:bg>
    <p:spTree>
      <p:nvGrpSpPr>
        <p:cNvPr id="411" name="Shape 411"/>
        <p:cNvGrpSpPr/>
        <p:nvPr/>
      </p:nvGrpSpPr>
      <p:grpSpPr>
        <a:xfrm>
          <a:off x="0" y="0"/>
          <a:ext cx="0" cy="0"/>
          <a:chOff x="0" y="0"/>
          <a:chExt cx="0" cy="0"/>
        </a:xfrm>
      </p:grpSpPr>
      <p:sp>
        <p:nvSpPr>
          <p:cNvPr id="412" name="Google Shape;412;p19"/>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 </a:t>
            </a:r>
            <a:endParaRPr/>
          </a:p>
        </p:txBody>
      </p:sp>
      <p:sp>
        <p:nvSpPr>
          <p:cNvPr id="413" name="Google Shape;413;p19"/>
          <p:cNvSpPr txBox="1"/>
          <p:nvPr>
            <p:ph idx="4294967295" type="title"/>
          </p:nvPr>
        </p:nvSpPr>
        <p:spPr>
          <a:xfrm>
            <a:off x="535775" y="176755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AL1.png" id="414" name="Google Shape;414;p19"/>
          <p:cNvPicPr preferRelativeResize="0"/>
          <p:nvPr/>
        </p:nvPicPr>
        <p:blipFill rotWithShape="1">
          <a:blip r:embed="rId3">
            <a:alphaModFix/>
          </a:blip>
          <a:srcRect b="0" l="0" r="0" t="0"/>
          <a:stretch/>
        </p:blipFill>
        <p:spPr>
          <a:xfrm>
            <a:off x="1345772" y="288850"/>
            <a:ext cx="5921176" cy="45657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6" name="Shape 296"/>
        <p:cNvGrpSpPr/>
        <p:nvPr/>
      </p:nvGrpSpPr>
      <p:grpSpPr>
        <a:xfrm>
          <a:off x="0" y="0"/>
          <a:ext cx="0" cy="0"/>
          <a:chOff x="0" y="0"/>
          <a:chExt cx="0" cy="0"/>
        </a:xfrm>
      </p:grpSpPr>
      <p:sp>
        <p:nvSpPr>
          <p:cNvPr id="297" name="Google Shape;297;p2"/>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sz="3600">
                <a:solidFill>
                  <a:srgbClr val="FFFFFF"/>
                </a:solidFill>
              </a:rPr>
              <a:t>Week 15</a:t>
            </a:r>
            <a:endParaRPr sz="3600">
              <a:solidFill>
                <a:srgbClr val="FFFFFF"/>
              </a:solidFill>
            </a:endParaRPr>
          </a:p>
          <a:p>
            <a:pPr indent="0" lvl="0" marL="0" rtl="0" algn="l">
              <a:lnSpc>
                <a:spcPct val="100000"/>
              </a:lnSpc>
              <a:spcBef>
                <a:spcPts val="1600"/>
              </a:spcBef>
              <a:spcAft>
                <a:spcPts val="1600"/>
              </a:spcAft>
              <a:buSzPts val="3000"/>
              <a:buNone/>
            </a:pPr>
            <a:r>
              <a:t/>
            </a:r>
            <a:endParaRPr sz="3600">
              <a:solidFill>
                <a:srgbClr val="FFFFFF"/>
              </a:solidFill>
            </a:endParaRPr>
          </a:p>
        </p:txBody>
      </p:sp>
      <p:sp>
        <p:nvSpPr>
          <p:cNvPr id="298" name="Google Shape;298;p2"/>
          <p:cNvSpPr txBox="1"/>
          <p:nvPr>
            <p:ph idx="4294967295" type="title"/>
          </p:nvPr>
        </p:nvSpPr>
        <p:spPr>
          <a:xfrm>
            <a:off x="456875" y="1530850"/>
            <a:ext cx="5878500" cy="3544800"/>
          </a:xfrm>
          <a:prstGeom prst="rect">
            <a:avLst/>
          </a:prstGeom>
          <a:noFill/>
          <a:ln>
            <a:noFill/>
          </a:ln>
        </p:spPr>
        <p:txBody>
          <a:bodyPr anchorCtr="0" anchor="t" bIns="91425" lIns="91425" spcFirstLastPara="1" rIns="91425" wrap="square" tIns="91425">
            <a:noAutofit/>
          </a:bodyPr>
          <a:lstStyle/>
          <a:p>
            <a:pPr indent="-374650" lvl="0" marL="457200" rtl="0" algn="l">
              <a:lnSpc>
                <a:spcPct val="150000"/>
              </a:lnSpc>
              <a:spcBef>
                <a:spcPts val="0"/>
              </a:spcBef>
              <a:spcAft>
                <a:spcPts val="0"/>
              </a:spcAft>
              <a:buClr>
                <a:schemeClr val="lt1"/>
              </a:buClr>
              <a:buSzPts val="2300"/>
              <a:buFont typeface="Arial"/>
              <a:buChar char="●"/>
            </a:pPr>
            <a:r>
              <a:rPr b="0" lang="en" sz="2300">
                <a:solidFill>
                  <a:schemeClr val="lt1"/>
                </a:solidFill>
                <a:latin typeface="Arial"/>
                <a:ea typeface="Arial"/>
                <a:cs typeface="Arial"/>
                <a:sym typeface="Arial"/>
              </a:rPr>
              <a:t>Review of The Coaching Process</a:t>
            </a:r>
            <a:endParaRPr b="0" sz="2300">
              <a:solidFill>
                <a:schemeClr val="lt1"/>
              </a:solidFill>
              <a:latin typeface="Arial"/>
              <a:ea typeface="Arial"/>
              <a:cs typeface="Arial"/>
              <a:sym typeface="Arial"/>
            </a:endParaRPr>
          </a:p>
          <a:p>
            <a:pPr indent="-374650" lvl="0" marL="457200" rtl="0" algn="l">
              <a:lnSpc>
                <a:spcPct val="150000"/>
              </a:lnSpc>
              <a:spcBef>
                <a:spcPts val="0"/>
              </a:spcBef>
              <a:spcAft>
                <a:spcPts val="0"/>
              </a:spcAft>
              <a:buClr>
                <a:schemeClr val="lt1"/>
              </a:buClr>
              <a:buSzPts val="2300"/>
              <a:buFont typeface="Arial"/>
              <a:buChar char="●"/>
            </a:pPr>
            <a:r>
              <a:rPr b="0" lang="en" sz="2300">
                <a:solidFill>
                  <a:schemeClr val="lt1"/>
                </a:solidFill>
                <a:latin typeface="Arial"/>
                <a:ea typeface="Arial"/>
                <a:cs typeface="Arial"/>
                <a:sym typeface="Arial"/>
              </a:rPr>
              <a:t>Feedback</a:t>
            </a:r>
            <a:endParaRPr b="0" sz="2300">
              <a:solidFill>
                <a:schemeClr val="lt1"/>
              </a:solidFill>
              <a:latin typeface="Arial"/>
              <a:ea typeface="Arial"/>
              <a:cs typeface="Arial"/>
              <a:sym typeface="Arial"/>
            </a:endParaRPr>
          </a:p>
          <a:p>
            <a:pPr indent="-374650" lvl="0" marL="457200" rtl="0" algn="l">
              <a:lnSpc>
                <a:spcPct val="150000"/>
              </a:lnSpc>
              <a:spcBef>
                <a:spcPts val="0"/>
              </a:spcBef>
              <a:spcAft>
                <a:spcPts val="0"/>
              </a:spcAft>
              <a:buClr>
                <a:schemeClr val="lt1"/>
              </a:buClr>
              <a:buSzPts val="2300"/>
              <a:buFont typeface="Arial"/>
              <a:buChar char="●"/>
            </a:pPr>
            <a:r>
              <a:rPr b="0" lang="en" sz="2300">
                <a:solidFill>
                  <a:schemeClr val="lt1"/>
                </a:solidFill>
                <a:latin typeface="Arial"/>
                <a:ea typeface="Arial"/>
                <a:cs typeface="Arial"/>
                <a:sym typeface="Arial"/>
              </a:rPr>
              <a:t>Graduation </a:t>
            </a:r>
            <a:endParaRPr b="0" sz="2700">
              <a:solidFill>
                <a:schemeClr val="lt1"/>
              </a:solidFill>
              <a:latin typeface="Arial"/>
              <a:ea typeface="Arial"/>
              <a:cs typeface="Arial"/>
              <a:sym typeface="Arial"/>
            </a:endParaRPr>
          </a:p>
          <a:p>
            <a:pPr indent="0" lvl="0" marL="0" rtl="0" algn="l">
              <a:lnSpc>
                <a:spcPct val="150000"/>
              </a:lnSpc>
              <a:spcBef>
                <a:spcPts val="500"/>
              </a:spcBef>
              <a:spcAft>
                <a:spcPts val="0"/>
              </a:spcAft>
              <a:buSzPts val="3000"/>
              <a:buNone/>
            </a:pPr>
            <a:r>
              <a:t/>
            </a:r>
            <a:endParaRPr b="0" sz="1800">
              <a:solidFill>
                <a:srgbClr val="FFFFFF"/>
              </a:solidFill>
              <a:latin typeface="Arial"/>
              <a:ea typeface="Arial"/>
              <a:cs typeface="Arial"/>
              <a:sym typeface="Arial"/>
            </a:endParaRPr>
          </a:p>
          <a:p>
            <a:pPr indent="0" lvl="0" marL="0" rtl="0" algn="l">
              <a:lnSpc>
                <a:spcPct val="115000"/>
              </a:lnSpc>
              <a:spcBef>
                <a:spcPts val="500"/>
              </a:spcBef>
              <a:spcAft>
                <a:spcPts val="0"/>
              </a:spcAft>
              <a:buSzPts val="30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500"/>
              </a:spcAft>
              <a:buSzPts val="3000"/>
              <a:buNone/>
            </a:pPr>
            <a:r>
              <a:t/>
            </a:r>
            <a:endParaRPr b="0" sz="1050">
              <a:solidFill>
                <a:srgbClr val="666666"/>
              </a:solidFill>
              <a:latin typeface="Georgia"/>
              <a:ea typeface="Georgia"/>
              <a:cs typeface="Georgia"/>
              <a:sym typeface="Georgia"/>
            </a:endParaRPr>
          </a:p>
        </p:txBody>
      </p:sp>
      <p:pic>
        <p:nvPicPr>
          <p:cNvPr id="299" name="Google Shape;299;p2"/>
          <p:cNvPicPr preferRelativeResize="0"/>
          <p:nvPr/>
        </p:nvPicPr>
        <p:blipFill rotWithShape="1">
          <a:blip r:embed="rId4">
            <a:alphaModFix/>
          </a:blip>
          <a:srcRect b="0" l="0" r="0" t="0"/>
          <a:stretch/>
        </p:blipFill>
        <p:spPr>
          <a:xfrm>
            <a:off x="6673725" y="2738500"/>
            <a:ext cx="1356700" cy="2220325"/>
          </a:xfrm>
          <a:prstGeom prst="rect">
            <a:avLst/>
          </a:prstGeom>
          <a:noFill/>
          <a:ln>
            <a:noFill/>
          </a:ln>
        </p:spPr>
      </p:pic>
      <p:pic>
        <p:nvPicPr>
          <p:cNvPr id="300" name="Google Shape;300;p2"/>
          <p:cNvPicPr preferRelativeResize="0"/>
          <p:nvPr/>
        </p:nvPicPr>
        <p:blipFill rotWithShape="1">
          <a:blip r:embed="rId5">
            <a:alphaModFix/>
          </a:blip>
          <a:srcRect b="0" l="0" r="0" t="0"/>
          <a:stretch/>
        </p:blipFill>
        <p:spPr>
          <a:xfrm>
            <a:off x="6647648" y="293548"/>
            <a:ext cx="1408850" cy="21171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669B"/>
            </a:gs>
            <a:gs pos="48000">
              <a:srgbClr val="009EF0"/>
            </a:gs>
            <a:gs pos="100000">
              <a:srgbClr val="57C5FF"/>
            </a:gs>
          </a:gsLst>
          <a:lin ang="16200038" scaled="0"/>
        </a:gradFill>
      </p:bgPr>
    </p:bg>
    <p:spTree>
      <p:nvGrpSpPr>
        <p:cNvPr id="418" name="Shape 418"/>
        <p:cNvGrpSpPr/>
        <p:nvPr/>
      </p:nvGrpSpPr>
      <p:grpSpPr>
        <a:xfrm>
          <a:off x="0" y="0"/>
          <a:ext cx="0" cy="0"/>
          <a:chOff x="0" y="0"/>
          <a:chExt cx="0" cy="0"/>
        </a:xfrm>
      </p:grpSpPr>
      <p:sp>
        <p:nvSpPr>
          <p:cNvPr id="419" name="Google Shape;419;p20"/>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 </a:t>
            </a:r>
            <a:endParaRPr/>
          </a:p>
        </p:txBody>
      </p:sp>
      <p:sp>
        <p:nvSpPr>
          <p:cNvPr id="420" name="Google Shape;420;p20"/>
          <p:cNvSpPr txBox="1"/>
          <p:nvPr>
            <p:ph idx="4294967295" type="title"/>
          </p:nvPr>
        </p:nvSpPr>
        <p:spPr>
          <a:xfrm>
            <a:off x="535775" y="176755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AL2.png" id="421" name="Google Shape;421;p20"/>
          <p:cNvPicPr preferRelativeResize="0"/>
          <p:nvPr/>
        </p:nvPicPr>
        <p:blipFill rotWithShape="1">
          <a:blip r:embed="rId3">
            <a:alphaModFix/>
          </a:blip>
          <a:srcRect b="0" l="0" r="0" t="0"/>
          <a:stretch/>
        </p:blipFill>
        <p:spPr>
          <a:xfrm>
            <a:off x="1442325" y="663700"/>
            <a:ext cx="5944775" cy="43124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9F1"/>
            </a:gs>
            <a:gs pos="74000">
              <a:srgbClr val="FECA89"/>
            </a:gs>
            <a:gs pos="83000">
              <a:srgbClr val="FECA89"/>
            </a:gs>
            <a:gs pos="100000">
              <a:srgbClr val="FEDCB1"/>
            </a:gs>
          </a:gsLst>
          <a:lin ang="5400012" scaled="0"/>
        </a:gradFill>
      </p:bgPr>
    </p:bg>
    <p:spTree>
      <p:nvGrpSpPr>
        <p:cNvPr id="425" name="Shape 425"/>
        <p:cNvGrpSpPr/>
        <p:nvPr/>
      </p:nvGrpSpPr>
      <p:grpSpPr>
        <a:xfrm>
          <a:off x="0" y="0"/>
          <a:ext cx="0" cy="0"/>
          <a:chOff x="0" y="0"/>
          <a:chExt cx="0" cy="0"/>
        </a:xfrm>
      </p:grpSpPr>
      <p:sp>
        <p:nvSpPr>
          <p:cNvPr id="426" name="Google Shape;426;p21"/>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 </a:t>
            </a:r>
            <a:endParaRPr/>
          </a:p>
        </p:txBody>
      </p:sp>
      <p:sp>
        <p:nvSpPr>
          <p:cNvPr id="427" name="Google Shape;427;p21"/>
          <p:cNvSpPr txBox="1"/>
          <p:nvPr>
            <p:ph idx="4294967295" type="title"/>
          </p:nvPr>
        </p:nvSpPr>
        <p:spPr>
          <a:xfrm>
            <a:off x="535775" y="176755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AL3.png" id="428" name="Google Shape;428;p21"/>
          <p:cNvPicPr preferRelativeResize="0"/>
          <p:nvPr/>
        </p:nvPicPr>
        <p:blipFill rotWithShape="1">
          <a:blip r:embed="rId3">
            <a:alphaModFix/>
          </a:blip>
          <a:srcRect b="0" l="0" r="0" t="0"/>
          <a:stretch/>
        </p:blipFill>
        <p:spPr>
          <a:xfrm>
            <a:off x="1592550" y="602372"/>
            <a:ext cx="5878500" cy="440162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2EDE8"/>
            </a:gs>
            <a:gs pos="46000">
              <a:srgbClr val="29D2C7"/>
            </a:gs>
            <a:gs pos="100000">
              <a:srgbClr val="177771"/>
            </a:gs>
          </a:gsLst>
          <a:path path="circle">
            <a:fillToRect b="50%" l="50%" r="50%" t="50%"/>
          </a:path>
          <a:tileRect/>
        </a:gradFill>
      </p:bgPr>
    </p:bg>
    <p:spTree>
      <p:nvGrpSpPr>
        <p:cNvPr id="432" name="Shape 432"/>
        <p:cNvGrpSpPr/>
        <p:nvPr/>
      </p:nvGrpSpPr>
      <p:grpSpPr>
        <a:xfrm>
          <a:off x="0" y="0"/>
          <a:ext cx="0" cy="0"/>
          <a:chOff x="0" y="0"/>
          <a:chExt cx="0" cy="0"/>
        </a:xfrm>
      </p:grpSpPr>
      <p:sp>
        <p:nvSpPr>
          <p:cNvPr id="433" name="Google Shape;433;p22"/>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 </a:t>
            </a:r>
            <a:endParaRPr/>
          </a:p>
        </p:txBody>
      </p:sp>
      <p:sp>
        <p:nvSpPr>
          <p:cNvPr id="434" name="Google Shape;434;p22"/>
          <p:cNvSpPr txBox="1"/>
          <p:nvPr>
            <p:ph idx="4294967295" type="title"/>
          </p:nvPr>
        </p:nvSpPr>
        <p:spPr>
          <a:xfrm>
            <a:off x="535775" y="176755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AL4.png" id="435" name="Google Shape;435;p22"/>
          <p:cNvPicPr preferRelativeResize="0"/>
          <p:nvPr/>
        </p:nvPicPr>
        <p:blipFill rotWithShape="1">
          <a:blip r:embed="rId3">
            <a:alphaModFix/>
          </a:blip>
          <a:srcRect b="0" l="0" r="0" t="0"/>
          <a:stretch/>
        </p:blipFill>
        <p:spPr>
          <a:xfrm>
            <a:off x="1705525" y="1070849"/>
            <a:ext cx="5315276" cy="3986475"/>
          </a:xfrm>
          <a:prstGeom prst="rect">
            <a:avLst/>
          </a:prstGeom>
          <a:noFill/>
          <a:ln>
            <a:noFill/>
          </a:ln>
        </p:spPr>
      </p:pic>
      <p:sp>
        <p:nvSpPr>
          <p:cNvPr id="436" name="Google Shape;436;p22"/>
          <p:cNvSpPr txBox="1"/>
          <p:nvPr/>
        </p:nvSpPr>
        <p:spPr>
          <a:xfrm>
            <a:off x="2075600" y="313000"/>
            <a:ext cx="5315400" cy="55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Limiting Level 1 Listening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9F1"/>
            </a:gs>
            <a:gs pos="74000">
              <a:srgbClr val="FECA89"/>
            </a:gs>
            <a:gs pos="83000">
              <a:srgbClr val="FECA89"/>
            </a:gs>
            <a:gs pos="100000">
              <a:srgbClr val="FEDCB1"/>
            </a:gs>
          </a:gsLst>
          <a:lin ang="5400012" scaled="0"/>
        </a:gradFill>
      </p:bgPr>
    </p:bg>
    <p:spTree>
      <p:nvGrpSpPr>
        <p:cNvPr id="440" name="Shape 440"/>
        <p:cNvGrpSpPr/>
        <p:nvPr/>
      </p:nvGrpSpPr>
      <p:grpSpPr>
        <a:xfrm>
          <a:off x="0" y="0"/>
          <a:ext cx="0" cy="0"/>
          <a:chOff x="0" y="0"/>
          <a:chExt cx="0" cy="0"/>
        </a:xfrm>
      </p:grpSpPr>
      <p:sp>
        <p:nvSpPr>
          <p:cNvPr id="441" name="Google Shape;441;p23"/>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 </a:t>
            </a:r>
            <a:endParaRPr/>
          </a:p>
        </p:txBody>
      </p:sp>
      <p:sp>
        <p:nvSpPr>
          <p:cNvPr id="442" name="Google Shape;442;p23"/>
          <p:cNvSpPr txBox="1"/>
          <p:nvPr>
            <p:ph idx="4294967295" type="title"/>
          </p:nvPr>
        </p:nvSpPr>
        <p:spPr>
          <a:xfrm>
            <a:off x="535775" y="176755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AL6.png" id="443" name="Google Shape;443;p23"/>
          <p:cNvPicPr preferRelativeResize="0"/>
          <p:nvPr/>
        </p:nvPicPr>
        <p:blipFill rotWithShape="1">
          <a:blip r:embed="rId3">
            <a:alphaModFix/>
          </a:blip>
          <a:srcRect b="0" l="0" r="0" t="0"/>
          <a:stretch/>
        </p:blipFill>
        <p:spPr>
          <a:xfrm>
            <a:off x="1441450" y="576050"/>
            <a:ext cx="5731974" cy="42623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3A893"/>
            </a:gs>
            <a:gs pos="23000">
              <a:srgbClr val="43A893"/>
            </a:gs>
            <a:gs pos="69000">
              <a:srgbClr val="398E7C"/>
            </a:gs>
            <a:gs pos="97000">
              <a:srgbClr val="358473"/>
            </a:gs>
            <a:gs pos="100000">
              <a:srgbClr val="358473"/>
            </a:gs>
          </a:gsLst>
          <a:path path="circle">
            <a:fillToRect b="50%" l="50%" r="50%" t="50%"/>
          </a:path>
          <a:tileRect/>
        </a:gradFill>
      </p:bgPr>
    </p:bg>
    <p:spTree>
      <p:nvGrpSpPr>
        <p:cNvPr id="447" name="Shape 447"/>
        <p:cNvGrpSpPr/>
        <p:nvPr/>
      </p:nvGrpSpPr>
      <p:grpSpPr>
        <a:xfrm>
          <a:off x="0" y="0"/>
          <a:ext cx="0" cy="0"/>
          <a:chOff x="0" y="0"/>
          <a:chExt cx="0" cy="0"/>
        </a:xfrm>
      </p:grpSpPr>
      <p:sp>
        <p:nvSpPr>
          <p:cNvPr id="448" name="Google Shape;448;p24"/>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 </a:t>
            </a:r>
            <a:endParaRPr/>
          </a:p>
        </p:txBody>
      </p:sp>
      <p:sp>
        <p:nvSpPr>
          <p:cNvPr id="449" name="Google Shape;449;p24"/>
          <p:cNvSpPr txBox="1"/>
          <p:nvPr>
            <p:ph idx="4294967295" type="title"/>
          </p:nvPr>
        </p:nvSpPr>
        <p:spPr>
          <a:xfrm>
            <a:off x="535775" y="176755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AL7.png" id="450" name="Google Shape;450;p24"/>
          <p:cNvPicPr preferRelativeResize="0"/>
          <p:nvPr/>
        </p:nvPicPr>
        <p:blipFill rotWithShape="1">
          <a:blip r:embed="rId3">
            <a:alphaModFix/>
          </a:blip>
          <a:srcRect b="0" l="0" r="0" t="0"/>
          <a:stretch/>
        </p:blipFill>
        <p:spPr>
          <a:xfrm>
            <a:off x="1349229" y="391350"/>
            <a:ext cx="5822374" cy="4360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9F1"/>
            </a:gs>
            <a:gs pos="74000">
              <a:srgbClr val="FECA89"/>
            </a:gs>
            <a:gs pos="83000">
              <a:srgbClr val="FECA89"/>
            </a:gs>
            <a:gs pos="100000">
              <a:srgbClr val="FEDCB1"/>
            </a:gs>
          </a:gsLst>
          <a:lin ang="5400012" scaled="0"/>
        </a:gradFill>
      </p:bgPr>
    </p:bg>
    <p:spTree>
      <p:nvGrpSpPr>
        <p:cNvPr id="454" name="Shape 454"/>
        <p:cNvGrpSpPr/>
        <p:nvPr/>
      </p:nvGrpSpPr>
      <p:grpSpPr>
        <a:xfrm>
          <a:off x="0" y="0"/>
          <a:ext cx="0" cy="0"/>
          <a:chOff x="0" y="0"/>
          <a:chExt cx="0" cy="0"/>
        </a:xfrm>
      </p:grpSpPr>
      <p:sp>
        <p:nvSpPr>
          <p:cNvPr id="455" name="Google Shape;455;p25"/>
          <p:cNvSpPr txBox="1"/>
          <p:nvPr>
            <p:ph idx="4294967295" type="title"/>
          </p:nvPr>
        </p:nvSpPr>
        <p:spPr>
          <a:xfrm>
            <a:off x="535775" y="71215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 </a:t>
            </a:r>
            <a:endParaRPr/>
          </a:p>
        </p:txBody>
      </p:sp>
      <p:sp>
        <p:nvSpPr>
          <p:cNvPr id="456" name="Google Shape;456;p25"/>
          <p:cNvSpPr txBox="1"/>
          <p:nvPr>
            <p:ph idx="4294967295" type="title"/>
          </p:nvPr>
        </p:nvSpPr>
        <p:spPr>
          <a:xfrm>
            <a:off x="535775" y="176755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rgbClr val="666666"/>
              </a:solidFill>
              <a:latin typeface="Georgia"/>
              <a:ea typeface="Georgia"/>
              <a:cs typeface="Georgia"/>
              <a:sym typeface="Georgia"/>
            </a:endParaRPr>
          </a:p>
        </p:txBody>
      </p:sp>
      <p:pic>
        <p:nvPicPr>
          <p:cNvPr descr="AL8.png" id="457" name="Google Shape;457;p25"/>
          <p:cNvPicPr preferRelativeResize="0"/>
          <p:nvPr/>
        </p:nvPicPr>
        <p:blipFill rotWithShape="1">
          <a:blip r:embed="rId3">
            <a:alphaModFix/>
          </a:blip>
          <a:srcRect b="0" l="0" r="0" t="0"/>
          <a:stretch/>
        </p:blipFill>
        <p:spPr>
          <a:xfrm>
            <a:off x="1463476" y="419500"/>
            <a:ext cx="5971349" cy="44340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6"/>
          <p:cNvSpPr txBox="1"/>
          <p:nvPr>
            <p:ph type="ctrTitle"/>
          </p:nvPr>
        </p:nvSpPr>
        <p:spPr>
          <a:xfrm>
            <a:off x="773625" y="285800"/>
            <a:ext cx="4618200" cy="943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en" sz="3600"/>
              <a:t>GROW Model </a:t>
            </a:r>
            <a:endParaRPr sz="3600"/>
          </a:p>
        </p:txBody>
      </p:sp>
      <p:sp>
        <p:nvSpPr>
          <p:cNvPr id="463" name="Google Shape;463;p26"/>
          <p:cNvSpPr txBox="1"/>
          <p:nvPr>
            <p:ph idx="1" type="subTitle"/>
          </p:nvPr>
        </p:nvSpPr>
        <p:spPr>
          <a:xfrm>
            <a:off x="386400" y="1159125"/>
            <a:ext cx="5056800" cy="272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t/>
            </a:r>
            <a:endParaRPr>
              <a:solidFill>
                <a:srgbClr val="000000"/>
              </a:solidFill>
              <a:latin typeface="Arial"/>
              <a:ea typeface="Arial"/>
              <a:cs typeface="Arial"/>
              <a:sym typeface="Arial"/>
            </a:endParaRPr>
          </a:p>
          <a:p>
            <a:pPr indent="0" lvl="0" marL="0" rtl="0" algn="l">
              <a:lnSpc>
                <a:spcPct val="150000"/>
              </a:lnSpc>
              <a:spcBef>
                <a:spcPts val="2700"/>
              </a:spcBef>
              <a:spcAft>
                <a:spcPts val="0"/>
              </a:spcAft>
              <a:buSzPts val="2400"/>
              <a:buNone/>
            </a:pPr>
            <a:r>
              <a:rPr lang="en">
                <a:solidFill>
                  <a:srgbClr val="000000"/>
                </a:solidFill>
                <a:highlight>
                  <a:srgbClr val="FBFBFB"/>
                </a:highlight>
                <a:latin typeface="Arial"/>
                <a:ea typeface="Arial"/>
                <a:cs typeface="Arial"/>
                <a:sym typeface="Arial"/>
              </a:rPr>
              <a:t>1. Establish the </a:t>
            </a:r>
            <a:r>
              <a:rPr b="1" lang="en">
                <a:solidFill>
                  <a:srgbClr val="000000"/>
                </a:solidFill>
                <a:highlight>
                  <a:srgbClr val="FBFBFB"/>
                </a:highlight>
                <a:latin typeface="Arial"/>
                <a:ea typeface="Arial"/>
                <a:cs typeface="Arial"/>
                <a:sym typeface="Arial"/>
              </a:rPr>
              <a:t>G</a:t>
            </a:r>
            <a:r>
              <a:rPr lang="en">
                <a:solidFill>
                  <a:srgbClr val="000000"/>
                </a:solidFill>
                <a:highlight>
                  <a:srgbClr val="FBFBFB"/>
                </a:highlight>
                <a:latin typeface="Arial"/>
                <a:ea typeface="Arial"/>
                <a:cs typeface="Arial"/>
                <a:sym typeface="Arial"/>
              </a:rPr>
              <a:t>oal</a:t>
            </a:r>
            <a:br>
              <a:rPr lang="en">
                <a:solidFill>
                  <a:srgbClr val="000000"/>
                </a:solidFill>
                <a:highlight>
                  <a:srgbClr val="FBFBFB"/>
                </a:highlight>
                <a:latin typeface="Arial"/>
                <a:ea typeface="Arial"/>
                <a:cs typeface="Arial"/>
                <a:sym typeface="Arial"/>
              </a:rPr>
            </a:br>
            <a:r>
              <a:rPr lang="en">
                <a:solidFill>
                  <a:srgbClr val="000000"/>
                </a:solidFill>
                <a:highlight>
                  <a:srgbClr val="FBFBFB"/>
                </a:highlight>
                <a:latin typeface="Arial"/>
                <a:ea typeface="Arial"/>
                <a:cs typeface="Arial"/>
                <a:sym typeface="Arial"/>
              </a:rPr>
              <a:t>2. Examine the Current </a:t>
            </a:r>
            <a:r>
              <a:rPr b="1" lang="en">
                <a:solidFill>
                  <a:srgbClr val="000000"/>
                </a:solidFill>
                <a:highlight>
                  <a:srgbClr val="FBFBFB"/>
                </a:highlight>
                <a:latin typeface="Arial"/>
                <a:ea typeface="Arial"/>
                <a:cs typeface="Arial"/>
                <a:sym typeface="Arial"/>
              </a:rPr>
              <a:t>R</a:t>
            </a:r>
            <a:r>
              <a:rPr lang="en">
                <a:solidFill>
                  <a:srgbClr val="000000"/>
                </a:solidFill>
                <a:highlight>
                  <a:srgbClr val="FBFBFB"/>
                </a:highlight>
                <a:latin typeface="Arial"/>
                <a:ea typeface="Arial"/>
                <a:cs typeface="Arial"/>
                <a:sym typeface="Arial"/>
              </a:rPr>
              <a:t>eality</a:t>
            </a:r>
            <a:br>
              <a:rPr lang="en">
                <a:solidFill>
                  <a:srgbClr val="000000"/>
                </a:solidFill>
                <a:highlight>
                  <a:srgbClr val="FBFBFB"/>
                </a:highlight>
                <a:latin typeface="Arial"/>
                <a:ea typeface="Arial"/>
                <a:cs typeface="Arial"/>
                <a:sym typeface="Arial"/>
              </a:rPr>
            </a:br>
            <a:r>
              <a:rPr lang="en">
                <a:solidFill>
                  <a:srgbClr val="000000"/>
                </a:solidFill>
                <a:highlight>
                  <a:srgbClr val="FBFBFB"/>
                </a:highlight>
                <a:latin typeface="Arial"/>
                <a:ea typeface="Arial"/>
                <a:cs typeface="Arial"/>
                <a:sym typeface="Arial"/>
              </a:rPr>
              <a:t>3. Explore the </a:t>
            </a:r>
            <a:r>
              <a:rPr b="1" lang="en">
                <a:solidFill>
                  <a:srgbClr val="000000"/>
                </a:solidFill>
                <a:highlight>
                  <a:srgbClr val="FBFBFB"/>
                </a:highlight>
                <a:latin typeface="Arial"/>
                <a:ea typeface="Arial"/>
                <a:cs typeface="Arial"/>
                <a:sym typeface="Arial"/>
              </a:rPr>
              <a:t>O</a:t>
            </a:r>
            <a:r>
              <a:rPr lang="en">
                <a:solidFill>
                  <a:srgbClr val="000000"/>
                </a:solidFill>
                <a:highlight>
                  <a:srgbClr val="FBFBFB"/>
                </a:highlight>
                <a:latin typeface="Arial"/>
                <a:ea typeface="Arial"/>
                <a:cs typeface="Arial"/>
                <a:sym typeface="Arial"/>
              </a:rPr>
              <a:t>ptions</a:t>
            </a:r>
            <a:br>
              <a:rPr lang="en">
                <a:solidFill>
                  <a:srgbClr val="000000"/>
                </a:solidFill>
                <a:highlight>
                  <a:srgbClr val="FBFBFB"/>
                </a:highlight>
                <a:latin typeface="Arial"/>
                <a:ea typeface="Arial"/>
                <a:cs typeface="Arial"/>
                <a:sym typeface="Arial"/>
              </a:rPr>
            </a:br>
            <a:r>
              <a:rPr lang="en">
                <a:solidFill>
                  <a:srgbClr val="000000"/>
                </a:solidFill>
                <a:highlight>
                  <a:srgbClr val="FBFBFB"/>
                </a:highlight>
                <a:latin typeface="Arial"/>
                <a:ea typeface="Arial"/>
                <a:cs typeface="Arial"/>
                <a:sym typeface="Arial"/>
              </a:rPr>
              <a:t>4. Establish the </a:t>
            </a:r>
            <a:r>
              <a:rPr b="1" lang="en">
                <a:solidFill>
                  <a:srgbClr val="000000"/>
                </a:solidFill>
                <a:highlight>
                  <a:srgbClr val="FBFBFB"/>
                </a:highlight>
                <a:latin typeface="Arial"/>
                <a:ea typeface="Arial"/>
                <a:cs typeface="Arial"/>
                <a:sym typeface="Arial"/>
              </a:rPr>
              <a:t>W</a:t>
            </a:r>
            <a:r>
              <a:rPr lang="en">
                <a:solidFill>
                  <a:srgbClr val="000000"/>
                </a:solidFill>
                <a:highlight>
                  <a:srgbClr val="FBFBFB"/>
                </a:highlight>
                <a:latin typeface="Arial"/>
                <a:ea typeface="Arial"/>
                <a:cs typeface="Arial"/>
                <a:sym typeface="Arial"/>
              </a:rPr>
              <a:t>ill</a:t>
            </a:r>
            <a:endParaRPr>
              <a:solidFill>
                <a:srgbClr val="000000"/>
              </a:solidFill>
              <a:highlight>
                <a:srgbClr val="FBFBFB"/>
              </a:highlight>
              <a:latin typeface="Arial"/>
              <a:ea typeface="Arial"/>
              <a:cs typeface="Arial"/>
              <a:sym typeface="Arial"/>
            </a:endParaRPr>
          </a:p>
          <a:p>
            <a:pPr indent="0" lvl="0" marL="0" rtl="0" algn="l">
              <a:lnSpc>
                <a:spcPct val="115000"/>
              </a:lnSpc>
              <a:spcBef>
                <a:spcPts val="2700"/>
              </a:spcBef>
              <a:spcAft>
                <a:spcPts val="0"/>
              </a:spcAft>
              <a:buSzPts val="2400"/>
              <a:buNone/>
            </a:pPr>
            <a:r>
              <a:t/>
            </a:r>
            <a:endParaRPr b="1" sz="1950">
              <a:solidFill>
                <a:srgbClr val="333333"/>
              </a:solidFill>
              <a:highlight>
                <a:srgbClr val="FBFBFB"/>
              </a:highlight>
              <a:latin typeface="Arial"/>
              <a:ea typeface="Arial"/>
              <a:cs typeface="Arial"/>
              <a:sym typeface="Arial"/>
            </a:endParaRPr>
          </a:p>
          <a:p>
            <a:pPr indent="0" lvl="0" marL="0" rtl="0" algn="l">
              <a:lnSpc>
                <a:spcPct val="115000"/>
              </a:lnSpc>
              <a:spcBef>
                <a:spcPts val="2700"/>
              </a:spcBef>
              <a:spcAft>
                <a:spcPts val="0"/>
              </a:spcAft>
              <a:buSzPts val="2400"/>
              <a:buNone/>
            </a:pPr>
            <a:r>
              <a:t/>
            </a:r>
            <a:endParaRPr b="1" sz="1950">
              <a:solidFill>
                <a:srgbClr val="333333"/>
              </a:solidFill>
              <a:highlight>
                <a:srgbClr val="FBFBFB"/>
              </a:highlight>
              <a:latin typeface="Arial"/>
              <a:ea typeface="Arial"/>
              <a:cs typeface="Arial"/>
              <a:sym typeface="Arial"/>
            </a:endParaRPr>
          </a:p>
          <a:p>
            <a:pPr indent="0" lvl="0" marL="0" rtl="0" algn="l">
              <a:lnSpc>
                <a:spcPct val="115000"/>
              </a:lnSpc>
              <a:spcBef>
                <a:spcPts val="2700"/>
              </a:spcBef>
              <a:spcAft>
                <a:spcPts val="0"/>
              </a:spcAft>
              <a:buSzPts val="2400"/>
              <a:buNone/>
            </a:pPr>
            <a:r>
              <a:t/>
            </a:r>
            <a:endParaRPr b="1" sz="1950">
              <a:solidFill>
                <a:srgbClr val="333333"/>
              </a:solidFill>
              <a:highlight>
                <a:srgbClr val="FBFBFB"/>
              </a:highlight>
              <a:latin typeface="Arial"/>
              <a:ea typeface="Arial"/>
              <a:cs typeface="Arial"/>
              <a:sym typeface="Arial"/>
            </a:endParaRPr>
          </a:p>
          <a:p>
            <a:pPr indent="0" lvl="0" marL="0" rtl="0" algn="l">
              <a:lnSpc>
                <a:spcPct val="100000"/>
              </a:lnSpc>
              <a:spcBef>
                <a:spcPts val="1600"/>
              </a:spcBef>
              <a:spcAft>
                <a:spcPts val="0"/>
              </a:spcAft>
              <a:buSzPts val="2400"/>
              <a:buNone/>
            </a:pPr>
            <a:r>
              <a:t/>
            </a:r>
            <a:endParaRPr/>
          </a:p>
        </p:txBody>
      </p:sp>
      <p:pic>
        <p:nvPicPr>
          <p:cNvPr id="464" name="Google Shape;464;p26"/>
          <p:cNvPicPr preferRelativeResize="0"/>
          <p:nvPr/>
        </p:nvPicPr>
        <p:blipFill rotWithShape="1">
          <a:blip r:embed="rId3">
            <a:alphaModFix/>
          </a:blip>
          <a:srcRect b="0" l="0" r="0" t="0"/>
          <a:stretch/>
        </p:blipFill>
        <p:spPr>
          <a:xfrm>
            <a:off x="5254125" y="771325"/>
            <a:ext cx="3395999" cy="33959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pic>
        <p:nvPicPr>
          <p:cNvPr descr="Screen Shot 2015-11-20 at 9.47.21 AM.png" id="469" name="Google Shape;469;p27"/>
          <p:cNvPicPr preferRelativeResize="0"/>
          <p:nvPr/>
        </p:nvPicPr>
        <p:blipFill rotWithShape="1">
          <a:blip r:embed="rId3">
            <a:alphaModFix/>
          </a:blip>
          <a:srcRect b="0" l="4413" r="4404" t="0"/>
          <a:stretch/>
        </p:blipFill>
        <p:spPr>
          <a:xfrm>
            <a:off x="0" y="0"/>
            <a:ext cx="9144000" cy="5143504"/>
          </a:xfrm>
          <a:prstGeom prst="rect">
            <a:avLst/>
          </a:prstGeom>
          <a:noFill/>
          <a:ln>
            <a:noFill/>
          </a:ln>
        </p:spPr>
      </p:pic>
      <p:sp>
        <p:nvSpPr>
          <p:cNvPr id="470" name="Google Shape;470;p27"/>
          <p:cNvSpPr txBox="1"/>
          <p:nvPr>
            <p:ph type="title"/>
          </p:nvPr>
        </p:nvSpPr>
        <p:spPr>
          <a:xfrm>
            <a:off x="283099" y="712150"/>
            <a:ext cx="7392900" cy="3835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4800"/>
              <a:buNone/>
            </a:pPr>
            <a:r>
              <a:rPr b="0" lang="en" sz="3000">
                <a:latin typeface="Arial"/>
                <a:ea typeface="Arial"/>
                <a:cs typeface="Arial"/>
                <a:sym typeface="Arial"/>
              </a:rPr>
              <a:t>Goal</a:t>
            </a:r>
            <a:endParaRPr b="0" sz="3000">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b="0" lang="en" sz="1900">
                <a:latin typeface="Arial"/>
                <a:ea typeface="Arial"/>
                <a:cs typeface="Arial"/>
                <a:sym typeface="Arial"/>
              </a:rPr>
              <a:t>Make sure that this is a SMART goal: one that is Specific, Measurable, Attainable, Realistic, and Time-bound.</a:t>
            </a:r>
            <a:endParaRPr b="0" sz="1900">
              <a:latin typeface="Arial"/>
              <a:ea typeface="Arial"/>
              <a:cs typeface="Arial"/>
              <a:sym typeface="Arial"/>
            </a:endParaRPr>
          </a:p>
          <a:p>
            <a:pPr indent="-349250" lvl="0" marL="647700" rtl="0" algn="l">
              <a:lnSpc>
                <a:spcPct val="100000"/>
              </a:lnSpc>
              <a:spcBef>
                <a:spcPts val="1200"/>
              </a:spcBef>
              <a:spcAft>
                <a:spcPts val="0"/>
              </a:spcAft>
              <a:buClr>
                <a:schemeClr val="lt1"/>
              </a:buClr>
              <a:buSzPts val="1900"/>
              <a:buFont typeface="Arial"/>
              <a:buChar char="●"/>
            </a:pPr>
            <a:r>
              <a:rPr b="0" lang="en" sz="1900">
                <a:latin typeface="Arial"/>
                <a:ea typeface="Arial"/>
                <a:cs typeface="Arial"/>
                <a:sym typeface="Arial"/>
              </a:rPr>
              <a:t>How will you know that you have achieved this goal? How will you know that the problem or issue is solved?</a:t>
            </a:r>
            <a:br>
              <a:rPr b="0" lang="en" sz="1900">
                <a:latin typeface="Arial"/>
                <a:ea typeface="Arial"/>
                <a:cs typeface="Arial"/>
                <a:sym typeface="Arial"/>
              </a:rPr>
            </a:br>
            <a:endParaRPr b="0" sz="1900">
              <a:latin typeface="Arial"/>
              <a:ea typeface="Arial"/>
              <a:cs typeface="Arial"/>
              <a:sym typeface="Arial"/>
            </a:endParaRPr>
          </a:p>
          <a:p>
            <a:pPr indent="-349250" lvl="0" marL="647700" rtl="0" algn="l">
              <a:lnSpc>
                <a:spcPct val="100000"/>
              </a:lnSpc>
              <a:spcBef>
                <a:spcPts val="0"/>
              </a:spcBef>
              <a:spcAft>
                <a:spcPts val="0"/>
              </a:spcAft>
              <a:buClr>
                <a:schemeClr val="lt1"/>
              </a:buClr>
              <a:buSzPts val="1900"/>
              <a:buFont typeface="Arial"/>
              <a:buChar char="●"/>
            </a:pPr>
            <a:r>
              <a:rPr b="0" lang="en" sz="1900">
                <a:latin typeface="Arial"/>
                <a:ea typeface="Arial"/>
                <a:cs typeface="Arial"/>
                <a:sym typeface="Arial"/>
              </a:rPr>
              <a:t>Does this goal fit with her overall objectives? </a:t>
            </a:r>
            <a:endParaRPr b="0" sz="1900">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28"/>
          <p:cNvSpPr txBox="1"/>
          <p:nvPr/>
        </p:nvSpPr>
        <p:spPr>
          <a:xfrm>
            <a:off x="839475" y="604700"/>
            <a:ext cx="6794100" cy="327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Realistic</a:t>
            </a:r>
            <a:endParaRPr b="0" i="0" sz="3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rgbClr val="333333"/>
                </a:solidFill>
                <a:highlight>
                  <a:srgbClr val="FBFBFB"/>
                </a:highlight>
                <a:latin typeface="Arial"/>
                <a:ea typeface="Arial"/>
                <a:cs typeface="Arial"/>
                <a:sym typeface="Arial"/>
              </a:rPr>
              <a:t>Next, ask the client to describe his/her current reality.</a:t>
            </a:r>
            <a:endParaRPr b="0" i="0" sz="1900" u="none" cap="none" strike="noStrike">
              <a:solidFill>
                <a:srgbClr val="333333"/>
              </a:solidFill>
              <a:highlight>
                <a:srgbClr val="FBFBFB"/>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333333"/>
              </a:solidFill>
              <a:highlight>
                <a:srgbClr val="FBFBFB"/>
              </a:highlight>
              <a:latin typeface="Arial"/>
              <a:ea typeface="Arial"/>
              <a:cs typeface="Arial"/>
              <a:sym typeface="Arial"/>
            </a:endParaRPr>
          </a:p>
          <a:p>
            <a:pPr indent="-349250" lvl="0" marL="457200" marR="0" rtl="0" algn="l">
              <a:lnSpc>
                <a:spcPct val="150000"/>
              </a:lnSpc>
              <a:spcBef>
                <a:spcPts val="0"/>
              </a:spcBef>
              <a:spcAft>
                <a:spcPts val="0"/>
              </a:spcAft>
              <a:buClr>
                <a:srgbClr val="333333"/>
              </a:buClr>
              <a:buSzPts val="1900"/>
              <a:buFont typeface="Arial"/>
              <a:buChar char="●"/>
            </a:pPr>
            <a:r>
              <a:rPr b="0" i="0" lang="en" sz="1900" u="none" cap="none" strike="noStrike">
                <a:solidFill>
                  <a:srgbClr val="333333"/>
                </a:solidFill>
                <a:highlight>
                  <a:srgbClr val="FBFBFB"/>
                </a:highlight>
                <a:latin typeface="Arial"/>
                <a:ea typeface="Arial"/>
                <a:cs typeface="Arial"/>
                <a:sym typeface="Arial"/>
              </a:rPr>
              <a:t>What is happening now (what, who, when, and how often)? </a:t>
            </a:r>
            <a:endParaRPr b="0" i="0" sz="1900" u="none" cap="none" strike="noStrike">
              <a:solidFill>
                <a:srgbClr val="333333"/>
              </a:solidFill>
              <a:highlight>
                <a:srgbClr val="FBFBFB"/>
              </a:highlight>
              <a:latin typeface="Arial"/>
              <a:ea typeface="Arial"/>
              <a:cs typeface="Arial"/>
              <a:sym typeface="Arial"/>
            </a:endParaRPr>
          </a:p>
          <a:p>
            <a:pPr indent="-349250" lvl="0" marL="457200" marR="0" rtl="0" algn="l">
              <a:lnSpc>
                <a:spcPct val="150000"/>
              </a:lnSpc>
              <a:spcBef>
                <a:spcPts val="0"/>
              </a:spcBef>
              <a:spcAft>
                <a:spcPts val="0"/>
              </a:spcAft>
              <a:buClr>
                <a:srgbClr val="333333"/>
              </a:buClr>
              <a:buSzPts val="1900"/>
              <a:buFont typeface="Arial"/>
              <a:buChar char="●"/>
            </a:pPr>
            <a:r>
              <a:rPr b="0" i="0" lang="en" sz="1900" u="none" cap="none" strike="noStrike">
                <a:solidFill>
                  <a:srgbClr val="333333"/>
                </a:solidFill>
                <a:highlight>
                  <a:srgbClr val="FBFBFB"/>
                </a:highlight>
                <a:latin typeface="Arial"/>
                <a:ea typeface="Arial"/>
                <a:cs typeface="Arial"/>
                <a:sym typeface="Arial"/>
              </a:rPr>
              <a:t>What is the effect or result of this?</a:t>
            </a:r>
            <a:endParaRPr b="0" i="0" sz="1900" u="none" cap="none" strike="noStrike">
              <a:solidFill>
                <a:srgbClr val="333333"/>
              </a:solidFill>
              <a:highlight>
                <a:srgbClr val="FBFBFB"/>
              </a:highlight>
              <a:latin typeface="Arial"/>
              <a:ea typeface="Arial"/>
              <a:cs typeface="Arial"/>
              <a:sym typeface="Arial"/>
            </a:endParaRPr>
          </a:p>
          <a:p>
            <a:pPr indent="-349250" lvl="0" marL="457200" marR="0" rtl="0" algn="l">
              <a:lnSpc>
                <a:spcPct val="150000"/>
              </a:lnSpc>
              <a:spcBef>
                <a:spcPts val="0"/>
              </a:spcBef>
              <a:spcAft>
                <a:spcPts val="0"/>
              </a:spcAft>
              <a:buClr>
                <a:srgbClr val="333333"/>
              </a:buClr>
              <a:buSzPts val="1900"/>
              <a:buFont typeface="Arial"/>
              <a:buChar char="●"/>
            </a:pPr>
            <a:r>
              <a:rPr b="0" i="0" lang="en" sz="1900" u="none" cap="none" strike="noStrike">
                <a:solidFill>
                  <a:srgbClr val="333333"/>
                </a:solidFill>
                <a:highlight>
                  <a:srgbClr val="FBFBFB"/>
                </a:highlight>
                <a:latin typeface="Arial"/>
                <a:ea typeface="Arial"/>
                <a:cs typeface="Arial"/>
                <a:sym typeface="Arial"/>
              </a:rPr>
              <a:t>Have you already taken any steps towards your goal?</a:t>
            </a:r>
            <a:endParaRPr b="0" i="0" sz="1900" u="none" cap="none" strike="noStrike">
              <a:solidFill>
                <a:srgbClr val="333333"/>
              </a:solidFill>
              <a:highlight>
                <a:srgbClr val="FBFBFB"/>
              </a:highlight>
              <a:latin typeface="Arial"/>
              <a:ea typeface="Arial"/>
              <a:cs typeface="Arial"/>
              <a:sym typeface="Arial"/>
            </a:endParaRPr>
          </a:p>
          <a:p>
            <a:pPr indent="-349250" lvl="0" marL="457200" marR="0" rtl="0" algn="l">
              <a:lnSpc>
                <a:spcPct val="150000"/>
              </a:lnSpc>
              <a:spcBef>
                <a:spcPts val="0"/>
              </a:spcBef>
              <a:spcAft>
                <a:spcPts val="0"/>
              </a:spcAft>
              <a:buClr>
                <a:srgbClr val="333333"/>
              </a:buClr>
              <a:buSzPts val="1900"/>
              <a:buFont typeface="Arial"/>
              <a:buChar char="●"/>
            </a:pPr>
            <a:r>
              <a:rPr b="0" i="0" lang="en" sz="1900" u="none" cap="none" strike="noStrike">
                <a:solidFill>
                  <a:srgbClr val="333333"/>
                </a:solidFill>
                <a:highlight>
                  <a:srgbClr val="FBFBFB"/>
                </a:highlight>
                <a:latin typeface="Arial"/>
                <a:ea typeface="Arial"/>
                <a:cs typeface="Arial"/>
                <a:sym typeface="Arial"/>
              </a:rPr>
              <a:t>Does this goal conflict with any other goals or objectives?</a:t>
            </a:r>
            <a:endParaRPr b="0" i="0" sz="1900" u="none" cap="none" strike="noStrike">
              <a:solidFill>
                <a:srgbClr val="333333"/>
              </a:solidFill>
              <a:highlight>
                <a:srgbClr val="FBFBFB"/>
              </a:highlight>
              <a:latin typeface="Arial"/>
              <a:ea typeface="Arial"/>
              <a:cs typeface="Arial"/>
              <a:sym typeface="Arial"/>
            </a:endParaRPr>
          </a:p>
          <a:p>
            <a:pPr indent="0" lvl="0" marL="0" marR="0" rtl="0" algn="l">
              <a:lnSpc>
                <a:spcPct val="100000"/>
              </a:lnSpc>
              <a:spcBef>
                <a:spcPts val="900"/>
              </a:spcBef>
              <a:spcAft>
                <a:spcPts val="0"/>
              </a:spcAft>
              <a:buClr>
                <a:srgbClr val="000000"/>
              </a:buClr>
              <a:buSzPts val="1350"/>
              <a:buFont typeface="Arial"/>
              <a:buNone/>
            </a:pPr>
            <a:r>
              <a:t/>
            </a:r>
            <a:endParaRPr b="0" i="0" sz="1350" u="none" cap="none" strike="noStrike">
              <a:solidFill>
                <a:srgbClr val="333333"/>
              </a:solidFill>
              <a:highlight>
                <a:srgbClr val="FBFBFB"/>
              </a:highlight>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lin ang="5400012" scaled="0"/>
        </a:gradFill>
      </p:bgPr>
    </p:bg>
    <p:spTree>
      <p:nvGrpSpPr>
        <p:cNvPr id="479" name="Shape 479"/>
        <p:cNvGrpSpPr/>
        <p:nvPr/>
      </p:nvGrpSpPr>
      <p:grpSpPr>
        <a:xfrm>
          <a:off x="0" y="0"/>
          <a:ext cx="0" cy="0"/>
          <a:chOff x="0" y="0"/>
          <a:chExt cx="0" cy="0"/>
        </a:xfrm>
      </p:grpSpPr>
      <p:sp>
        <p:nvSpPr>
          <p:cNvPr id="480" name="Google Shape;480;p29"/>
          <p:cNvSpPr txBox="1"/>
          <p:nvPr>
            <p:ph idx="4294967295" type="title"/>
          </p:nvPr>
        </p:nvSpPr>
        <p:spPr>
          <a:xfrm>
            <a:off x="528650" y="47280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000"/>
              <a:buNone/>
            </a:pPr>
            <a:r>
              <a:rPr b="0" lang="en">
                <a:latin typeface="Arial"/>
                <a:ea typeface="Arial"/>
                <a:cs typeface="Arial"/>
                <a:sym typeface="Arial"/>
              </a:rPr>
              <a:t>Options</a:t>
            </a:r>
            <a:endParaRPr b="0">
              <a:latin typeface="Arial"/>
              <a:ea typeface="Arial"/>
              <a:cs typeface="Arial"/>
              <a:sym typeface="Arial"/>
            </a:endParaRPr>
          </a:p>
          <a:p>
            <a:pPr indent="0" lvl="0" marL="0" rtl="0" algn="l">
              <a:lnSpc>
                <a:spcPct val="115000"/>
              </a:lnSpc>
              <a:spcBef>
                <a:spcPts val="500"/>
              </a:spcBef>
              <a:spcAft>
                <a:spcPts val="0"/>
              </a:spcAft>
              <a:buSzPts val="3000"/>
              <a:buNone/>
            </a:pPr>
            <a:r>
              <a:rPr b="0" lang="en" sz="1900">
                <a:solidFill>
                  <a:srgbClr val="333333"/>
                </a:solidFill>
                <a:latin typeface="Arial"/>
                <a:ea typeface="Arial"/>
                <a:cs typeface="Arial"/>
                <a:sym typeface="Arial"/>
              </a:rPr>
              <a:t>Brainstorm and discuss as many good options as possible. </a:t>
            </a:r>
            <a:endParaRPr b="0" sz="1900">
              <a:solidFill>
                <a:srgbClr val="333333"/>
              </a:solidFill>
              <a:latin typeface="Arial"/>
              <a:ea typeface="Arial"/>
              <a:cs typeface="Arial"/>
              <a:sym typeface="Arial"/>
            </a:endParaRPr>
          </a:p>
          <a:p>
            <a:pPr indent="-361950" lvl="0" marL="647700" rtl="0" algn="l">
              <a:lnSpc>
                <a:spcPct val="150000"/>
              </a:lnSpc>
              <a:spcBef>
                <a:spcPts val="1200"/>
              </a:spcBef>
              <a:spcAft>
                <a:spcPts val="0"/>
              </a:spcAft>
              <a:buClr>
                <a:srgbClr val="333333"/>
              </a:buClr>
              <a:buSzPts val="2100"/>
              <a:buFont typeface="Arial"/>
              <a:buChar char="●"/>
            </a:pPr>
            <a:r>
              <a:rPr b="0" lang="en" sz="2100">
                <a:solidFill>
                  <a:srgbClr val="333333"/>
                </a:solidFill>
                <a:latin typeface="Arial"/>
                <a:ea typeface="Arial"/>
                <a:cs typeface="Arial"/>
                <a:sym typeface="Arial"/>
              </a:rPr>
              <a:t>What else could you do?</a:t>
            </a:r>
            <a:endParaRPr b="0" sz="2100">
              <a:solidFill>
                <a:srgbClr val="333333"/>
              </a:solidFill>
              <a:latin typeface="Arial"/>
              <a:ea typeface="Arial"/>
              <a:cs typeface="Arial"/>
              <a:sym typeface="Arial"/>
            </a:endParaRPr>
          </a:p>
          <a:p>
            <a:pPr indent="-361950" lvl="0" marL="647700" rtl="0" algn="l">
              <a:lnSpc>
                <a:spcPct val="150000"/>
              </a:lnSpc>
              <a:spcBef>
                <a:spcPts val="0"/>
              </a:spcBef>
              <a:spcAft>
                <a:spcPts val="0"/>
              </a:spcAft>
              <a:buClr>
                <a:srgbClr val="333333"/>
              </a:buClr>
              <a:buSzPts val="2100"/>
              <a:buFont typeface="Arial"/>
              <a:buChar char="●"/>
            </a:pPr>
            <a:r>
              <a:rPr b="0" lang="en" sz="2100">
                <a:solidFill>
                  <a:srgbClr val="333333"/>
                </a:solidFill>
                <a:latin typeface="Arial"/>
                <a:ea typeface="Arial"/>
                <a:cs typeface="Arial"/>
                <a:sym typeface="Arial"/>
              </a:rPr>
              <a:t>What if this or that constraint were removed? Would that change things?</a:t>
            </a:r>
            <a:endParaRPr b="0" sz="2100">
              <a:solidFill>
                <a:srgbClr val="333333"/>
              </a:solidFill>
              <a:latin typeface="Arial"/>
              <a:ea typeface="Arial"/>
              <a:cs typeface="Arial"/>
              <a:sym typeface="Arial"/>
            </a:endParaRPr>
          </a:p>
          <a:p>
            <a:pPr indent="-361950" lvl="0" marL="647700" rtl="0" algn="l">
              <a:lnSpc>
                <a:spcPct val="150000"/>
              </a:lnSpc>
              <a:spcBef>
                <a:spcPts val="0"/>
              </a:spcBef>
              <a:spcAft>
                <a:spcPts val="0"/>
              </a:spcAft>
              <a:buClr>
                <a:srgbClr val="333333"/>
              </a:buClr>
              <a:buSzPts val="2100"/>
              <a:buFont typeface="Arial"/>
              <a:buChar char="●"/>
            </a:pPr>
            <a:r>
              <a:rPr b="0" lang="en" sz="2100">
                <a:solidFill>
                  <a:srgbClr val="333333"/>
                </a:solidFill>
                <a:latin typeface="Arial"/>
                <a:ea typeface="Arial"/>
                <a:cs typeface="Arial"/>
                <a:sym typeface="Arial"/>
              </a:rPr>
              <a:t>What are the advantages and disadvantages of each option?</a:t>
            </a:r>
            <a:endParaRPr b="0" sz="2100">
              <a:solidFill>
                <a:srgbClr val="333333"/>
              </a:solidFill>
              <a:latin typeface="Arial"/>
              <a:ea typeface="Arial"/>
              <a:cs typeface="Arial"/>
              <a:sym typeface="Arial"/>
            </a:endParaRPr>
          </a:p>
          <a:p>
            <a:pPr indent="0" lvl="0" marL="457200" rtl="0" algn="l">
              <a:lnSpc>
                <a:spcPct val="100000"/>
              </a:lnSpc>
              <a:spcBef>
                <a:spcPts val="2200"/>
              </a:spcBef>
              <a:spcAft>
                <a:spcPts val="0"/>
              </a:spcAft>
              <a:buSzPts val="3000"/>
              <a:buNone/>
            </a:pPr>
            <a:r>
              <a:t/>
            </a:r>
            <a:endParaRPr b="0" sz="1600">
              <a:solidFill>
                <a:srgbClr val="333333"/>
              </a:solidFill>
              <a:latin typeface="Arial"/>
              <a:ea typeface="Arial"/>
              <a:cs typeface="Arial"/>
              <a:sym typeface="Arial"/>
            </a:endParaRPr>
          </a:p>
          <a:p>
            <a:pPr indent="0" lvl="0" marL="0" rtl="0" algn="l">
              <a:lnSpc>
                <a:spcPct val="115000"/>
              </a:lnSpc>
              <a:spcBef>
                <a:spcPts val="2200"/>
              </a:spcBef>
              <a:spcAft>
                <a:spcPts val="0"/>
              </a:spcAft>
              <a:buSzPts val="3000"/>
              <a:buNone/>
            </a:pPr>
            <a:r>
              <a:t/>
            </a:r>
            <a:endParaRPr b="0" sz="1900">
              <a:solidFill>
                <a:srgbClr val="333333"/>
              </a:solidFill>
              <a:highlight>
                <a:srgbClr val="FBFBFB"/>
              </a:highlight>
              <a:latin typeface="Arial"/>
              <a:ea typeface="Arial"/>
              <a:cs typeface="Arial"/>
              <a:sym typeface="Arial"/>
            </a:endParaRPr>
          </a:p>
          <a:p>
            <a:pPr indent="0" lvl="0" marL="0" rtl="0" algn="l">
              <a:lnSpc>
                <a:spcPct val="115000"/>
              </a:lnSpc>
              <a:spcBef>
                <a:spcPts val="500"/>
              </a:spcBef>
              <a:spcAft>
                <a:spcPts val="0"/>
              </a:spcAft>
              <a:buSzPts val="3000"/>
              <a:buNone/>
            </a:pPr>
            <a:r>
              <a:t/>
            </a:r>
            <a:endParaRPr b="0" sz="2400">
              <a:highlight>
                <a:srgbClr val="FFFFFF"/>
              </a:highlight>
              <a:latin typeface="Arial"/>
              <a:ea typeface="Arial"/>
              <a:cs typeface="Arial"/>
              <a:sym typeface="Arial"/>
            </a:endParaRPr>
          </a:p>
          <a:p>
            <a:pPr indent="0" lvl="0" marL="0" rtl="0" algn="l">
              <a:lnSpc>
                <a:spcPct val="115000"/>
              </a:lnSpc>
              <a:spcBef>
                <a:spcPts val="500"/>
              </a:spcBef>
              <a:spcAft>
                <a:spcPts val="0"/>
              </a:spcAft>
              <a:buSzPts val="30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500"/>
              </a:spcAft>
              <a:buSzPts val="3000"/>
              <a:buNone/>
            </a:pPr>
            <a:r>
              <a:t/>
            </a:r>
            <a:endParaRPr b="0" sz="1050">
              <a:solidFill>
                <a:srgbClr val="666666"/>
              </a:solidFill>
              <a:latin typeface="Georgia"/>
              <a:ea typeface="Georgia"/>
              <a:cs typeface="Georgia"/>
              <a:sym typeface="Georgia"/>
            </a:endParaRPr>
          </a:p>
        </p:txBody>
      </p:sp>
      <p:pic>
        <p:nvPicPr>
          <p:cNvPr descr="Image result for life coaches" id="481" name="Google Shape;481;p29"/>
          <p:cNvPicPr preferRelativeResize="0"/>
          <p:nvPr/>
        </p:nvPicPr>
        <p:blipFill rotWithShape="1">
          <a:blip r:embed="rId3">
            <a:alphaModFix/>
          </a:blip>
          <a:srcRect b="0" l="0" r="0" t="0"/>
          <a:stretch/>
        </p:blipFill>
        <p:spPr>
          <a:xfrm>
            <a:off x="6470813" y="643525"/>
            <a:ext cx="2424925" cy="1613678"/>
          </a:xfrm>
          <a:prstGeom prst="rect">
            <a:avLst/>
          </a:prstGeom>
          <a:noFill/>
          <a:ln>
            <a:noFill/>
          </a:ln>
        </p:spPr>
      </p:pic>
      <p:pic>
        <p:nvPicPr>
          <p:cNvPr descr="Image result for life coaches" id="482" name="Google Shape;482;p29"/>
          <p:cNvPicPr preferRelativeResize="0"/>
          <p:nvPr/>
        </p:nvPicPr>
        <p:blipFill rotWithShape="1">
          <a:blip r:embed="rId4">
            <a:alphaModFix/>
          </a:blip>
          <a:srcRect b="0" l="0" r="0" t="0"/>
          <a:stretch/>
        </p:blipFill>
        <p:spPr>
          <a:xfrm>
            <a:off x="6464063" y="2802350"/>
            <a:ext cx="2438400" cy="1628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descr="Screen Shot 2015-11-20 at 9.47.21 AM.png" id="305" name="Google Shape;305;p3"/>
          <p:cNvPicPr preferRelativeResize="0"/>
          <p:nvPr/>
        </p:nvPicPr>
        <p:blipFill rotWithShape="1">
          <a:blip r:embed="rId3">
            <a:alphaModFix/>
          </a:blip>
          <a:srcRect b="0" l="4413" r="4404" t="0"/>
          <a:stretch/>
        </p:blipFill>
        <p:spPr>
          <a:xfrm>
            <a:off x="0" y="0"/>
            <a:ext cx="9144000" cy="5143504"/>
          </a:xfrm>
          <a:prstGeom prst="rect">
            <a:avLst/>
          </a:prstGeom>
          <a:noFill/>
          <a:ln>
            <a:noFill/>
          </a:ln>
        </p:spPr>
      </p:pic>
      <p:sp>
        <p:nvSpPr>
          <p:cNvPr id="306" name="Google Shape;306;p3"/>
          <p:cNvSpPr txBox="1"/>
          <p:nvPr/>
        </p:nvSpPr>
        <p:spPr>
          <a:xfrm>
            <a:off x="2681850" y="462800"/>
            <a:ext cx="6694500" cy="704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lt1"/>
                </a:solidFill>
                <a:latin typeface="Arial"/>
                <a:ea typeface="Arial"/>
                <a:cs typeface="Arial"/>
                <a:sym typeface="Arial"/>
              </a:rPr>
              <a:t>Structuring Sessions </a:t>
            </a:r>
            <a:endParaRPr b="0" i="0" sz="3000" u="none" cap="none" strike="noStrike">
              <a:solidFill>
                <a:schemeClr val="lt1"/>
              </a:solidFill>
              <a:latin typeface="Arial"/>
              <a:ea typeface="Arial"/>
              <a:cs typeface="Arial"/>
              <a:sym typeface="Arial"/>
            </a:endParaRPr>
          </a:p>
        </p:txBody>
      </p:sp>
      <p:pic>
        <p:nvPicPr>
          <p:cNvPr descr="Explainer video on a simple structure for a coaching session. Created for students on the UCT GetSmarter / Foundations of Corporate Coaching Course." id="307" name="Google Shape;307;p3" title="Structure of a coaching session">
            <a:hlinkClick r:id="rId4"/>
          </p:cNvPr>
          <p:cNvPicPr preferRelativeResize="0"/>
          <p:nvPr/>
        </p:nvPicPr>
        <p:blipFill rotWithShape="1">
          <a:blip r:embed="rId5">
            <a:alphaModFix/>
          </a:blip>
          <a:srcRect b="0" l="0" r="0" t="0"/>
          <a:stretch/>
        </p:blipFill>
        <p:spPr>
          <a:xfrm>
            <a:off x="2190800" y="1167200"/>
            <a:ext cx="4572000" cy="3429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2BB8FF"/>
            </a:gs>
            <a:gs pos="100000">
              <a:srgbClr val="066EA1"/>
            </a:gs>
          </a:gsLst>
          <a:path path="circle">
            <a:fillToRect b="50%" l="50%" r="50%" t="50%"/>
          </a:path>
          <a:tileRect/>
        </a:gradFill>
      </p:bgPr>
    </p:bg>
    <p:spTree>
      <p:nvGrpSpPr>
        <p:cNvPr id="486" name="Shape 486"/>
        <p:cNvGrpSpPr/>
        <p:nvPr/>
      </p:nvGrpSpPr>
      <p:grpSpPr>
        <a:xfrm>
          <a:off x="0" y="0"/>
          <a:ext cx="0" cy="0"/>
          <a:chOff x="0" y="0"/>
          <a:chExt cx="0" cy="0"/>
        </a:xfrm>
      </p:grpSpPr>
      <p:sp>
        <p:nvSpPr>
          <p:cNvPr id="487" name="Google Shape;487;p30"/>
          <p:cNvSpPr txBox="1"/>
          <p:nvPr>
            <p:ph idx="4294967295" type="title"/>
          </p:nvPr>
        </p:nvSpPr>
        <p:spPr>
          <a:xfrm>
            <a:off x="528650" y="47280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000"/>
              <a:buNone/>
            </a:pPr>
            <a:r>
              <a:rPr lang="en">
                <a:solidFill>
                  <a:schemeClr val="lt1"/>
                </a:solidFill>
                <a:latin typeface="Arial"/>
                <a:ea typeface="Arial"/>
                <a:cs typeface="Arial"/>
                <a:sym typeface="Arial"/>
              </a:rPr>
              <a:t>Options</a:t>
            </a:r>
            <a:endParaRPr>
              <a:solidFill>
                <a:schemeClr val="lt1"/>
              </a:solidFill>
              <a:latin typeface="Arial"/>
              <a:ea typeface="Arial"/>
              <a:cs typeface="Arial"/>
              <a:sym typeface="Arial"/>
            </a:endParaRPr>
          </a:p>
          <a:p>
            <a:pPr indent="-355600" lvl="0" marL="457200" rtl="0" algn="l">
              <a:lnSpc>
                <a:spcPct val="150000"/>
              </a:lnSpc>
              <a:spcBef>
                <a:spcPts val="1200"/>
              </a:spcBef>
              <a:spcAft>
                <a:spcPts val="0"/>
              </a:spcAft>
              <a:buClr>
                <a:schemeClr val="lt1"/>
              </a:buClr>
              <a:buSzPts val="2000"/>
              <a:buFont typeface="Arial"/>
              <a:buChar char="●"/>
            </a:pPr>
            <a:r>
              <a:rPr lang="en" sz="2000">
                <a:solidFill>
                  <a:schemeClr val="lt1"/>
                </a:solidFill>
                <a:latin typeface="Arial"/>
                <a:ea typeface="Arial"/>
                <a:cs typeface="Arial"/>
                <a:sym typeface="Arial"/>
              </a:rPr>
              <a:t>What factors or considerations will you use to weigh the options?</a:t>
            </a:r>
            <a:endParaRPr sz="2000">
              <a:solidFill>
                <a:schemeClr val="lt1"/>
              </a:solidFill>
              <a:latin typeface="Arial"/>
              <a:ea typeface="Arial"/>
              <a:cs typeface="Arial"/>
              <a:sym typeface="Arial"/>
            </a:endParaRPr>
          </a:p>
          <a:p>
            <a:pPr indent="-355600" lvl="0" marL="457200" rtl="0" algn="l">
              <a:lnSpc>
                <a:spcPct val="150000"/>
              </a:lnSpc>
              <a:spcBef>
                <a:spcPts val="0"/>
              </a:spcBef>
              <a:spcAft>
                <a:spcPts val="0"/>
              </a:spcAft>
              <a:buClr>
                <a:schemeClr val="lt1"/>
              </a:buClr>
              <a:buSzPts val="2000"/>
              <a:buFont typeface="Arial"/>
              <a:buChar char="●"/>
            </a:pPr>
            <a:r>
              <a:rPr lang="en" sz="2000">
                <a:solidFill>
                  <a:schemeClr val="lt1"/>
                </a:solidFill>
                <a:latin typeface="Arial"/>
                <a:ea typeface="Arial"/>
                <a:cs typeface="Arial"/>
                <a:sym typeface="Arial"/>
              </a:rPr>
              <a:t>What do you need to stop doing in order to achieve this goal?</a:t>
            </a:r>
            <a:endParaRPr sz="2000">
              <a:solidFill>
                <a:schemeClr val="lt1"/>
              </a:solidFill>
              <a:latin typeface="Arial"/>
              <a:ea typeface="Arial"/>
              <a:cs typeface="Arial"/>
              <a:sym typeface="Arial"/>
            </a:endParaRPr>
          </a:p>
          <a:p>
            <a:pPr indent="-355600" lvl="0" marL="457200" rtl="0" algn="l">
              <a:lnSpc>
                <a:spcPct val="150000"/>
              </a:lnSpc>
              <a:spcBef>
                <a:spcPts val="0"/>
              </a:spcBef>
              <a:spcAft>
                <a:spcPts val="0"/>
              </a:spcAft>
              <a:buClr>
                <a:schemeClr val="lt1"/>
              </a:buClr>
              <a:buSzPts val="2000"/>
              <a:buFont typeface="Arial"/>
              <a:buChar char="●"/>
            </a:pPr>
            <a:r>
              <a:rPr lang="en" sz="2000">
                <a:solidFill>
                  <a:schemeClr val="lt1"/>
                </a:solidFill>
                <a:latin typeface="Arial"/>
                <a:ea typeface="Arial"/>
                <a:cs typeface="Arial"/>
                <a:sym typeface="Arial"/>
              </a:rPr>
              <a:t>What obstacles stand in your way?</a:t>
            </a:r>
            <a:endParaRPr sz="2300">
              <a:solidFill>
                <a:schemeClr val="lt1"/>
              </a:solidFill>
              <a:latin typeface="Arial"/>
              <a:ea typeface="Arial"/>
              <a:cs typeface="Arial"/>
              <a:sym typeface="Arial"/>
            </a:endParaRPr>
          </a:p>
          <a:p>
            <a:pPr indent="0" lvl="0" marL="457200" rtl="0" algn="l">
              <a:lnSpc>
                <a:spcPct val="100000"/>
              </a:lnSpc>
              <a:spcBef>
                <a:spcPts val="2200"/>
              </a:spcBef>
              <a:spcAft>
                <a:spcPts val="0"/>
              </a:spcAft>
              <a:buSzPts val="3000"/>
              <a:buNone/>
            </a:pPr>
            <a:r>
              <a:t/>
            </a:r>
            <a:endParaRPr b="0" sz="1600">
              <a:solidFill>
                <a:srgbClr val="333333"/>
              </a:solidFill>
              <a:latin typeface="Arial"/>
              <a:ea typeface="Arial"/>
              <a:cs typeface="Arial"/>
              <a:sym typeface="Arial"/>
            </a:endParaRPr>
          </a:p>
          <a:p>
            <a:pPr indent="0" lvl="0" marL="0" rtl="0" algn="l">
              <a:lnSpc>
                <a:spcPct val="115000"/>
              </a:lnSpc>
              <a:spcBef>
                <a:spcPts val="2200"/>
              </a:spcBef>
              <a:spcAft>
                <a:spcPts val="0"/>
              </a:spcAft>
              <a:buSzPts val="3000"/>
              <a:buNone/>
            </a:pPr>
            <a:r>
              <a:t/>
            </a:r>
            <a:endParaRPr b="0" sz="1900">
              <a:solidFill>
                <a:srgbClr val="333333"/>
              </a:solidFill>
              <a:highlight>
                <a:srgbClr val="FBFBFB"/>
              </a:highlight>
              <a:latin typeface="Arial"/>
              <a:ea typeface="Arial"/>
              <a:cs typeface="Arial"/>
              <a:sym typeface="Arial"/>
            </a:endParaRPr>
          </a:p>
          <a:p>
            <a:pPr indent="0" lvl="0" marL="0" rtl="0" algn="l">
              <a:lnSpc>
                <a:spcPct val="115000"/>
              </a:lnSpc>
              <a:spcBef>
                <a:spcPts val="500"/>
              </a:spcBef>
              <a:spcAft>
                <a:spcPts val="0"/>
              </a:spcAft>
              <a:buSzPts val="3000"/>
              <a:buNone/>
            </a:pPr>
            <a:r>
              <a:t/>
            </a:r>
            <a:endParaRPr b="0" sz="2400">
              <a:highlight>
                <a:srgbClr val="FFFFFF"/>
              </a:highlight>
              <a:latin typeface="Arial"/>
              <a:ea typeface="Arial"/>
              <a:cs typeface="Arial"/>
              <a:sym typeface="Arial"/>
            </a:endParaRPr>
          </a:p>
          <a:p>
            <a:pPr indent="0" lvl="0" marL="0" rtl="0" algn="l">
              <a:lnSpc>
                <a:spcPct val="115000"/>
              </a:lnSpc>
              <a:spcBef>
                <a:spcPts val="500"/>
              </a:spcBef>
              <a:spcAft>
                <a:spcPts val="0"/>
              </a:spcAft>
              <a:buSzPts val="30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500"/>
              </a:spcAft>
              <a:buSzPts val="3000"/>
              <a:buNone/>
            </a:pPr>
            <a:r>
              <a:t/>
            </a:r>
            <a:endParaRPr b="0" sz="1050">
              <a:solidFill>
                <a:srgbClr val="666666"/>
              </a:solidFill>
              <a:latin typeface="Georgia"/>
              <a:ea typeface="Georgia"/>
              <a:cs typeface="Georgia"/>
              <a:sym typeface="Georgia"/>
            </a:endParaRPr>
          </a:p>
        </p:txBody>
      </p:sp>
      <p:pic>
        <p:nvPicPr>
          <p:cNvPr id="488" name="Google Shape;488;p30"/>
          <p:cNvPicPr preferRelativeResize="0"/>
          <p:nvPr/>
        </p:nvPicPr>
        <p:blipFill rotWithShape="1">
          <a:blip r:embed="rId3">
            <a:alphaModFix/>
          </a:blip>
          <a:srcRect b="0" l="0" r="0" t="0"/>
          <a:stretch/>
        </p:blipFill>
        <p:spPr>
          <a:xfrm>
            <a:off x="6574525" y="662250"/>
            <a:ext cx="2400300" cy="1905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9FB"/>
            </a:gs>
            <a:gs pos="100000">
              <a:srgbClr val="6E9BE7"/>
            </a:gs>
          </a:gsLst>
          <a:path path="circle">
            <a:fillToRect b="50%" l="50%" r="50%" t="50%"/>
          </a:path>
          <a:tileRect/>
        </a:gradFill>
      </p:bgPr>
    </p:bg>
    <p:spTree>
      <p:nvGrpSpPr>
        <p:cNvPr id="492" name="Shape 492"/>
        <p:cNvGrpSpPr/>
        <p:nvPr/>
      </p:nvGrpSpPr>
      <p:grpSpPr>
        <a:xfrm>
          <a:off x="0" y="0"/>
          <a:ext cx="0" cy="0"/>
          <a:chOff x="0" y="0"/>
          <a:chExt cx="0" cy="0"/>
        </a:xfrm>
      </p:grpSpPr>
      <p:sp>
        <p:nvSpPr>
          <p:cNvPr id="493" name="Google Shape;493;p31"/>
          <p:cNvSpPr txBox="1"/>
          <p:nvPr>
            <p:ph idx="4294967295" type="title"/>
          </p:nvPr>
        </p:nvSpPr>
        <p:spPr>
          <a:xfrm>
            <a:off x="535775" y="469700"/>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3000"/>
              <a:buNone/>
            </a:pPr>
            <a:r>
              <a:rPr lang="en" sz="3600">
                <a:solidFill>
                  <a:srgbClr val="000000"/>
                </a:solidFill>
              </a:rPr>
              <a:t>Will</a:t>
            </a:r>
            <a:endParaRPr sz="2400">
              <a:solidFill>
                <a:srgbClr val="000000"/>
              </a:solidFill>
            </a:endParaRPr>
          </a:p>
        </p:txBody>
      </p:sp>
      <p:sp>
        <p:nvSpPr>
          <p:cNvPr id="494" name="Google Shape;494;p31"/>
          <p:cNvSpPr txBox="1"/>
          <p:nvPr>
            <p:ph idx="4294967295" type="title"/>
          </p:nvPr>
        </p:nvSpPr>
        <p:spPr>
          <a:xfrm>
            <a:off x="535775" y="1237700"/>
            <a:ext cx="5878500" cy="3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000"/>
              <a:buNone/>
            </a:pPr>
            <a:r>
              <a:rPr b="0" lang="en" sz="1900">
                <a:solidFill>
                  <a:srgbClr val="333333"/>
                </a:solidFill>
                <a:latin typeface="Arial"/>
                <a:ea typeface="Arial"/>
                <a:cs typeface="Arial"/>
                <a:sym typeface="Arial"/>
              </a:rPr>
              <a:t>Help Coachee to commit to specific actions in order to move forward towards his goal.</a:t>
            </a:r>
            <a:endParaRPr b="0" sz="1900">
              <a:solidFill>
                <a:srgbClr val="333333"/>
              </a:solidFill>
              <a:latin typeface="Arial"/>
              <a:ea typeface="Arial"/>
              <a:cs typeface="Arial"/>
              <a:sym typeface="Arial"/>
            </a:endParaRPr>
          </a:p>
          <a:p>
            <a:pPr indent="-342900" lvl="0" marL="647700" rtl="0" algn="l">
              <a:lnSpc>
                <a:spcPct val="133000"/>
              </a:lnSpc>
              <a:spcBef>
                <a:spcPts val="1200"/>
              </a:spcBef>
              <a:spcAft>
                <a:spcPts val="0"/>
              </a:spcAft>
              <a:buClr>
                <a:srgbClr val="333333"/>
              </a:buClr>
              <a:buSzPts val="1800"/>
              <a:buFont typeface="Arial"/>
              <a:buChar char="●"/>
            </a:pPr>
            <a:r>
              <a:rPr b="0" lang="en" sz="1800">
                <a:solidFill>
                  <a:srgbClr val="333333"/>
                </a:solidFill>
                <a:latin typeface="Arial"/>
                <a:ea typeface="Arial"/>
                <a:cs typeface="Arial"/>
                <a:sym typeface="Arial"/>
              </a:rPr>
              <a:t>So, what will you do now, and when? What else will you do?</a:t>
            </a:r>
            <a:endParaRPr b="0" sz="1800">
              <a:solidFill>
                <a:srgbClr val="333333"/>
              </a:solidFill>
              <a:latin typeface="Arial"/>
              <a:ea typeface="Arial"/>
              <a:cs typeface="Arial"/>
              <a:sym typeface="Arial"/>
            </a:endParaRPr>
          </a:p>
          <a:p>
            <a:pPr indent="-342900" lvl="0" marL="647700" rtl="0" algn="l">
              <a:lnSpc>
                <a:spcPct val="133000"/>
              </a:lnSpc>
              <a:spcBef>
                <a:spcPts val="0"/>
              </a:spcBef>
              <a:spcAft>
                <a:spcPts val="0"/>
              </a:spcAft>
              <a:buClr>
                <a:srgbClr val="333333"/>
              </a:buClr>
              <a:buSzPts val="1800"/>
              <a:buFont typeface="Arial"/>
              <a:buChar char="●"/>
            </a:pPr>
            <a:r>
              <a:rPr b="0" lang="en" sz="1800">
                <a:solidFill>
                  <a:srgbClr val="333333"/>
                </a:solidFill>
                <a:latin typeface="Arial"/>
                <a:ea typeface="Arial"/>
                <a:cs typeface="Arial"/>
                <a:sym typeface="Arial"/>
              </a:rPr>
              <a:t>What could stop you moving forward? How will you overcome this?</a:t>
            </a:r>
            <a:endParaRPr b="0" sz="1800">
              <a:solidFill>
                <a:srgbClr val="333333"/>
              </a:solidFill>
              <a:latin typeface="Arial"/>
              <a:ea typeface="Arial"/>
              <a:cs typeface="Arial"/>
              <a:sym typeface="Arial"/>
            </a:endParaRPr>
          </a:p>
          <a:p>
            <a:pPr indent="-342900" lvl="0" marL="647700" rtl="0" algn="l">
              <a:lnSpc>
                <a:spcPct val="133000"/>
              </a:lnSpc>
              <a:spcBef>
                <a:spcPts val="0"/>
              </a:spcBef>
              <a:spcAft>
                <a:spcPts val="0"/>
              </a:spcAft>
              <a:buClr>
                <a:srgbClr val="333333"/>
              </a:buClr>
              <a:buSzPts val="1800"/>
              <a:buFont typeface="Arial"/>
              <a:buChar char="●"/>
            </a:pPr>
            <a:r>
              <a:rPr b="0" lang="en" sz="1800">
                <a:solidFill>
                  <a:srgbClr val="333333"/>
                </a:solidFill>
                <a:latin typeface="Arial"/>
                <a:ea typeface="Arial"/>
                <a:cs typeface="Arial"/>
                <a:sym typeface="Arial"/>
              </a:rPr>
              <a:t>How can you keep yourself motivated?</a:t>
            </a:r>
            <a:endParaRPr b="0" sz="1800">
              <a:solidFill>
                <a:srgbClr val="333333"/>
              </a:solidFill>
              <a:latin typeface="Arial"/>
              <a:ea typeface="Arial"/>
              <a:cs typeface="Arial"/>
              <a:sym typeface="Arial"/>
            </a:endParaRPr>
          </a:p>
          <a:p>
            <a:pPr indent="-342900" lvl="0" marL="647700" rtl="0" algn="l">
              <a:lnSpc>
                <a:spcPct val="133000"/>
              </a:lnSpc>
              <a:spcBef>
                <a:spcPts val="0"/>
              </a:spcBef>
              <a:spcAft>
                <a:spcPts val="0"/>
              </a:spcAft>
              <a:buClr>
                <a:srgbClr val="333333"/>
              </a:buClr>
              <a:buSzPts val="1800"/>
              <a:buFont typeface="Arial"/>
              <a:buChar char="●"/>
            </a:pPr>
            <a:r>
              <a:rPr b="0" lang="en" sz="1800">
                <a:solidFill>
                  <a:srgbClr val="333333"/>
                </a:solidFill>
                <a:latin typeface="Arial"/>
                <a:ea typeface="Arial"/>
                <a:cs typeface="Arial"/>
                <a:sym typeface="Arial"/>
              </a:rPr>
              <a:t>When do you need to review progress? Daily, weekly, monthly?</a:t>
            </a:r>
            <a:endParaRPr b="0" sz="1800">
              <a:solidFill>
                <a:srgbClr val="333333"/>
              </a:solidFill>
              <a:latin typeface="Arial"/>
              <a:ea typeface="Arial"/>
              <a:cs typeface="Arial"/>
              <a:sym typeface="Arial"/>
            </a:endParaRPr>
          </a:p>
          <a:p>
            <a:pPr indent="0" lvl="0" marL="0" rtl="0" algn="l">
              <a:lnSpc>
                <a:spcPct val="115000"/>
              </a:lnSpc>
              <a:spcBef>
                <a:spcPts val="2200"/>
              </a:spcBef>
              <a:spcAft>
                <a:spcPts val="0"/>
              </a:spcAft>
              <a:buSzPts val="3000"/>
              <a:buNone/>
            </a:pPr>
            <a:r>
              <a:t/>
            </a:r>
            <a:endParaRPr b="0" sz="1900">
              <a:solidFill>
                <a:srgbClr val="333333"/>
              </a:solidFill>
              <a:highlight>
                <a:srgbClr val="FBFBFB"/>
              </a:highlight>
              <a:latin typeface="Arial"/>
              <a:ea typeface="Arial"/>
              <a:cs typeface="Arial"/>
              <a:sym typeface="Arial"/>
            </a:endParaRPr>
          </a:p>
          <a:p>
            <a:pPr indent="0" lvl="0" marL="0" rtl="0" algn="l">
              <a:lnSpc>
                <a:spcPct val="115000"/>
              </a:lnSpc>
              <a:spcBef>
                <a:spcPts val="500"/>
              </a:spcBef>
              <a:spcAft>
                <a:spcPts val="0"/>
              </a:spcAft>
              <a:buSzPts val="3000"/>
              <a:buNone/>
            </a:pPr>
            <a:r>
              <a:t/>
            </a:r>
            <a:endParaRPr b="0" sz="1300">
              <a:highlight>
                <a:srgbClr val="FFFFFF"/>
              </a:highlight>
              <a:latin typeface="Arial"/>
              <a:ea typeface="Arial"/>
              <a:cs typeface="Arial"/>
              <a:sym typeface="Arial"/>
            </a:endParaRPr>
          </a:p>
          <a:p>
            <a:pPr indent="0" lvl="0" marL="0" rtl="0" algn="l">
              <a:lnSpc>
                <a:spcPct val="115000"/>
              </a:lnSpc>
              <a:spcBef>
                <a:spcPts val="500"/>
              </a:spcBef>
              <a:spcAft>
                <a:spcPts val="500"/>
              </a:spcAft>
              <a:buSzPts val="3000"/>
              <a:buNone/>
            </a:pPr>
            <a:r>
              <a:t/>
            </a:r>
            <a:endParaRPr b="0" sz="1050">
              <a:solidFill>
                <a:srgbClr val="666666"/>
              </a:solidFill>
              <a:latin typeface="Georgia"/>
              <a:ea typeface="Georgia"/>
              <a:cs typeface="Georgia"/>
              <a:sym typeface="Georgia"/>
            </a:endParaRPr>
          </a:p>
        </p:txBody>
      </p:sp>
      <p:pic>
        <p:nvPicPr>
          <p:cNvPr id="495" name="Google Shape;495;p31"/>
          <p:cNvPicPr preferRelativeResize="0"/>
          <p:nvPr/>
        </p:nvPicPr>
        <p:blipFill rotWithShape="1">
          <a:blip r:embed="rId3">
            <a:alphaModFix/>
          </a:blip>
          <a:srcRect b="0" l="0" r="0" t="0"/>
          <a:stretch/>
        </p:blipFill>
        <p:spPr>
          <a:xfrm>
            <a:off x="6414275" y="1480150"/>
            <a:ext cx="2424924" cy="242492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descr="Screen Shot 2015-11-20 at 9.47.21 AM.png" id="500" name="Google Shape;500;p32"/>
          <p:cNvPicPr preferRelativeResize="0"/>
          <p:nvPr/>
        </p:nvPicPr>
        <p:blipFill rotWithShape="1">
          <a:blip r:embed="rId3">
            <a:alphaModFix/>
          </a:blip>
          <a:srcRect b="0" l="4413" r="4404" t="0"/>
          <a:stretch/>
        </p:blipFill>
        <p:spPr>
          <a:xfrm>
            <a:off x="0" y="0"/>
            <a:ext cx="9144000" cy="5143504"/>
          </a:xfrm>
          <a:prstGeom prst="rect">
            <a:avLst/>
          </a:prstGeom>
          <a:noFill/>
          <a:ln>
            <a:noFill/>
          </a:ln>
        </p:spPr>
      </p:pic>
      <p:sp>
        <p:nvSpPr>
          <p:cNvPr id="501" name="Google Shape;501;p32"/>
          <p:cNvSpPr txBox="1"/>
          <p:nvPr>
            <p:ph type="title"/>
          </p:nvPr>
        </p:nvSpPr>
        <p:spPr>
          <a:xfrm>
            <a:off x="283099" y="712150"/>
            <a:ext cx="7392900" cy="383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2"/>
              </a:buClr>
              <a:buSzPts val="1100"/>
              <a:buFont typeface="Arial"/>
              <a:buNone/>
            </a:pPr>
            <a:r>
              <a:t/>
            </a:r>
            <a:endParaRPr b="0" sz="1900">
              <a:latin typeface="Arial"/>
              <a:ea typeface="Arial"/>
              <a:cs typeface="Arial"/>
              <a:sym typeface="Arial"/>
            </a:endParaRPr>
          </a:p>
          <a:p>
            <a:pPr indent="0" lvl="0" marL="0" rtl="0" algn="l">
              <a:lnSpc>
                <a:spcPct val="100000"/>
              </a:lnSpc>
              <a:spcBef>
                <a:spcPts val="1200"/>
              </a:spcBef>
              <a:spcAft>
                <a:spcPts val="2200"/>
              </a:spcAft>
              <a:buSzPts val="4800"/>
              <a:buNone/>
            </a:pPr>
            <a:r>
              <a:t/>
            </a:r>
            <a:endParaRPr b="0" sz="1900">
              <a:latin typeface="Arial"/>
              <a:ea typeface="Arial"/>
              <a:cs typeface="Arial"/>
              <a:sym typeface="Arial"/>
            </a:endParaRPr>
          </a:p>
        </p:txBody>
      </p:sp>
      <p:pic>
        <p:nvPicPr>
          <p:cNvPr id="502" name="Google Shape;502;p32"/>
          <p:cNvPicPr preferRelativeResize="0"/>
          <p:nvPr/>
        </p:nvPicPr>
        <p:blipFill rotWithShape="1">
          <a:blip r:embed="rId4">
            <a:alphaModFix/>
          </a:blip>
          <a:srcRect b="21102" l="20014" r="21597" t="31175"/>
          <a:stretch/>
        </p:blipFill>
        <p:spPr>
          <a:xfrm>
            <a:off x="473800" y="623450"/>
            <a:ext cx="8098699" cy="372342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4E5F5"/>
            </a:gs>
            <a:gs pos="100000">
              <a:srgbClr val="70A4D5"/>
            </a:gs>
          </a:gsLst>
          <a:path path="circle">
            <a:fillToRect b="50%" l="50%" r="50%" t="50%"/>
          </a:path>
          <a:tileRect/>
        </a:gradFill>
      </p:bgPr>
    </p:bg>
    <p:spTree>
      <p:nvGrpSpPr>
        <p:cNvPr id="506" name="Shape 506"/>
        <p:cNvGrpSpPr/>
        <p:nvPr/>
      </p:nvGrpSpPr>
      <p:grpSpPr>
        <a:xfrm>
          <a:off x="0" y="0"/>
          <a:ext cx="0" cy="0"/>
          <a:chOff x="0" y="0"/>
          <a:chExt cx="0" cy="0"/>
        </a:xfrm>
      </p:grpSpPr>
      <p:pic>
        <p:nvPicPr>
          <p:cNvPr descr="For a more graphically interesting and interactive experience, link to http://www.co-active.tv" id="507" name="Google Shape;507;p33" title="Powerful Questions 1">
            <a:hlinkClick r:id="rId3"/>
          </p:cNvPr>
          <p:cNvPicPr preferRelativeResize="0"/>
          <p:nvPr/>
        </p:nvPicPr>
        <p:blipFill rotWithShape="1">
          <a:blip r:embed="rId4">
            <a:alphaModFix/>
          </a:blip>
          <a:srcRect b="0" l="0" r="0" t="0"/>
          <a:stretch/>
        </p:blipFill>
        <p:spPr>
          <a:xfrm>
            <a:off x="2198500" y="1081150"/>
            <a:ext cx="4572000" cy="3429000"/>
          </a:xfrm>
          <a:prstGeom prst="rect">
            <a:avLst/>
          </a:prstGeom>
          <a:noFill/>
          <a:ln>
            <a:noFill/>
          </a:ln>
        </p:spPr>
      </p:pic>
      <p:sp>
        <p:nvSpPr>
          <p:cNvPr id="508" name="Google Shape;508;p33"/>
          <p:cNvSpPr txBox="1"/>
          <p:nvPr/>
        </p:nvSpPr>
        <p:spPr>
          <a:xfrm>
            <a:off x="2268675" y="207825"/>
            <a:ext cx="44334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000000"/>
                </a:solidFill>
                <a:latin typeface="Lato"/>
                <a:ea typeface="Lato"/>
                <a:cs typeface="Lato"/>
                <a:sym typeface="Lato"/>
              </a:rPr>
              <a:t>Powerful Questions</a:t>
            </a:r>
            <a:endParaRPr b="1" i="0" sz="3600" u="none" cap="none" strike="noStrike">
              <a:solidFill>
                <a:srgbClr val="000000"/>
              </a:solidFill>
              <a:latin typeface="Lato"/>
              <a:ea typeface="Lato"/>
              <a:cs typeface="Lato"/>
              <a:sym typeface="La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34"/>
          <p:cNvSpPr txBox="1"/>
          <p:nvPr/>
        </p:nvSpPr>
        <p:spPr>
          <a:xfrm>
            <a:off x="839475" y="604700"/>
            <a:ext cx="7057500" cy="327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Questions:</a:t>
            </a:r>
            <a:endParaRPr b="0" i="0" sz="3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349250" lvl="0" marL="457200" marR="152400" rtl="0" algn="l">
              <a:lnSpc>
                <a:spcPct val="100000"/>
              </a:lnSpc>
              <a:spcBef>
                <a:spcPts val="0"/>
              </a:spcBef>
              <a:spcAft>
                <a:spcPts val="0"/>
              </a:spcAft>
              <a:buClr>
                <a:srgbClr val="26282A"/>
              </a:buClr>
              <a:buSzPts val="1900"/>
              <a:buFont typeface="Arial"/>
              <a:buChar char="●"/>
            </a:pPr>
            <a:r>
              <a:rPr b="1" i="0" lang="en" sz="1900" u="none" cap="none" strike="noStrike">
                <a:solidFill>
                  <a:srgbClr val="26282A"/>
                </a:solidFill>
                <a:highlight>
                  <a:srgbClr val="FFFFFF"/>
                </a:highlight>
                <a:latin typeface="Arial"/>
                <a:ea typeface="Arial"/>
                <a:cs typeface="Arial"/>
                <a:sym typeface="Arial"/>
              </a:rPr>
              <a:t>What do you want to talk about today?</a:t>
            </a:r>
            <a:endParaRPr b="1" i="0" sz="1900" u="none" cap="none" strike="noStrike">
              <a:solidFill>
                <a:srgbClr val="26282A"/>
              </a:solidFill>
              <a:highlight>
                <a:srgbClr val="FFFFFF"/>
              </a:highlight>
              <a:latin typeface="Arial"/>
              <a:ea typeface="Arial"/>
              <a:cs typeface="Arial"/>
              <a:sym typeface="Arial"/>
            </a:endParaRPr>
          </a:p>
          <a:p>
            <a:pPr indent="0" lvl="0" marL="0" marR="152400" rtl="0" algn="l">
              <a:lnSpc>
                <a:spcPct val="100000"/>
              </a:lnSpc>
              <a:spcBef>
                <a:spcPts val="0"/>
              </a:spcBef>
              <a:spcAft>
                <a:spcPts val="0"/>
              </a:spcAft>
              <a:buClr>
                <a:srgbClr val="000000"/>
              </a:buClr>
              <a:buSzPts val="1900"/>
              <a:buFont typeface="Arial"/>
              <a:buNone/>
            </a:pPr>
            <a:r>
              <a:t/>
            </a:r>
            <a:endParaRPr b="1" i="0" sz="1900" u="none" cap="none" strike="noStrike">
              <a:solidFill>
                <a:srgbClr val="26282A"/>
              </a:solidFill>
              <a:highlight>
                <a:srgbClr val="FFFFFF"/>
              </a:highlight>
              <a:latin typeface="Arial"/>
              <a:ea typeface="Arial"/>
              <a:cs typeface="Arial"/>
              <a:sym typeface="Arial"/>
            </a:endParaRPr>
          </a:p>
          <a:p>
            <a:pPr indent="-349250" lvl="0" marL="457200" marR="152400" rtl="0" algn="l">
              <a:lnSpc>
                <a:spcPct val="100000"/>
              </a:lnSpc>
              <a:spcBef>
                <a:spcPts val="0"/>
              </a:spcBef>
              <a:spcAft>
                <a:spcPts val="0"/>
              </a:spcAft>
              <a:buClr>
                <a:srgbClr val="26282A"/>
              </a:buClr>
              <a:buSzPts val="1900"/>
              <a:buFont typeface="Arial"/>
              <a:buChar char="●"/>
            </a:pPr>
            <a:r>
              <a:rPr b="1" i="0" lang="en" sz="1900" u="none" cap="none" strike="noStrike">
                <a:solidFill>
                  <a:srgbClr val="26282A"/>
                </a:solidFill>
                <a:highlight>
                  <a:srgbClr val="FFFFFF"/>
                </a:highlight>
                <a:latin typeface="Arial"/>
                <a:ea typeface="Arial"/>
                <a:cs typeface="Arial"/>
                <a:sym typeface="Arial"/>
              </a:rPr>
              <a:t>What's going on in life that's got your attention right now?</a:t>
            </a:r>
            <a:endParaRPr b="1" i="0" sz="1900" u="none" cap="none" strike="noStrike">
              <a:solidFill>
                <a:srgbClr val="26282A"/>
              </a:solidFill>
              <a:highlight>
                <a:srgbClr val="FFFFFF"/>
              </a:highlight>
              <a:latin typeface="Arial"/>
              <a:ea typeface="Arial"/>
              <a:cs typeface="Arial"/>
              <a:sym typeface="Arial"/>
            </a:endParaRPr>
          </a:p>
          <a:p>
            <a:pPr indent="0" lvl="0" marL="0" marR="152400" rtl="0" algn="l">
              <a:lnSpc>
                <a:spcPct val="100000"/>
              </a:lnSpc>
              <a:spcBef>
                <a:spcPts val="0"/>
              </a:spcBef>
              <a:spcAft>
                <a:spcPts val="0"/>
              </a:spcAft>
              <a:buClr>
                <a:srgbClr val="000000"/>
              </a:buClr>
              <a:buSzPts val="1900"/>
              <a:buFont typeface="Arial"/>
              <a:buNone/>
            </a:pPr>
            <a:r>
              <a:t/>
            </a:r>
            <a:endParaRPr b="1" i="0" sz="1900" u="none" cap="none" strike="noStrike">
              <a:solidFill>
                <a:srgbClr val="26282A"/>
              </a:solidFill>
              <a:highlight>
                <a:srgbClr val="FFFFFF"/>
              </a:highlight>
              <a:latin typeface="Arial"/>
              <a:ea typeface="Arial"/>
              <a:cs typeface="Arial"/>
              <a:sym typeface="Arial"/>
            </a:endParaRPr>
          </a:p>
          <a:p>
            <a:pPr indent="-349250" lvl="0" marL="457200" marR="152400" rtl="0" algn="l">
              <a:lnSpc>
                <a:spcPct val="100000"/>
              </a:lnSpc>
              <a:spcBef>
                <a:spcPts val="0"/>
              </a:spcBef>
              <a:spcAft>
                <a:spcPts val="0"/>
              </a:spcAft>
              <a:buClr>
                <a:srgbClr val="26282A"/>
              </a:buClr>
              <a:buSzPts val="1900"/>
              <a:buFont typeface="Arial"/>
              <a:buChar char="●"/>
            </a:pPr>
            <a:r>
              <a:rPr b="1" i="0" lang="en" sz="1900" u="none" cap="none" strike="noStrike">
                <a:solidFill>
                  <a:srgbClr val="26282A"/>
                </a:solidFill>
                <a:highlight>
                  <a:srgbClr val="FFFFFF"/>
                </a:highlight>
                <a:latin typeface="Arial"/>
                <a:ea typeface="Arial"/>
                <a:cs typeface="Arial"/>
                <a:sym typeface="Arial"/>
              </a:rPr>
              <a:t>Tell me a big dream they are always wanting to go after?</a:t>
            </a:r>
            <a:endParaRPr b="1" i="0" sz="1900" u="none" cap="none" strike="noStrike">
              <a:solidFill>
                <a:srgbClr val="26282A"/>
              </a:solidFill>
              <a:highlight>
                <a:srgbClr val="FFFFFF"/>
              </a:highlight>
              <a:latin typeface="Arial"/>
              <a:ea typeface="Arial"/>
              <a:cs typeface="Arial"/>
              <a:sym typeface="Arial"/>
            </a:endParaRPr>
          </a:p>
          <a:p>
            <a:pPr indent="0" lvl="0" marL="0" marR="152400" rtl="0" algn="l">
              <a:lnSpc>
                <a:spcPct val="100000"/>
              </a:lnSpc>
              <a:spcBef>
                <a:spcPts val="0"/>
              </a:spcBef>
              <a:spcAft>
                <a:spcPts val="0"/>
              </a:spcAft>
              <a:buClr>
                <a:srgbClr val="000000"/>
              </a:buClr>
              <a:buSzPts val="1900"/>
              <a:buFont typeface="Arial"/>
              <a:buNone/>
            </a:pPr>
            <a:r>
              <a:t/>
            </a:r>
            <a:endParaRPr b="1" i="0" sz="1900" u="none" cap="none" strike="noStrike">
              <a:solidFill>
                <a:srgbClr val="26282A"/>
              </a:solidFill>
              <a:highlight>
                <a:srgbClr val="FFFFFF"/>
              </a:highlight>
              <a:latin typeface="Arial"/>
              <a:ea typeface="Arial"/>
              <a:cs typeface="Arial"/>
              <a:sym typeface="Arial"/>
            </a:endParaRPr>
          </a:p>
          <a:p>
            <a:pPr indent="-349250" lvl="0" marL="457200" marR="152400" rtl="0" algn="l">
              <a:lnSpc>
                <a:spcPct val="100000"/>
              </a:lnSpc>
              <a:spcBef>
                <a:spcPts val="0"/>
              </a:spcBef>
              <a:spcAft>
                <a:spcPts val="0"/>
              </a:spcAft>
              <a:buClr>
                <a:srgbClr val="26282A"/>
              </a:buClr>
              <a:buSzPts val="1900"/>
              <a:buFont typeface="Arial"/>
              <a:buChar char="●"/>
            </a:pPr>
            <a:r>
              <a:rPr b="1" i="0" lang="en" sz="1900" u="none" cap="none" strike="noStrike">
                <a:solidFill>
                  <a:srgbClr val="26282A"/>
                </a:solidFill>
                <a:highlight>
                  <a:srgbClr val="FFFFFF"/>
                </a:highlight>
                <a:latin typeface="Arial"/>
                <a:ea typeface="Arial"/>
                <a:cs typeface="Arial"/>
                <a:sym typeface="Arial"/>
              </a:rPr>
              <a:t>What would be most helpful to focus on that right now?</a:t>
            </a:r>
            <a:endParaRPr b="1" i="0" sz="1450" u="none" cap="none" strike="noStrike">
              <a:solidFill>
                <a:srgbClr val="333333"/>
              </a:solidFill>
              <a:highlight>
                <a:srgbClr val="FBFBFB"/>
              </a:highlight>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35"/>
          <p:cNvSpPr txBox="1"/>
          <p:nvPr/>
        </p:nvSpPr>
        <p:spPr>
          <a:xfrm>
            <a:off x="839475" y="604700"/>
            <a:ext cx="6794100" cy="327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Questions:</a:t>
            </a:r>
            <a:endParaRPr b="0" i="0" sz="3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355600" lvl="0" marL="457200" marR="152400" rtl="0" algn="l">
              <a:lnSpc>
                <a:spcPct val="115000"/>
              </a:lnSpc>
              <a:spcBef>
                <a:spcPts val="0"/>
              </a:spcBef>
              <a:spcAft>
                <a:spcPts val="0"/>
              </a:spcAft>
              <a:buClr>
                <a:srgbClr val="26282A"/>
              </a:buClr>
              <a:buSzPts val="2000"/>
              <a:buFont typeface="Arial"/>
              <a:buChar char="●"/>
            </a:pPr>
            <a:r>
              <a:rPr b="1" i="0" lang="en" sz="2000" u="none" cap="none" strike="noStrike">
                <a:solidFill>
                  <a:srgbClr val="26282A"/>
                </a:solidFill>
                <a:highlight>
                  <a:srgbClr val="FFFFFF"/>
                </a:highlight>
                <a:latin typeface="Arial"/>
                <a:ea typeface="Arial"/>
                <a:cs typeface="Arial"/>
                <a:sym typeface="Arial"/>
              </a:rPr>
              <a:t>What is getting in the way of living the life you want right now?</a:t>
            </a:r>
            <a:endParaRPr b="1" i="0" sz="2000" u="none" cap="none" strike="noStrike">
              <a:solidFill>
                <a:srgbClr val="26282A"/>
              </a:solidFill>
              <a:highlight>
                <a:srgbClr val="FFFFFF"/>
              </a:highlight>
              <a:latin typeface="Arial"/>
              <a:ea typeface="Arial"/>
              <a:cs typeface="Arial"/>
              <a:sym typeface="Arial"/>
            </a:endParaRPr>
          </a:p>
          <a:p>
            <a:pPr indent="0" lvl="0" marL="0" marR="152400" rtl="0" algn="l">
              <a:lnSpc>
                <a:spcPct val="115000"/>
              </a:lnSpc>
              <a:spcBef>
                <a:spcPts val="0"/>
              </a:spcBef>
              <a:spcAft>
                <a:spcPts val="0"/>
              </a:spcAft>
              <a:buClr>
                <a:srgbClr val="000000"/>
              </a:buClr>
              <a:buSzPts val="2000"/>
              <a:buFont typeface="Arial"/>
              <a:buNone/>
            </a:pPr>
            <a:r>
              <a:t/>
            </a:r>
            <a:endParaRPr b="1" i="0" sz="2000" u="none" cap="none" strike="noStrike">
              <a:solidFill>
                <a:srgbClr val="26282A"/>
              </a:solidFill>
              <a:highlight>
                <a:srgbClr val="FFFFFF"/>
              </a:highlight>
              <a:latin typeface="Arial"/>
              <a:ea typeface="Arial"/>
              <a:cs typeface="Arial"/>
              <a:sym typeface="Arial"/>
            </a:endParaRPr>
          </a:p>
          <a:p>
            <a:pPr indent="-355600" lvl="0" marL="457200" marR="152400" rtl="0" algn="l">
              <a:lnSpc>
                <a:spcPct val="115000"/>
              </a:lnSpc>
              <a:spcBef>
                <a:spcPts val="0"/>
              </a:spcBef>
              <a:spcAft>
                <a:spcPts val="0"/>
              </a:spcAft>
              <a:buClr>
                <a:srgbClr val="26282A"/>
              </a:buClr>
              <a:buSzPts val="2000"/>
              <a:buFont typeface="Arial"/>
              <a:buChar char="●"/>
            </a:pPr>
            <a:r>
              <a:rPr b="1" i="0" lang="en" sz="2000" u="none" cap="none" strike="noStrike">
                <a:solidFill>
                  <a:srgbClr val="26282A"/>
                </a:solidFill>
                <a:highlight>
                  <a:srgbClr val="FFFFFF"/>
                </a:highlight>
                <a:latin typeface="Arial"/>
                <a:ea typeface="Arial"/>
                <a:cs typeface="Arial"/>
                <a:sym typeface="Arial"/>
              </a:rPr>
              <a:t>If we could remove one burden for you today what would that be?</a:t>
            </a:r>
            <a:endParaRPr b="1" i="0" sz="2000" u="none" cap="none" strike="noStrike">
              <a:solidFill>
                <a:srgbClr val="26282A"/>
              </a:solidFill>
              <a:highlight>
                <a:srgbClr val="FFFFFF"/>
              </a:highlight>
              <a:latin typeface="Arial"/>
              <a:ea typeface="Arial"/>
              <a:cs typeface="Arial"/>
              <a:sym typeface="Arial"/>
            </a:endParaRPr>
          </a:p>
          <a:p>
            <a:pPr indent="0" lvl="0" marL="0" marR="152400" rtl="0" algn="l">
              <a:lnSpc>
                <a:spcPct val="115000"/>
              </a:lnSpc>
              <a:spcBef>
                <a:spcPts val="0"/>
              </a:spcBef>
              <a:spcAft>
                <a:spcPts val="0"/>
              </a:spcAft>
              <a:buClr>
                <a:srgbClr val="000000"/>
              </a:buClr>
              <a:buSzPts val="2000"/>
              <a:buFont typeface="Arial"/>
              <a:buNone/>
            </a:pPr>
            <a:r>
              <a:t/>
            </a:r>
            <a:endParaRPr b="1" i="0" sz="2000" u="none" cap="none" strike="noStrike">
              <a:solidFill>
                <a:srgbClr val="26282A"/>
              </a:solidFill>
              <a:highlight>
                <a:srgbClr val="FFFFFF"/>
              </a:highlight>
              <a:latin typeface="Arial"/>
              <a:ea typeface="Arial"/>
              <a:cs typeface="Arial"/>
              <a:sym typeface="Arial"/>
            </a:endParaRPr>
          </a:p>
          <a:p>
            <a:pPr indent="-355600" lvl="0" marL="457200" marR="152400" rtl="0" algn="l">
              <a:lnSpc>
                <a:spcPct val="115000"/>
              </a:lnSpc>
              <a:spcBef>
                <a:spcPts val="0"/>
              </a:spcBef>
              <a:spcAft>
                <a:spcPts val="0"/>
              </a:spcAft>
              <a:buClr>
                <a:srgbClr val="26282A"/>
              </a:buClr>
              <a:buSzPts val="2000"/>
              <a:buFont typeface="Arial"/>
              <a:buChar char="●"/>
            </a:pPr>
            <a:r>
              <a:rPr b="1" i="0" lang="en" sz="2000" u="none" cap="none" strike="noStrike">
                <a:solidFill>
                  <a:srgbClr val="26282A"/>
                </a:solidFill>
                <a:highlight>
                  <a:srgbClr val="FFFFFF"/>
                </a:highlight>
                <a:latin typeface="Arial"/>
                <a:ea typeface="Arial"/>
                <a:cs typeface="Arial"/>
                <a:sym typeface="Arial"/>
              </a:rPr>
              <a:t>What area of life are you most motivated to improve?</a:t>
            </a:r>
            <a:endParaRPr b="1" i="0" sz="2000" u="none" cap="none" strike="noStrike">
              <a:solidFill>
                <a:srgbClr val="26282A"/>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2100"/>
              <a:buFont typeface="Arial"/>
              <a:buNone/>
            </a:pPr>
            <a:r>
              <a:t/>
            </a:r>
            <a:endParaRPr b="1" i="0" sz="2100" u="none" cap="none" strike="noStrike">
              <a:solidFill>
                <a:srgbClr val="333333"/>
              </a:solidFill>
              <a:highlight>
                <a:srgbClr val="FBFBFB"/>
              </a:highlight>
              <a:latin typeface="Arial"/>
              <a:ea typeface="Arial"/>
              <a:cs typeface="Arial"/>
              <a:sym typeface="Arial"/>
            </a:endParaRPr>
          </a:p>
          <a:p>
            <a:pPr indent="0" lvl="0" marL="228600" marR="152400" rtl="0" algn="l">
              <a:lnSpc>
                <a:spcPct val="115000"/>
              </a:lnSpc>
              <a:spcBef>
                <a:spcPts val="900"/>
              </a:spcBef>
              <a:spcAft>
                <a:spcPts val="0"/>
              </a:spcAft>
              <a:buClr>
                <a:srgbClr val="000000"/>
              </a:buClr>
              <a:buSzPts val="1800"/>
              <a:buFont typeface="Arial"/>
              <a:buNone/>
            </a:pPr>
            <a:r>
              <a:t/>
            </a:r>
            <a:endParaRPr b="0" i="0" sz="1800" u="none" cap="none" strike="noStrike">
              <a:solidFill>
                <a:srgbClr val="26282A"/>
              </a:solidFill>
              <a:highlight>
                <a:srgbClr val="FFFFFF"/>
              </a:highlight>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522" name="Shape 522"/>
        <p:cNvGrpSpPr/>
        <p:nvPr/>
      </p:nvGrpSpPr>
      <p:grpSpPr>
        <a:xfrm>
          <a:off x="0" y="0"/>
          <a:ext cx="0" cy="0"/>
          <a:chOff x="0" y="0"/>
          <a:chExt cx="0" cy="0"/>
        </a:xfrm>
      </p:grpSpPr>
      <p:sp>
        <p:nvSpPr>
          <p:cNvPr id="523" name="Google Shape;523;p36"/>
          <p:cNvSpPr txBox="1"/>
          <p:nvPr/>
        </p:nvSpPr>
        <p:spPr>
          <a:xfrm>
            <a:off x="3078425" y="237825"/>
            <a:ext cx="44334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chemeClr val="lt1"/>
                </a:solidFill>
                <a:latin typeface="Lato"/>
                <a:ea typeface="Lato"/>
                <a:cs typeface="Lato"/>
                <a:sym typeface="Lato"/>
              </a:rPr>
              <a:t>Frankl Moments</a:t>
            </a:r>
            <a:endParaRPr b="1" i="0" sz="3600" u="none" cap="none" strike="noStrike">
              <a:solidFill>
                <a:schemeClr val="lt1"/>
              </a:solidFill>
              <a:latin typeface="Lato"/>
              <a:ea typeface="Lato"/>
              <a:cs typeface="Lato"/>
              <a:sym typeface="Lato"/>
            </a:endParaRPr>
          </a:p>
        </p:txBody>
      </p:sp>
      <p:pic>
        <p:nvPicPr>
          <p:cNvPr descr="In this 1965 dialogue with Dr. Houston Smith, Viktor Frankl touches upon the problems of the educational system in America, mainly its' incapacity to accept students as individual beings in search for meaning." id="524" name="Google Shape;524;p36" title="Viktor Frankl: Why education is failing">
            <a:hlinkClick r:id="rId3"/>
          </p:cNvPr>
          <p:cNvPicPr preferRelativeResize="0"/>
          <p:nvPr/>
        </p:nvPicPr>
        <p:blipFill rotWithShape="1">
          <a:blip r:embed="rId4">
            <a:alphaModFix/>
          </a:blip>
          <a:srcRect b="0" l="0" r="0" t="0"/>
          <a:stretch/>
        </p:blipFill>
        <p:spPr>
          <a:xfrm>
            <a:off x="2420950" y="111412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1000"/>
                                        <p:tgtEl>
                                          <p:spTgt spid="5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528" name="Shape 528"/>
        <p:cNvGrpSpPr/>
        <p:nvPr/>
      </p:nvGrpSpPr>
      <p:grpSpPr>
        <a:xfrm>
          <a:off x="0" y="0"/>
          <a:ext cx="0" cy="0"/>
          <a:chOff x="0" y="0"/>
          <a:chExt cx="0" cy="0"/>
        </a:xfrm>
      </p:grpSpPr>
      <p:sp>
        <p:nvSpPr>
          <p:cNvPr id="529" name="Google Shape;529;p37"/>
          <p:cNvSpPr txBox="1"/>
          <p:nvPr>
            <p:ph idx="4294967295" type="title"/>
          </p:nvPr>
        </p:nvSpPr>
        <p:spPr>
          <a:xfrm>
            <a:off x="670825" y="437575"/>
            <a:ext cx="5197200" cy="76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 sz="3600">
                <a:solidFill>
                  <a:schemeClr val="dk1"/>
                </a:solidFill>
              </a:rPr>
              <a:t>Reflections</a:t>
            </a:r>
            <a:endParaRPr/>
          </a:p>
        </p:txBody>
      </p:sp>
      <p:sp>
        <p:nvSpPr>
          <p:cNvPr id="530" name="Google Shape;530;p37"/>
          <p:cNvSpPr txBox="1"/>
          <p:nvPr>
            <p:ph idx="4294967295" type="title"/>
          </p:nvPr>
        </p:nvSpPr>
        <p:spPr>
          <a:xfrm>
            <a:off x="670825" y="1447050"/>
            <a:ext cx="5574000" cy="3038700"/>
          </a:xfrm>
          <a:prstGeom prst="rect">
            <a:avLst/>
          </a:prstGeom>
          <a:noFill/>
          <a:ln>
            <a:noFill/>
          </a:ln>
        </p:spPr>
        <p:txBody>
          <a:bodyPr anchorCtr="0" anchor="t" bIns="91425" lIns="91425" spcFirstLastPara="1" rIns="91425" wrap="square" tIns="91425">
            <a:noAutofit/>
          </a:bodyPr>
          <a:lstStyle/>
          <a:p>
            <a:pPr indent="-381000" lvl="0" marL="457200" rtl="0" algn="l">
              <a:lnSpc>
                <a:spcPct val="150000"/>
              </a:lnSpc>
              <a:spcBef>
                <a:spcPts val="0"/>
              </a:spcBef>
              <a:spcAft>
                <a:spcPts val="0"/>
              </a:spcAft>
              <a:buClr>
                <a:schemeClr val="dk1"/>
              </a:buClr>
              <a:buSzPts val="2400"/>
              <a:buFont typeface="Arial"/>
              <a:buAutoNum type="arabicPeriod"/>
            </a:pPr>
            <a:r>
              <a:rPr b="0" lang="en" sz="2400">
                <a:solidFill>
                  <a:schemeClr val="dk1"/>
                </a:solidFill>
                <a:latin typeface="Arial"/>
                <a:ea typeface="Arial"/>
                <a:cs typeface="Arial"/>
                <a:sym typeface="Arial"/>
              </a:rPr>
              <a:t>What did you gain from taking this program?</a:t>
            </a:r>
            <a:endParaRPr b="0" sz="2400">
              <a:solidFill>
                <a:schemeClr val="dk1"/>
              </a:solidFill>
              <a:latin typeface="Arial"/>
              <a:ea typeface="Arial"/>
              <a:cs typeface="Arial"/>
              <a:sym typeface="Arial"/>
            </a:endParaRPr>
          </a:p>
          <a:p>
            <a:pPr indent="-381000" lvl="0" marL="457200" rtl="0" algn="l">
              <a:lnSpc>
                <a:spcPct val="150000"/>
              </a:lnSpc>
              <a:spcBef>
                <a:spcPts val="0"/>
              </a:spcBef>
              <a:spcAft>
                <a:spcPts val="0"/>
              </a:spcAft>
              <a:buClr>
                <a:schemeClr val="dk1"/>
              </a:buClr>
              <a:buSzPts val="2400"/>
              <a:buFont typeface="Arial"/>
              <a:buAutoNum type="arabicPeriod"/>
            </a:pPr>
            <a:r>
              <a:rPr b="0" lang="en" sz="2400">
                <a:solidFill>
                  <a:schemeClr val="dk1"/>
                </a:solidFill>
                <a:latin typeface="Arial"/>
                <a:ea typeface="Arial"/>
                <a:cs typeface="Arial"/>
                <a:sym typeface="Arial"/>
              </a:rPr>
              <a:t>How do you intend you use the information that you learned?</a:t>
            </a:r>
            <a:endParaRPr b="0" sz="2400">
              <a:solidFill>
                <a:schemeClr val="dk1"/>
              </a:solidFill>
              <a:latin typeface="Arial"/>
              <a:ea typeface="Arial"/>
              <a:cs typeface="Arial"/>
              <a:sym typeface="Arial"/>
            </a:endParaRPr>
          </a:p>
          <a:p>
            <a:pPr indent="0" lvl="0" marL="0" rtl="0" algn="l">
              <a:lnSpc>
                <a:spcPct val="115000"/>
              </a:lnSpc>
              <a:spcBef>
                <a:spcPts val="0"/>
              </a:spcBef>
              <a:spcAft>
                <a:spcPts val="0"/>
              </a:spcAft>
              <a:buSzPts val="3000"/>
              <a:buNone/>
            </a:pPr>
            <a:r>
              <a:t/>
            </a:r>
            <a:endParaRPr sz="2800">
              <a:solidFill>
                <a:schemeClr val="dk1"/>
              </a:solidFill>
            </a:endParaRPr>
          </a:p>
          <a:p>
            <a:pPr indent="0" lvl="0" marL="0" rtl="0" algn="l">
              <a:lnSpc>
                <a:spcPct val="115000"/>
              </a:lnSpc>
              <a:spcBef>
                <a:spcPts val="500"/>
              </a:spcBef>
              <a:spcAft>
                <a:spcPts val="0"/>
              </a:spcAft>
              <a:buSzPts val="1300"/>
              <a:buNone/>
            </a:pPr>
            <a:r>
              <a:t/>
            </a:r>
            <a:endParaRPr b="0" sz="1300">
              <a:solidFill>
                <a:schemeClr val="dk1"/>
              </a:solidFill>
              <a:highlight>
                <a:srgbClr val="FFFFFF"/>
              </a:highlight>
              <a:latin typeface="Arial"/>
              <a:ea typeface="Arial"/>
              <a:cs typeface="Arial"/>
              <a:sym typeface="Arial"/>
            </a:endParaRPr>
          </a:p>
          <a:p>
            <a:pPr indent="0" lvl="0" marL="0" rtl="0" algn="l">
              <a:lnSpc>
                <a:spcPct val="115000"/>
              </a:lnSpc>
              <a:spcBef>
                <a:spcPts val="500"/>
              </a:spcBef>
              <a:spcAft>
                <a:spcPts val="0"/>
              </a:spcAft>
              <a:buSzPts val="1050"/>
              <a:buNone/>
            </a:pPr>
            <a:r>
              <a:t/>
            </a:r>
            <a:endParaRPr b="0" sz="1050">
              <a:solidFill>
                <a:schemeClr val="dk1"/>
              </a:solidFill>
              <a:latin typeface="Georgia"/>
              <a:ea typeface="Georgia"/>
              <a:cs typeface="Georgia"/>
              <a:sym typeface="Georgia"/>
            </a:endParaRPr>
          </a:p>
        </p:txBody>
      </p:sp>
      <p:pic>
        <p:nvPicPr>
          <p:cNvPr id="531" name="Google Shape;531;p37"/>
          <p:cNvPicPr preferRelativeResize="0"/>
          <p:nvPr/>
        </p:nvPicPr>
        <p:blipFill rotWithShape="1">
          <a:blip r:embed="rId3">
            <a:alphaModFix/>
          </a:blip>
          <a:srcRect b="0" l="0" r="0" t="0"/>
          <a:stretch/>
        </p:blipFill>
        <p:spPr>
          <a:xfrm>
            <a:off x="6317275" y="1015650"/>
            <a:ext cx="2114275" cy="14069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pic>
        <p:nvPicPr>
          <p:cNvPr id="536" name="Google Shape;536;p38"/>
          <p:cNvPicPr preferRelativeResize="0"/>
          <p:nvPr/>
        </p:nvPicPr>
        <p:blipFill rotWithShape="1">
          <a:blip r:embed="rId3">
            <a:alphaModFix/>
          </a:blip>
          <a:srcRect b="0" l="0" r="0" t="0"/>
          <a:stretch/>
        </p:blipFill>
        <p:spPr>
          <a:xfrm>
            <a:off x="2128513" y="1152900"/>
            <a:ext cx="5074375" cy="3376775"/>
          </a:xfrm>
          <a:prstGeom prst="rect">
            <a:avLst/>
          </a:prstGeom>
          <a:noFill/>
          <a:ln>
            <a:noFill/>
          </a:ln>
        </p:spPr>
      </p:pic>
      <p:sp>
        <p:nvSpPr>
          <p:cNvPr id="537" name="Google Shape;537;p38"/>
          <p:cNvSpPr txBox="1"/>
          <p:nvPr/>
        </p:nvSpPr>
        <p:spPr>
          <a:xfrm>
            <a:off x="3019450" y="312350"/>
            <a:ext cx="4456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1" i="0" lang="en" sz="2800" u="none" cap="none" strike="noStrike">
                <a:solidFill>
                  <a:srgbClr val="000000"/>
                </a:solidFill>
                <a:latin typeface="DM Sans"/>
                <a:ea typeface="DM Sans"/>
                <a:cs typeface="DM Sans"/>
                <a:sym typeface="DM Sans"/>
              </a:rPr>
              <a:t>Congratulations!</a:t>
            </a:r>
            <a:endParaRPr b="1" i="0" sz="2800" u="none" cap="none" strike="noStrike">
              <a:solidFill>
                <a:srgbClr val="000000"/>
              </a:solidFill>
              <a:latin typeface="DM Sans"/>
              <a:ea typeface="DM Sans"/>
              <a:cs typeface="DM Sans"/>
              <a:sym typeface="DM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descr="A close up of a map&#10;&#10;Description generated with high confidence" id="312" name="Google Shape;312;p9"/>
          <p:cNvPicPr preferRelativeResize="0"/>
          <p:nvPr/>
        </p:nvPicPr>
        <p:blipFill rotWithShape="1">
          <a:blip r:embed="rId3">
            <a:alphaModFix/>
          </a:blip>
          <a:srcRect b="0" l="0" r="0" t="0"/>
          <a:stretch/>
        </p:blipFill>
        <p:spPr>
          <a:xfrm>
            <a:off x="833421" y="213121"/>
            <a:ext cx="7305701" cy="471725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4"/>
          <p:cNvPicPr preferRelativeResize="0"/>
          <p:nvPr/>
        </p:nvPicPr>
        <p:blipFill rotWithShape="1">
          <a:blip r:embed="rId3">
            <a:alphaModFix/>
          </a:blip>
          <a:srcRect b="15074" l="0" r="0" t="0"/>
          <a:stretch/>
        </p:blipFill>
        <p:spPr>
          <a:xfrm>
            <a:off x="0" y="0"/>
            <a:ext cx="9143997" cy="5143498"/>
          </a:xfrm>
          <a:prstGeom prst="rect">
            <a:avLst/>
          </a:prstGeom>
          <a:noFill/>
          <a:ln>
            <a:noFill/>
          </a:ln>
        </p:spPr>
      </p:pic>
      <p:sp>
        <p:nvSpPr>
          <p:cNvPr id="318" name="Google Shape;318;p4"/>
          <p:cNvSpPr/>
          <p:nvPr/>
        </p:nvSpPr>
        <p:spPr>
          <a:xfrm>
            <a:off x="247425" y="377050"/>
            <a:ext cx="4547700" cy="4547700"/>
          </a:xfrm>
          <a:prstGeom prst="rect">
            <a:avLst/>
          </a:prstGeom>
          <a:solidFill>
            <a:srgbClr val="000000">
              <a:alpha val="7686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4"/>
          <p:cNvSpPr txBox="1"/>
          <p:nvPr>
            <p:ph idx="4294967295" type="body"/>
          </p:nvPr>
        </p:nvSpPr>
        <p:spPr>
          <a:xfrm>
            <a:off x="445725" y="1373000"/>
            <a:ext cx="4151100" cy="2088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b="1" lang="en" sz="3600">
                <a:solidFill>
                  <a:schemeClr val="accent5"/>
                </a:solidFill>
              </a:rPr>
              <a:t>Intake  </a:t>
            </a:r>
            <a:endParaRPr b="1" sz="3600">
              <a:solidFill>
                <a:schemeClr val="accent5"/>
              </a:solidFill>
            </a:endParaRPr>
          </a:p>
          <a:p>
            <a:pPr indent="0" lvl="0" marL="0" rtl="0" algn="l">
              <a:lnSpc>
                <a:spcPct val="100000"/>
              </a:lnSpc>
              <a:spcBef>
                <a:spcPts val="1600"/>
              </a:spcBef>
              <a:spcAft>
                <a:spcPts val="0"/>
              </a:spcAft>
              <a:buSzPts val="1800"/>
              <a:buNone/>
            </a:pPr>
            <a:r>
              <a:rPr lang="en" sz="2200">
                <a:solidFill>
                  <a:schemeClr val="lt1"/>
                </a:solidFill>
              </a:rPr>
              <a:t>1. Forms: </a:t>
            </a:r>
            <a:br>
              <a:rPr lang="en" sz="2200">
                <a:solidFill>
                  <a:schemeClr val="lt1"/>
                </a:solidFill>
              </a:rPr>
            </a:br>
            <a:r>
              <a:rPr lang="en" sz="2200">
                <a:solidFill>
                  <a:schemeClr val="lt1"/>
                </a:solidFill>
                <a:latin typeface="Arial"/>
                <a:ea typeface="Arial"/>
                <a:cs typeface="Arial"/>
                <a:sym typeface="Arial"/>
              </a:rPr>
              <a:t>Personal Info Fact Sheet</a:t>
            </a:r>
            <a:r>
              <a:rPr lang="en" sz="2200">
                <a:solidFill>
                  <a:schemeClr val="lt1"/>
                </a:solidFill>
              </a:rPr>
              <a:t> </a:t>
            </a:r>
            <a:endParaRPr sz="2200">
              <a:solidFill>
                <a:schemeClr val="lt1"/>
              </a:solidFill>
            </a:endParaRPr>
          </a:p>
          <a:p>
            <a:pPr indent="0" lvl="0" marL="0" rtl="0" algn="l">
              <a:lnSpc>
                <a:spcPct val="100000"/>
              </a:lnSpc>
              <a:spcBef>
                <a:spcPts val="1600"/>
              </a:spcBef>
              <a:spcAft>
                <a:spcPts val="1600"/>
              </a:spcAft>
              <a:buSzPts val="1800"/>
              <a:buNone/>
            </a:pPr>
            <a:r>
              <a:rPr lang="en" sz="2200">
                <a:solidFill>
                  <a:schemeClr val="lt1"/>
                </a:solidFill>
              </a:rPr>
              <a:t>2.  Questionnaires:</a:t>
            </a:r>
            <a:br>
              <a:rPr lang="en" sz="2200">
                <a:solidFill>
                  <a:schemeClr val="lt1"/>
                </a:solidFill>
              </a:rPr>
            </a:br>
            <a:r>
              <a:rPr lang="en" sz="2200">
                <a:solidFill>
                  <a:schemeClr val="lt1"/>
                </a:solidFill>
              </a:rPr>
              <a:t>-Wheel of Life</a:t>
            </a:r>
            <a:br>
              <a:rPr lang="en" sz="2200">
                <a:solidFill>
                  <a:schemeClr val="lt1"/>
                </a:solidFill>
              </a:rPr>
            </a:br>
            <a:r>
              <a:rPr lang="en" sz="2200">
                <a:solidFill>
                  <a:schemeClr val="lt1"/>
                </a:solidFill>
              </a:rPr>
              <a:t>-Values/Client Interview</a:t>
            </a:r>
            <a:br>
              <a:rPr lang="en" sz="2200">
                <a:solidFill>
                  <a:schemeClr val="lt1"/>
                </a:solidFill>
              </a:rPr>
            </a:br>
            <a:r>
              <a:rPr lang="en" sz="2200">
                <a:solidFill>
                  <a:schemeClr val="lt1"/>
                </a:solidFill>
              </a:rPr>
              <a:t>-Primary Focus</a:t>
            </a:r>
            <a:br>
              <a:rPr lang="en" sz="2200">
                <a:solidFill>
                  <a:schemeClr val="lt1"/>
                </a:solidFill>
              </a:rPr>
            </a:br>
            <a:r>
              <a:rPr lang="en" sz="2200">
                <a:solidFill>
                  <a:schemeClr val="lt1"/>
                </a:solidFill>
              </a:rPr>
              <a:t>-Goals and Commitment</a:t>
            </a:r>
            <a:br>
              <a:rPr lang="en" sz="2200">
                <a:solidFill>
                  <a:schemeClr val="lt1"/>
                </a:solidFill>
              </a:rPr>
            </a:br>
            <a:r>
              <a:rPr lang="en" sz="2200">
                <a:solidFill>
                  <a:schemeClr val="lt1"/>
                </a:solidFill>
              </a:rPr>
              <a:t>-Daily Habits</a:t>
            </a:r>
            <a:br>
              <a:rPr lang="en" sz="2200">
                <a:solidFill>
                  <a:schemeClr val="lt1"/>
                </a:solidFill>
              </a:rPr>
            </a:br>
            <a:r>
              <a:rPr lang="en" sz="2200">
                <a:solidFill>
                  <a:schemeClr val="lt1"/>
                </a:solidFill>
              </a:rPr>
              <a:t>-Completion Log  </a:t>
            </a:r>
            <a:endParaRPr sz="22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2BB8FF"/>
            </a:gs>
            <a:gs pos="100000">
              <a:srgbClr val="066EA1"/>
            </a:gs>
          </a:gsLst>
          <a:path path="circle">
            <a:fillToRect b="50%" l="50%" r="50%" t="50%"/>
          </a:path>
          <a:tileRect/>
        </a:gradFill>
      </p:bgPr>
    </p:bg>
    <p:spTree>
      <p:nvGrpSpPr>
        <p:cNvPr id="323" name="Shape 323"/>
        <p:cNvGrpSpPr/>
        <p:nvPr/>
      </p:nvGrpSpPr>
      <p:grpSpPr>
        <a:xfrm>
          <a:off x="0" y="0"/>
          <a:ext cx="0" cy="0"/>
          <a:chOff x="0" y="0"/>
          <a:chExt cx="0" cy="0"/>
        </a:xfrm>
      </p:grpSpPr>
      <p:sp>
        <p:nvSpPr>
          <p:cNvPr id="324" name="Google Shape;324;p5"/>
          <p:cNvSpPr txBox="1"/>
          <p:nvPr/>
        </p:nvSpPr>
        <p:spPr>
          <a:xfrm>
            <a:off x="3091375" y="217150"/>
            <a:ext cx="3222600" cy="47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000000"/>
                </a:solidFill>
                <a:latin typeface="Arial"/>
                <a:ea typeface="Arial"/>
                <a:cs typeface="Arial"/>
                <a:sym typeface="Arial"/>
              </a:rPr>
              <a:t>Wheel of Life</a:t>
            </a:r>
            <a:endParaRPr b="1" i="0" sz="3000" u="none" cap="none" strike="noStrike">
              <a:solidFill>
                <a:srgbClr val="000000"/>
              </a:solidFill>
              <a:latin typeface="Arial"/>
              <a:ea typeface="Arial"/>
              <a:cs typeface="Arial"/>
              <a:sym typeface="Arial"/>
            </a:endParaRPr>
          </a:p>
        </p:txBody>
      </p:sp>
      <p:pic>
        <p:nvPicPr>
          <p:cNvPr id="325" name="Google Shape;325;p5"/>
          <p:cNvPicPr preferRelativeResize="0"/>
          <p:nvPr/>
        </p:nvPicPr>
        <p:blipFill rotWithShape="1">
          <a:blip r:embed="rId3">
            <a:alphaModFix/>
          </a:blip>
          <a:srcRect b="0" l="0" r="0" t="0"/>
          <a:stretch/>
        </p:blipFill>
        <p:spPr>
          <a:xfrm>
            <a:off x="2320625" y="924275"/>
            <a:ext cx="4329549" cy="3993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lin ang="5400012" scaled="0"/>
        </a:gradFill>
      </p:bgPr>
    </p:bg>
    <p:spTree>
      <p:nvGrpSpPr>
        <p:cNvPr id="329" name="Shape 329"/>
        <p:cNvGrpSpPr/>
        <p:nvPr/>
      </p:nvGrpSpPr>
      <p:grpSpPr>
        <a:xfrm>
          <a:off x="0" y="0"/>
          <a:ext cx="0" cy="0"/>
          <a:chOff x="0" y="0"/>
          <a:chExt cx="0" cy="0"/>
        </a:xfrm>
      </p:grpSpPr>
      <p:sp>
        <p:nvSpPr>
          <p:cNvPr id="330" name="Google Shape;330;p6"/>
          <p:cNvSpPr txBox="1"/>
          <p:nvPr/>
        </p:nvSpPr>
        <p:spPr>
          <a:xfrm>
            <a:off x="3312300" y="164425"/>
            <a:ext cx="3222600" cy="47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000000"/>
                </a:solidFill>
                <a:latin typeface="Arial"/>
                <a:ea typeface="Arial"/>
                <a:cs typeface="Arial"/>
                <a:sym typeface="Arial"/>
              </a:rPr>
              <a:t>Wheel of Life</a:t>
            </a:r>
            <a:endParaRPr b="1" i="0" sz="3000" u="none" cap="none" strike="noStrike">
              <a:solidFill>
                <a:srgbClr val="000000"/>
              </a:solidFill>
              <a:latin typeface="Arial"/>
              <a:ea typeface="Arial"/>
              <a:cs typeface="Arial"/>
              <a:sym typeface="Arial"/>
            </a:endParaRPr>
          </a:p>
        </p:txBody>
      </p:sp>
      <p:pic>
        <p:nvPicPr>
          <p:cNvPr id="331" name="Google Shape;331;p6"/>
          <p:cNvPicPr preferRelativeResize="0"/>
          <p:nvPr/>
        </p:nvPicPr>
        <p:blipFill rotWithShape="1">
          <a:blip r:embed="rId3">
            <a:alphaModFix/>
          </a:blip>
          <a:srcRect b="15071" l="14797" r="32278" t="19568"/>
          <a:stretch/>
        </p:blipFill>
        <p:spPr>
          <a:xfrm>
            <a:off x="1731825" y="937674"/>
            <a:ext cx="5680349" cy="3946050"/>
          </a:xfrm>
          <a:prstGeom prst="rect">
            <a:avLst/>
          </a:prstGeom>
          <a:noFill/>
          <a:ln>
            <a:noFill/>
          </a:ln>
        </p:spPr>
      </p:pic>
      <p:sp>
        <p:nvSpPr>
          <p:cNvPr id="332" name="Google Shape;332;p6"/>
          <p:cNvSpPr/>
          <p:nvPr/>
        </p:nvSpPr>
        <p:spPr>
          <a:xfrm>
            <a:off x="1731825" y="4398825"/>
            <a:ext cx="1454700" cy="311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lin ang="5400012" scaled="0"/>
        </a:gradFill>
      </p:bgPr>
    </p:bg>
    <p:spTree>
      <p:nvGrpSpPr>
        <p:cNvPr id="336" name="Shape 336"/>
        <p:cNvGrpSpPr/>
        <p:nvPr/>
      </p:nvGrpSpPr>
      <p:grpSpPr>
        <a:xfrm>
          <a:off x="0" y="0"/>
          <a:ext cx="0" cy="0"/>
          <a:chOff x="0" y="0"/>
          <a:chExt cx="0" cy="0"/>
        </a:xfrm>
      </p:grpSpPr>
      <p:sp>
        <p:nvSpPr>
          <p:cNvPr id="337" name="Google Shape;337;p7"/>
          <p:cNvSpPr txBox="1"/>
          <p:nvPr/>
        </p:nvSpPr>
        <p:spPr>
          <a:xfrm>
            <a:off x="2837500" y="902975"/>
            <a:ext cx="3222600" cy="47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000000"/>
                </a:solidFill>
                <a:latin typeface="Arial"/>
                <a:ea typeface="Arial"/>
                <a:cs typeface="Arial"/>
                <a:sym typeface="Arial"/>
              </a:rPr>
              <a:t>Google Docs</a:t>
            </a:r>
            <a:endParaRPr b="1" i="0" sz="3000" u="none" cap="none" strike="noStrike">
              <a:solidFill>
                <a:srgbClr val="000000"/>
              </a:solidFill>
              <a:latin typeface="Arial"/>
              <a:ea typeface="Arial"/>
              <a:cs typeface="Arial"/>
              <a:sym typeface="Arial"/>
            </a:endParaRPr>
          </a:p>
        </p:txBody>
      </p:sp>
      <p:sp>
        <p:nvSpPr>
          <p:cNvPr id="338" name="Google Shape;338;p7"/>
          <p:cNvSpPr/>
          <p:nvPr/>
        </p:nvSpPr>
        <p:spPr>
          <a:xfrm>
            <a:off x="1731825" y="4398825"/>
            <a:ext cx="1454700" cy="311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8"/>
          <p:cNvSpPr txBox="1"/>
          <p:nvPr/>
        </p:nvSpPr>
        <p:spPr>
          <a:xfrm>
            <a:off x="464975" y="654150"/>
            <a:ext cx="6936300" cy="33720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2700"/>
              </a:spcBef>
              <a:spcAft>
                <a:spcPts val="1600"/>
              </a:spcAft>
              <a:buClr>
                <a:schemeClr val="dk2"/>
              </a:buClr>
              <a:buSzPts val="1100"/>
              <a:buFont typeface="Arial"/>
              <a:buNone/>
            </a:pPr>
            <a:r>
              <a:rPr b="1" i="0" lang="en" sz="2400" u="none" cap="none" strike="noStrike">
                <a:solidFill>
                  <a:srgbClr val="000000"/>
                </a:solidFill>
                <a:latin typeface="Arial"/>
                <a:ea typeface="Arial"/>
                <a:cs typeface="Arial"/>
                <a:sym typeface="Arial"/>
              </a:rPr>
              <a:t>1. Brainstorm Life Areas</a:t>
            </a:r>
            <a:br>
              <a:rPr b="1" i="0" lang="en" sz="2400" u="none" cap="none" strike="noStrike">
                <a:solidFill>
                  <a:srgbClr val="000000"/>
                </a:solidFill>
                <a:latin typeface="Arial"/>
                <a:ea typeface="Arial"/>
                <a:cs typeface="Arial"/>
                <a:sym typeface="Arial"/>
              </a:rPr>
            </a:br>
            <a:r>
              <a:rPr b="1" i="0" lang="en" sz="2400" u="none" cap="none" strike="noStrike">
                <a:solidFill>
                  <a:srgbClr val="000000"/>
                </a:solidFill>
                <a:latin typeface="Arial"/>
                <a:ea typeface="Arial"/>
                <a:cs typeface="Arial"/>
                <a:sym typeface="Arial"/>
              </a:rPr>
              <a:t>2. Write These Down on the Wheel</a:t>
            </a:r>
            <a:br>
              <a:rPr b="1" i="0" lang="en" sz="2400" u="none" cap="none" strike="noStrike">
                <a:solidFill>
                  <a:srgbClr val="000000"/>
                </a:solidFill>
                <a:latin typeface="Arial"/>
                <a:ea typeface="Arial"/>
                <a:cs typeface="Arial"/>
                <a:sym typeface="Arial"/>
              </a:rPr>
            </a:br>
            <a:r>
              <a:rPr b="1" i="0" lang="en" sz="2400" u="none" cap="none" strike="noStrike">
                <a:solidFill>
                  <a:srgbClr val="000000"/>
                </a:solidFill>
                <a:latin typeface="Arial"/>
                <a:ea typeface="Arial"/>
                <a:cs typeface="Arial"/>
                <a:sym typeface="Arial"/>
              </a:rPr>
              <a:t>3. Assess Each Area</a:t>
            </a:r>
            <a:br>
              <a:rPr b="1" i="0" lang="en" sz="2400" u="none" cap="none" strike="noStrike">
                <a:solidFill>
                  <a:srgbClr val="000000"/>
                </a:solidFill>
                <a:latin typeface="Arial"/>
                <a:ea typeface="Arial"/>
                <a:cs typeface="Arial"/>
                <a:sym typeface="Arial"/>
              </a:rPr>
            </a:br>
            <a:r>
              <a:rPr b="1" i="0" lang="en" sz="2400" u="none" cap="none" strike="noStrike">
                <a:solidFill>
                  <a:srgbClr val="000000"/>
                </a:solidFill>
                <a:latin typeface="Arial"/>
                <a:ea typeface="Arial"/>
                <a:cs typeface="Arial"/>
                <a:sym typeface="Arial"/>
              </a:rPr>
              <a:t>4. Join Up the Marks</a:t>
            </a:r>
            <a:br>
              <a:rPr b="1" i="0" lang="en" sz="2400" u="none" cap="none" strike="noStrike">
                <a:solidFill>
                  <a:srgbClr val="000000"/>
                </a:solidFill>
                <a:latin typeface="Arial"/>
                <a:ea typeface="Arial"/>
                <a:cs typeface="Arial"/>
                <a:sym typeface="Arial"/>
              </a:rPr>
            </a:br>
            <a:r>
              <a:rPr b="1" i="0" lang="en" sz="2400" u="none" cap="none" strike="noStrike">
                <a:solidFill>
                  <a:srgbClr val="000000"/>
                </a:solidFill>
                <a:latin typeface="Arial"/>
                <a:ea typeface="Arial"/>
                <a:cs typeface="Arial"/>
                <a:sym typeface="Arial"/>
              </a:rPr>
              <a:t>5. Think About Your Ideal Level</a:t>
            </a:r>
            <a:br>
              <a:rPr b="1" i="0" lang="en" sz="2400" u="none" cap="none" strike="noStrike">
                <a:solidFill>
                  <a:srgbClr val="000000"/>
                </a:solidFill>
                <a:latin typeface="Arial"/>
                <a:ea typeface="Arial"/>
                <a:cs typeface="Arial"/>
                <a:sym typeface="Arial"/>
              </a:rPr>
            </a:br>
            <a:r>
              <a:rPr b="1" i="0" lang="en" sz="2400" u="none" cap="none" strike="noStrike">
                <a:solidFill>
                  <a:srgbClr val="000000"/>
                </a:solidFill>
                <a:latin typeface="Arial"/>
                <a:ea typeface="Arial"/>
                <a:cs typeface="Arial"/>
                <a:sym typeface="Arial"/>
              </a:rPr>
              <a:t>6. Take Action</a:t>
            </a:r>
            <a:endParaRPr b="0" i="0" sz="2400" u="none" cap="none" strike="noStrike">
              <a:solidFill>
                <a:srgbClr val="000000"/>
              </a:solidFill>
              <a:latin typeface="Arial"/>
              <a:ea typeface="Arial"/>
              <a:cs typeface="Arial"/>
              <a:sym typeface="Arial"/>
            </a:endParaRPr>
          </a:p>
        </p:txBody>
      </p:sp>
      <p:pic>
        <p:nvPicPr>
          <p:cNvPr id="344" name="Google Shape;344;p8"/>
          <p:cNvPicPr preferRelativeResize="0"/>
          <p:nvPr/>
        </p:nvPicPr>
        <p:blipFill rotWithShape="1">
          <a:blip r:embed="rId3">
            <a:alphaModFix/>
          </a:blip>
          <a:srcRect b="0" l="0" r="0" t="0"/>
          <a:stretch/>
        </p:blipFill>
        <p:spPr>
          <a:xfrm>
            <a:off x="6082425" y="838100"/>
            <a:ext cx="2085775" cy="2085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rcetus template">
  <a:themeElements>
    <a:clrScheme name="Custom 347">
      <a:dk1>
        <a:srgbClr val="00162A"/>
      </a:dk1>
      <a:lt1>
        <a:srgbClr val="FFFFFF"/>
      </a:lt1>
      <a:dk2>
        <a:srgbClr val="ABB8C0"/>
      </a:dk2>
      <a:lt2>
        <a:srgbClr val="F0F2F3"/>
      </a:lt2>
      <a:accent1>
        <a:srgbClr val="05B3F1"/>
      </a:accent1>
      <a:accent2>
        <a:srgbClr val="0073BB"/>
      </a:accent2>
      <a:accent3>
        <a:srgbClr val="B8DD63"/>
      </a:accent3>
      <a:accent4>
        <a:srgbClr val="78B329"/>
      </a:accent4>
      <a:accent5>
        <a:srgbClr val="FF9367"/>
      </a:accent5>
      <a:accent6>
        <a:srgbClr val="EE2424"/>
      </a:accent6>
      <a:hlink>
        <a:srgbClr val="05B3F1"/>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rcetus template">
  <a:themeElements>
    <a:clrScheme name="Custom 347">
      <a:dk1>
        <a:srgbClr val="00162A"/>
      </a:dk1>
      <a:lt1>
        <a:srgbClr val="FFFFFF"/>
      </a:lt1>
      <a:dk2>
        <a:srgbClr val="ABB8C0"/>
      </a:dk2>
      <a:lt2>
        <a:srgbClr val="F0F2F3"/>
      </a:lt2>
      <a:accent1>
        <a:srgbClr val="05B3F1"/>
      </a:accent1>
      <a:accent2>
        <a:srgbClr val="0073BB"/>
      </a:accent2>
      <a:accent3>
        <a:srgbClr val="B8DD63"/>
      </a:accent3>
      <a:accent4>
        <a:srgbClr val="78B329"/>
      </a:accent4>
      <a:accent5>
        <a:srgbClr val="FF9367"/>
      </a:accent5>
      <a:accent6>
        <a:srgbClr val="EE2424"/>
      </a:accent6>
      <a:hlink>
        <a:srgbClr val="05B3F1"/>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